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1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153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95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029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6474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124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10/21/2014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53346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10/21/2014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22331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919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82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050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600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126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208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10/21/2014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714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10/21/2014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29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10/21/2014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44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938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03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  <p:sldLayoutId id="214748386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4IF PROLOG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Puissance 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7467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Spécifications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3131389"/>
            <a:ext cx="6591017" cy="3117017"/>
          </a:xfrm>
        </p:spPr>
        <p:txBody>
          <a:bodyPr/>
          <a:lstStyle/>
          <a:p>
            <a:r>
              <a:rPr lang="fr-FR" dirty="0" smtClean="0"/>
              <a:t>Grille de 7colonnes et 6 lignes.</a:t>
            </a:r>
          </a:p>
          <a:p>
            <a:endParaRPr lang="fr-FR" dirty="0" smtClean="0"/>
          </a:p>
          <a:p>
            <a:r>
              <a:rPr lang="fr-FR" dirty="0" smtClean="0"/>
              <a:t>Condition de victoire : aligner 4 jetons à l’horizontal, à la verticale, ou en diagonale.</a:t>
            </a:r>
          </a:p>
          <a:p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438229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Implémentation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436" y="2501498"/>
            <a:ext cx="6711654" cy="3511113"/>
          </a:xfrm>
        </p:spPr>
        <p:txBody>
          <a:bodyPr/>
          <a:lstStyle/>
          <a:p>
            <a:r>
              <a:rPr lang="fr-FR" dirty="0" smtClean="0"/>
              <a:t>Joueur humain</a:t>
            </a:r>
          </a:p>
          <a:p>
            <a:r>
              <a:rPr lang="fr-FR" dirty="0" smtClean="0"/>
              <a:t>IA aléatoire</a:t>
            </a:r>
          </a:p>
          <a:p>
            <a:r>
              <a:rPr lang="fr-FR" dirty="0" smtClean="0"/>
              <a:t>IA aléatoire avec repérage des combinaisons de 3 jetons (pour tenter de gagner ou bloquer l’autre utilisateur).</a:t>
            </a:r>
          </a:p>
          <a:p>
            <a:r>
              <a:rPr lang="fr-FR" dirty="0" smtClean="0"/>
              <a:t>IA </a:t>
            </a:r>
            <a:r>
              <a:rPr lang="fr-FR" dirty="0" err="1" smtClean="0"/>
              <a:t>MinMax</a:t>
            </a:r>
            <a:endParaRPr lang="fr-FR" dirty="0" smtClean="0"/>
          </a:p>
          <a:p>
            <a:r>
              <a:rPr lang="fr-FR" dirty="0" smtClean="0"/>
              <a:t>IA </a:t>
            </a:r>
            <a:r>
              <a:rPr lang="fr-FR" dirty="0" err="1" smtClean="0"/>
              <a:t>MinMax</a:t>
            </a:r>
            <a:r>
              <a:rPr lang="fr-FR" dirty="0" smtClean="0"/>
              <a:t> avec </a:t>
            </a:r>
            <a:r>
              <a:rPr lang="fr-FR" dirty="0" err="1" smtClean="0"/>
              <a:t>elagage</a:t>
            </a:r>
            <a:r>
              <a:rPr lang="fr-FR" dirty="0" smtClean="0"/>
              <a:t> alpha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17940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DEMONSTRATION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49537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</TotalTime>
  <Words>63</Words>
  <Application>Microsoft Office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Projet 4IF PROLOG</vt:lpstr>
      <vt:lpstr>Spécifications</vt:lpstr>
      <vt:lpstr>Implémentation</vt:lpstr>
      <vt:lpstr>DEMONSTRATION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4IF PROLOG</dc:title>
  <dc:creator>Art</dc:creator>
  <cp:lastModifiedBy>Art</cp:lastModifiedBy>
  <cp:revision>3</cp:revision>
  <dcterms:created xsi:type="dcterms:W3CDTF">2014-10-21T13:47:14Z</dcterms:created>
  <dcterms:modified xsi:type="dcterms:W3CDTF">2014-10-21T14:08:22Z</dcterms:modified>
</cp:coreProperties>
</file>