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19D6B7-6321-4B87-AC64-696B1124DEDB}">
  <a:tblStyle styleId="{A919D6B7-6321-4B87-AC64-696B1124DE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880" autoAdjust="0"/>
  </p:normalViewPr>
  <p:slideViewPr>
    <p:cSldViewPr snapToGrid="0">
      <p:cViewPr varScale="1">
        <p:scale>
          <a:sx n="67" d="100"/>
          <a:sy n="67" d="100"/>
        </p:scale>
        <p:origin x="1906" y="43"/>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5659" cy="49633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50443" y="0"/>
            <a:ext cx="2945659" cy="496332"/>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28583"/>
            <a:ext cx="2945659" cy="49633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8" name="Google Shape;138;p1: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bd6c91523_0_0: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bd6c91523_0_0:notes"/>
          <p:cNvSpPr txBox="1">
            <a:spLocks noGrp="1"/>
          </p:cNvSpPr>
          <p:nvPr>
            <p:ph type="body" idx="1"/>
          </p:nvPr>
        </p:nvSpPr>
        <p:spPr>
          <a:xfrm>
            <a:off x="679768" y="4715153"/>
            <a:ext cx="5438100" cy="4467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4" name="Google Shape;204;g5bd6c91523_0_0:notes"/>
          <p:cNvSpPr txBox="1">
            <a:spLocks noGrp="1"/>
          </p:cNvSpPr>
          <p:nvPr>
            <p:ph type="sldNum" idx="12"/>
          </p:nvPr>
        </p:nvSpPr>
        <p:spPr>
          <a:xfrm>
            <a:off x="3850443" y="9428583"/>
            <a:ext cx="2945700" cy="496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0: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Arial"/>
                <a:ea typeface="Arial"/>
                <a:cs typeface="Arial"/>
                <a:sym typeface="Arial"/>
              </a:rPr>
              <a:t>11</a:t>
            </a:fld>
            <a:endParaRPr sz="1200" b="0" i="0" u="none" strike="noStrike" cap="none">
              <a:solidFill>
                <a:schemeClr val="dk1"/>
              </a:solidFill>
              <a:latin typeface="Arial"/>
              <a:ea typeface="Arial"/>
              <a:cs typeface="Arial"/>
              <a:sym typeface="Arial"/>
            </a:endParaRPr>
          </a:p>
        </p:txBody>
      </p:sp>
      <p:sp>
        <p:nvSpPr>
          <p:cNvPr id="212" name="Google Shape;212;p10: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3" name="Google Shape;213;p10: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1:notes"/>
          <p:cNvSpPr txBox="1">
            <a:spLocks noGrp="1"/>
          </p:cNvSpPr>
          <p:nvPr>
            <p:ph type="body" idx="1"/>
          </p:nvPr>
        </p:nvSpPr>
        <p:spPr>
          <a:xfrm>
            <a:off x="679768" y="4715153"/>
            <a:ext cx="5438140" cy="446698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0" name="Google Shape;220;p11: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2:notes"/>
          <p:cNvSpPr txBox="1">
            <a:spLocks noGrp="1"/>
          </p:cNvSpPr>
          <p:nvPr>
            <p:ph type="body" idx="1"/>
          </p:nvPr>
        </p:nvSpPr>
        <p:spPr>
          <a:xfrm>
            <a:off x="679768" y="4715153"/>
            <a:ext cx="5438140" cy="446698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9" name="Google Shape;229;p12: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3:notes"/>
          <p:cNvSpPr>
            <a:spLocks noGrp="1" noRot="1" noChangeAspect="1"/>
          </p:cNvSpPr>
          <p:nvPr>
            <p:ph type="sldImg" idx="2"/>
          </p:nvPr>
        </p:nvSpPr>
        <p:spPr>
          <a:xfrm>
            <a:off x="4552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p1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https://en.wikipedia.org/wiki/Ls</a:t>
            </a:r>
            <a:endParaRPr dirty="0"/>
          </a:p>
          <a:p>
            <a:pPr marL="0" lvl="0" indent="0" algn="l" rtl="0">
              <a:spcBef>
                <a:spcPts val="36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4: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5999ad3e98_1_0: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5999ad3e98_1_0:notes"/>
          <p:cNvSpPr txBox="1">
            <a:spLocks noGrp="1"/>
          </p:cNvSpPr>
          <p:nvPr>
            <p:ph type="body" idx="1"/>
          </p:nvPr>
        </p:nvSpPr>
        <p:spPr>
          <a:xfrm>
            <a:off x="679768" y="4715153"/>
            <a:ext cx="5438100" cy="4467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4" name="Google Shape;254;g5999ad3e98_1_0:notes"/>
          <p:cNvSpPr txBox="1">
            <a:spLocks noGrp="1"/>
          </p:cNvSpPr>
          <p:nvPr>
            <p:ph type="sldNum" idx="12"/>
          </p:nvPr>
        </p:nvSpPr>
        <p:spPr>
          <a:xfrm>
            <a:off x="3850443" y="9428583"/>
            <a:ext cx="2945700" cy="496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6: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16: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6: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7: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17: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7: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9: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8" name="Google Shape;278;p19: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9: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Calibri"/>
                <a:ea typeface="Calibri"/>
                <a:cs typeface="Calibri"/>
                <a:sym typeface="Calibri"/>
              </a:rPr>
              <a:t>19</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5" name="Google Shape;145;p2: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2: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0: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Google Shape;287;p20: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20: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20</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3: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200" b="0" i="0">
                <a:solidFill>
                  <a:schemeClr val="dk1"/>
                </a:solidFill>
                <a:latin typeface="Calibri"/>
                <a:ea typeface="Calibri"/>
                <a:cs typeface="Calibri"/>
                <a:sym typeface="Calibri"/>
              </a:rPr>
              <a:t>From smartphones to cars, supercomputers and home appliances, the Linux operating system is everywhere.</a:t>
            </a:r>
            <a:endParaRPr/>
          </a:p>
          <a:p>
            <a:pPr marL="0" lvl="0" indent="0" algn="l" rtl="0">
              <a:spcBef>
                <a:spcPts val="360"/>
              </a:spcBef>
              <a:spcAft>
                <a:spcPts val="0"/>
              </a:spcAft>
              <a:buNone/>
            </a:pPr>
            <a:r>
              <a:rPr lang="en-GB" sz="1200" b="0" i="0">
                <a:solidFill>
                  <a:schemeClr val="dk1"/>
                </a:solidFill>
                <a:latin typeface="Calibri"/>
                <a:ea typeface="Calibri"/>
                <a:cs typeface="Calibri"/>
                <a:sym typeface="Calibri"/>
              </a:rPr>
              <a:t>Linux. It’s been around since the mid ‘90s, and has since reached a user-base that spans industries and continents. For those in the know, you understand that Linux is actually everywhere. It’s in your phones, in your cars, in your refrigerators, your Roku devices. It runs most of the Internet, the supercomputers making scientific breakthroughs, and the world\'s stock exchanges. But before Linux became the platform to run desktops, servers, and embedded systems across the globe, it was (and still is) one of the most reliable, secure, and worry-free operating systems available.</a:t>
            </a:r>
            <a:endParaRPr/>
          </a:p>
          <a:p>
            <a:pPr marL="0" lvl="0" indent="0" algn="l" rtl="0">
              <a:spcBef>
                <a:spcPts val="360"/>
              </a:spcBef>
              <a:spcAft>
                <a:spcPts val="0"/>
              </a:spcAft>
              <a:buNone/>
            </a:pPr>
            <a:endParaRPr/>
          </a:p>
        </p:txBody>
      </p:sp>
      <p:sp>
        <p:nvSpPr>
          <p:cNvPr id="154" name="Google Shape;154;p3:notes"/>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4:notes"/>
          <p:cNvSpPr txBox="1">
            <a:spLocks noGrp="1"/>
          </p:cNvSpPr>
          <p:nvPr>
            <p:ph type="body" idx="1"/>
          </p:nvPr>
        </p:nvSpPr>
        <p:spPr>
          <a:xfrm>
            <a:off x="679768" y="4715153"/>
            <a:ext cx="5438140" cy="446698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1" name="Google Shape;161;p4: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txBox="1">
            <a:spLocks noGrp="1"/>
          </p:cNvSpPr>
          <p:nvPr>
            <p:ph type="body" idx="1"/>
          </p:nvPr>
        </p:nvSpPr>
        <p:spPr>
          <a:xfrm>
            <a:off x="679768" y="4715153"/>
            <a:ext cx="5438140" cy="446698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8" name="Google Shape;168;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796c9cdd0_0_0:notes"/>
          <p:cNvSpPr txBox="1">
            <a:spLocks noGrp="1"/>
          </p:cNvSpPr>
          <p:nvPr>
            <p:ph type="body" idx="1"/>
          </p:nvPr>
        </p:nvSpPr>
        <p:spPr>
          <a:xfrm>
            <a:off x="679768" y="4715153"/>
            <a:ext cx="5438100" cy="4467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5" name="Google Shape;175;g5796c9cdd0_0_0: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796c9cdd0_0_6:notes"/>
          <p:cNvSpPr txBox="1">
            <a:spLocks noGrp="1"/>
          </p:cNvSpPr>
          <p:nvPr>
            <p:ph type="body" idx="1"/>
          </p:nvPr>
        </p:nvSpPr>
        <p:spPr>
          <a:xfrm>
            <a:off x="679768" y="4715153"/>
            <a:ext cx="5438100" cy="4467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2" name="Google Shape;182;g5796c9cdd0_0_6: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8:notes"/>
          <p:cNvSpPr txBox="1">
            <a:spLocks noGrp="1"/>
          </p:cNvSpPr>
          <p:nvPr>
            <p:ph type="body" idx="1"/>
          </p:nvPr>
        </p:nvSpPr>
        <p:spPr>
          <a:xfrm>
            <a:off x="679768" y="4715153"/>
            <a:ext cx="5438140" cy="446698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9" name="Google Shape;189;p8: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9:notes"/>
          <p:cNvSpPr txBox="1">
            <a:spLocks noGrp="1"/>
          </p:cNvSpPr>
          <p:nvPr>
            <p:ph type="body" idx="1"/>
          </p:nvPr>
        </p:nvSpPr>
        <p:spPr>
          <a:xfrm>
            <a:off x="679768" y="4715153"/>
            <a:ext cx="5438140" cy="446698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6" name="Google Shape;196;p9: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1"/>
        <p:cNvGrpSpPr/>
        <p:nvPr/>
      </p:nvGrpSpPr>
      <p:grpSpPr>
        <a:xfrm>
          <a:off x="0" y="0"/>
          <a:ext cx="0" cy="0"/>
          <a:chOff x="0" y="0"/>
          <a:chExt cx="0" cy="0"/>
        </a:xfrm>
      </p:grpSpPr>
      <p:sp>
        <p:nvSpPr>
          <p:cNvPr id="22" name="Google Shape;22;p2"/>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23" name="Google Shape;23;p2"/>
          <p:cNvSpPr/>
          <p:nvPr/>
        </p:nvSpPr>
        <p:spPr>
          <a:xfrm>
            <a:off x="276225" y="0"/>
            <a:ext cx="104775"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24" name="Google Shape;24;p2"/>
          <p:cNvSpPr/>
          <p:nvPr/>
        </p:nvSpPr>
        <p:spPr>
          <a:xfrm>
            <a:off x="990600" y="0"/>
            <a:ext cx="182563"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25" name="Google Shape;25;p2"/>
          <p:cNvSpPr/>
          <p:nvPr/>
        </p:nvSpPr>
        <p:spPr>
          <a:xfrm>
            <a:off x="1141413" y="0"/>
            <a:ext cx="230187"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cxnSp>
        <p:nvCxnSpPr>
          <p:cNvPr id="26" name="Google Shape;26;p2"/>
          <p:cNvCxnSpPr/>
          <p:nvPr/>
        </p:nvCxnSpPr>
        <p:spPr>
          <a:xfrm>
            <a:off x="106363"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27" name="Google Shape;27;p2"/>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28" name="Google Shape;28;p2"/>
          <p:cNvCxnSpPr/>
          <p:nvPr/>
        </p:nvCxnSpPr>
        <p:spPr>
          <a:xfrm>
            <a:off x="854075"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29" name="Google Shape;29;p2"/>
          <p:cNvCxnSpPr/>
          <p:nvPr/>
        </p:nvCxnSpPr>
        <p:spPr>
          <a:xfrm>
            <a:off x="172720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30" name="Google Shape;30;p2"/>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cxnSp>
        <p:nvCxnSpPr>
          <p:cNvPr id="31" name="Google Shape;31;p2"/>
          <p:cNvCxnSpPr/>
          <p:nvPr/>
        </p:nvCxnSpPr>
        <p:spPr>
          <a:xfrm>
            <a:off x="9113838"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32" name="Google Shape;32;p2"/>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3" name="Google Shape;33;p2"/>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4" name="Google Shape;34;p2"/>
          <p:cNvSpPr/>
          <p:nvPr/>
        </p:nvSpPr>
        <p:spPr>
          <a:xfrm>
            <a:off x="1309688" y="4867275"/>
            <a:ext cx="641350" cy="64135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5" name="Google Shape;35;p2"/>
          <p:cNvSpPr/>
          <p:nvPr/>
        </p:nvSpPr>
        <p:spPr>
          <a:xfrm>
            <a:off x="1090613" y="5500688"/>
            <a:ext cx="138112" cy="1365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6" name="Google Shape;36;p2"/>
          <p:cNvSpPr/>
          <p:nvPr/>
        </p:nvSpPr>
        <p:spPr>
          <a:xfrm>
            <a:off x="1663700" y="5788025"/>
            <a:ext cx="274638" cy="27463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7" name="Google Shape;37;p2"/>
          <p:cNvSpPr/>
          <p:nvPr/>
        </p:nvSpPr>
        <p:spPr>
          <a:xfrm>
            <a:off x="1905000" y="4495800"/>
            <a:ext cx="365125" cy="3651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8" name="Google Shape;38;p2"/>
          <p:cNvSpPr txBox="1">
            <a:spLocks noGrp="1"/>
          </p:cNvSpPr>
          <p:nvPr>
            <p:ph type="ctrTitle"/>
          </p:nvPr>
        </p:nvSpPr>
        <p:spPr>
          <a:xfrm>
            <a:off x="2286000" y="3124200"/>
            <a:ext cx="6172200" cy="189436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
          <p:cNvSpPr txBox="1">
            <a:spLocks noGrp="1"/>
          </p:cNvSpPr>
          <p:nvPr>
            <p:ph type="subTitle" idx="1"/>
          </p:nvPr>
        </p:nvSpPr>
        <p:spPr>
          <a:xfrm>
            <a:off x="2286000" y="5003322"/>
            <a:ext cx="6172200" cy="1371600"/>
          </a:xfrm>
          <a:prstGeom prst="rect">
            <a:avLst/>
          </a:prstGeom>
          <a:noFill/>
          <a:ln>
            <a:noFill/>
          </a:ln>
        </p:spPr>
        <p:txBody>
          <a:bodyPr spcFirstLastPara="1" wrap="square" lIns="91425" tIns="45700" rIns="91425" bIns="45700" anchor="t" anchorCtr="0">
            <a:noAutofit/>
          </a:bodyPr>
          <a:lstStyle>
            <a:lvl1pPr lvl="0" algn="l">
              <a:spcBef>
                <a:spcPts val="200"/>
              </a:spcBef>
              <a:spcAft>
                <a:spcPts val="0"/>
              </a:spcAft>
              <a:buSzPts val="1680"/>
              <a:buNone/>
              <a:defRPr sz="2400" b="1">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40" name="Google Shape;40;p2"/>
          <p:cNvSpPr txBox="1">
            <a:spLocks noGrp="1"/>
          </p:cNvSpPr>
          <p:nvPr>
            <p:ph type="dt" idx="10"/>
          </p:nvPr>
        </p:nvSpPr>
        <p:spPr>
          <a:xfrm rot="5400000">
            <a:off x="7764463" y="1174750"/>
            <a:ext cx="2286000" cy="381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
          <p:cNvSpPr txBox="1">
            <a:spLocks noGrp="1"/>
          </p:cNvSpPr>
          <p:nvPr>
            <p:ph type="ftr" idx="11"/>
          </p:nvPr>
        </p:nvSpPr>
        <p:spPr>
          <a:xfrm rot="5400000">
            <a:off x="7077076" y="4181475"/>
            <a:ext cx="3657600" cy="384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
          <p:cNvSpPr txBox="1">
            <a:spLocks noGrp="1"/>
          </p:cNvSpPr>
          <p:nvPr>
            <p:ph type="sldNum" idx="12"/>
          </p:nvPr>
        </p:nvSpPr>
        <p:spPr>
          <a:xfrm>
            <a:off x="1325563" y="4929188"/>
            <a:ext cx="609600" cy="517525"/>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4"/>
        <p:cNvGrpSpPr/>
        <p:nvPr/>
      </p:nvGrpSpPr>
      <p:grpSpPr>
        <a:xfrm>
          <a:off x="0" y="0"/>
          <a:ext cx="0" cy="0"/>
          <a:chOff x="0" y="0"/>
          <a:chExt cx="0" cy="0"/>
        </a:xfrm>
      </p:grpSpPr>
      <p:sp>
        <p:nvSpPr>
          <p:cNvPr id="125" name="Google Shape;125;p1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1"/>
          <p:cNvSpPr txBox="1">
            <a:spLocks noGrp="1"/>
          </p:cNvSpPr>
          <p:nvPr>
            <p:ph type="body" idx="1"/>
          </p:nvPr>
        </p:nvSpPr>
        <p:spPr>
          <a:xfrm rot="5400000">
            <a:off x="1754187" y="303212"/>
            <a:ext cx="4873625" cy="74676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7" name="Google Shape;127;p11"/>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1"/>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1"/>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0"/>
        <p:cNvGrpSpPr/>
        <p:nvPr/>
      </p:nvGrpSpPr>
      <p:grpSpPr>
        <a:xfrm>
          <a:off x="0" y="0"/>
          <a:ext cx="0" cy="0"/>
          <a:chOff x="0" y="0"/>
          <a:chExt cx="0" cy="0"/>
        </a:xfrm>
      </p:grpSpPr>
      <p:sp>
        <p:nvSpPr>
          <p:cNvPr id="131" name="Google Shape;131;p12"/>
          <p:cNvSpPr txBox="1">
            <a:spLocks noGrp="1"/>
          </p:cNvSpPr>
          <p:nvPr>
            <p:ph type="title"/>
          </p:nvPr>
        </p:nvSpPr>
        <p:spPr>
          <a:xfrm rot="5400000">
            <a:off x="4541837" y="2362202"/>
            <a:ext cx="5851525" cy="1676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33" name="Google Shape;133;p12"/>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2"/>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2"/>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600" b="1" cap="none">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lvl1pPr marL="457200" lvl="0" indent="-353060" algn="l">
              <a:spcBef>
                <a:spcPts val="600"/>
              </a:spcBef>
              <a:spcAft>
                <a:spcPts val="0"/>
              </a:spcAft>
              <a:buSzPts val="1960"/>
              <a:buChar char="🞆"/>
              <a:defRPr sz="2800" b="0">
                <a:latin typeface="Arial"/>
                <a:ea typeface="Arial"/>
                <a:cs typeface="Arial"/>
                <a:sym typeface="Arial"/>
              </a:defRPr>
            </a:lvl1pPr>
            <a:lvl2pPr marL="914400" lvl="1" indent="-350519" algn="l">
              <a:spcBef>
                <a:spcPts val="480"/>
              </a:spcBef>
              <a:spcAft>
                <a:spcPts val="0"/>
              </a:spcAft>
              <a:buSzPts val="1920"/>
              <a:buChar char="⚫"/>
              <a:defRPr sz="2400">
                <a:latin typeface="Arial"/>
                <a:ea typeface="Arial"/>
                <a:cs typeface="Arial"/>
                <a:sym typeface="Arial"/>
              </a:defRPr>
            </a:lvl2pPr>
            <a:lvl3pPr marL="1371600" lvl="2" indent="-304800" algn="l">
              <a:spcBef>
                <a:spcPts val="400"/>
              </a:spcBef>
              <a:spcAft>
                <a:spcPts val="0"/>
              </a:spcAft>
              <a:buSzPts val="1200"/>
              <a:buChar char="🞆"/>
              <a:defRPr sz="2000">
                <a:latin typeface="Arial"/>
                <a:ea typeface="Arial"/>
                <a:cs typeface="Arial"/>
                <a:sym typeface="Arial"/>
              </a:defRPr>
            </a:lvl3pPr>
            <a:lvl4pPr marL="1828800" lvl="3" indent="-297180" algn="l">
              <a:spcBef>
                <a:spcPts val="360"/>
              </a:spcBef>
              <a:spcAft>
                <a:spcPts val="0"/>
              </a:spcAft>
              <a:buSzPts val="1080"/>
              <a:buChar char="🞆"/>
              <a:defRPr>
                <a:latin typeface="Arial"/>
                <a:ea typeface="Arial"/>
                <a:cs typeface="Arial"/>
                <a:sym typeface="Arial"/>
              </a:defRPr>
            </a:lvl4pPr>
            <a:lvl5pPr marL="2286000" lvl="4" indent="-297688" algn="l">
              <a:spcBef>
                <a:spcPts val="320"/>
              </a:spcBef>
              <a:spcAft>
                <a:spcPts val="0"/>
              </a:spcAft>
              <a:buSzPts val="1088"/>
              <a:buChar char="⚫"/>
              <a:defRPr>
                <a:latin typeface="Arial"/>
                <a:ea typeface="Arial"/>
                <a:cs typeface="Arial"/>
                <a:sym typeface="Arial"/>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6" name="Google Shape;46;p3"/>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1pPr>
            <a:lvl2pPr marL="0" marR="0" lvl="1"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2pPr>
            <a:lvl3pPr marL="0" marR="0" lvl="2"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3pPr>
            <a:lvl4pPr marL="0" marR="0" lvl="3"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4pPr>
            <a:lvl5pPr marL="0" marR="0" lvl="4"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5pPr>
            <a:lvl6pPr marL="0" marR="0" lvl="5"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6pPr>
            <a:lvl7pPr marL="0" marR="0" lvl="6"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7pPr>
            <a:lvl8pPr marL="0" marR="0" lvl="7"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8pPr>
            <a:lvl9pPr marL="0" marR="0" lvl="8"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
        <p:nvSpPr>
          <p:cNvPr id="48" name="Google Shape;48;p3"/>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51" name="Google Shape;51;p4"/>
          <p:cNvSpPr/>
          <p:nvPr/>
        </p:nvSpPr>
        <p:spPr>
          <a:xfrm>
            <a:off x="276225" y="0"/>
            <a:ext cx="104775"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52" name="Google Shape;52;p4"/>
          <p:cNvSpPr/>
          <p:nvPr/>
        </p:nvSpPr>
        <p:spPr>
          <a:xfrm>
            <a:off x="990600" y="0"/>
            <a:ext cx="182563"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53" name="Google Shape;53;p4"/>
          <p:cNvSpPr/>
          <p:nvPr/>
        </p:nvSpPr>
        <p:spPr>
          <a:xfrm>
            <a:off x="1141413" y="0"/>
            <a:ext cx="230187"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cxnSp>
        <p:nvCxnSpPr>
          <p:cNvPr id="54" name="Google Shape;54;p4"/>
          <p:cNvCxnSpPr/>
          <p:nvPr/>
        </p:nvCxnSpPr>
        <p:spPr>
          <a:xfrm>
            <a:off x="106363"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55" name="Google Shape;55;p4"/>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56" name="Google Shape;56;p4"/>
          <p:cNvCxnSpPr/>
          <p:nvPr/>
        </p:nvCxnSpPr>
        <p:spPr>
          <a:xfrm>
            <a:off x="854075"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57" name="Google Shape;57;p4"/>
          <p:cNvCxnSpPr/>
          <p:nvPr/>
        </p:nvCxnSpPr>
        <p:spPr>
          <a:xfrm>
            <a:off x="172720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58" name="Google Shape;58;p4"/>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sp>
        <p:nvSpPr>
          <p:cNvPr id="59" name="Google Shape;59;p4"/>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60" name="Google Shape;60;p4"/>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61" name="Google Shape;61;p4"/>
          <p:cNvSpPr/>
          <p:nvPr/>
        </p:nvSpPr>
        <p:spPr>
          <a:xfrm>
            <a:off x="1323975" y="4867275"/>
            <a:ext cx="642938" cy="64135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62" name="Google Shape;62;p4"/>
          <p:cNvSpPr/>
          <p:nvPr/>
        </p:nvSpPr>
        <p:spPr>
          <a:xfrm>
            <a:off x="1090613" y="5500688"/>
            <a:ext cx="138112" cy="1365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63" name="Google Shape;63;p4"/>
          <p:cNvSpPr/>
          <p:nvPr/>
        </p:nvSpPr>
        <p:spPr>
          <a:xfrm>
            <a:off x="1663700" y="5791200"/>
            <a:ext cx="274638" cy="27463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64" name="Google Shape;64;p4"/>
          <p:cNvSpPr/>
          <p:nvPr/>
        </p:nvSpPr>
        <p:spPr>
          <a:xfrm>
            <a:off x="1879600" y="4479925"/>
            <a:ext cx="365125" cy="3651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cxnSp>
        <p:nvCxnSpPr>
          <p:cNvPr id="65" name="Google Shape;65;p4"/>
          <p:cNvCxnSpPr/>
          <p:nvPr/>
        </p:nvCxnSpPr>
        <p:spPr>
          <a:xfrm>
            <a:off x="9097963"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66" name="Google Shape;66;p4"/>
          <p:cNvSpPr txBox="1">
            <a:spLocks noGrp="1"/>
          </p:cNvSpPr>
          <p:nvPr>
            <p:ph type="title"/>
          </p:nvPr>
        </p:nvSpPr>
        <p:spPr>
          <a:xfrm>
            <a:off x="2286000" y="2895600"/>
            <a:ext cx="6172200" cy="205359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3000"/>
              <a:buFont typeface="Century Schoolbook"/>
              <a:buNone/>
              <a:defRPr sz="3000" b="1" cap="small"/>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
          <p:cNvSpPr txBox="1">
            <a:spLocks noGrp="1"/>
          </p:cNvSpPr>
          <p:nvPr>
            <p:ph type="body" idx="1"/>
          </p:nvPr>
        </p:nvSpPr>
        <p:spPr>
          <a:xfrm>
            <a:off x="2286000" y="5010150"/>
            <a:ext cx="6172200" cy="1371600"/>
          </a:xfrm>
          <a:prstGeom prst="rect">
            <a:avLst/>
          </a:prstGeom>
          <a:noFill/>
          <a:ln>
            <a:noFill/>
          </a:ln>
        </p:spPr>
        <p:txBody>
          <a:bodyPr spcFirstLastPara="1" wrap="square" lIns="91425" tIns="45700" rIns="91425" bIns="45700" anchor="t" anchorCtr="0">
            <a:noAutofit/>
          </a:bodyPr>
          <a:lstStyle>
            <a:lvl1pPr marL="457200" lvl="0" indent="-228600" algn="l">
              <a:spcBef>
                <a:spcPts val="600"/>
              </a:spcBef>
              <a:spcAft>
                <a:spcPts val="0"/>
              </a:spcAft>
              <a:buSzPts val="1260"/>
              <a:buNone/>
              <a:defRPr sz="1800" b="1">
                <a:solidFill>
                  <a:schemeClr val="lt2"/>
                </a:solidFill>
              </a:defRPr>
            </a:lvl1pPr>
            <a:lvl2pPr marL="914400" lvl="1" indent="-228600" algn="l">
              <a:spcBef>
                <a:spcPts val="360"/>
              </a:spcBef>
              <a:spcAft>
                <a:spcPts val="0"/>
              </a:spcAft>
              <a:buSzPts val="1440"/>
              <a:buNone/>
              <a:defRPr sz="1800">
                <a:solidFill>
                  <a:schemeClr val="lt1"/>
                </a:solidFill>
              </a:defRPr>
            </a:lvl2pPr>
            <a:lvl3pPr marL="1371600" lvl="2" indent="-228600" algn="l">
              <a:spcBef>
                <a:spcPts val="320"/>
              </a:spcBef>
              <a:spcAft>
                <a:spcPts val="0"/>
              </a:spcAft>
              <a:buSzPts val="960"/>
              <a:buNone/>
              <a:defRPr sz="1600">
                <a:solidFill>
                  <a:schemeClr val="lt1"/>
                </a:solidFill>
              </a:defRPr>
            </a:lvl3pPr>
            <a:lvl4pPr marL="1828800" lvl="3" indent="-228600" algn="l">
              <a:spcBef>
                <a:spcPts val="280"/>
              </a:spcBef>
              <a:spcAft>
                <a:spcPts val="0"/>
              </a:spcAft>
              <a:buSzPts val="840"/>
              <a:buNone/>
              <a:defRPr sz="1400">
                <a:solidFill>
                  <a:schemeClr val="lt1"/>
                </a:solidFill>
              </a:defRPr>
            </a:lvl4pPr>
            <a:lvl5pPr marL="2286000" lvl="4" indent="-228600" algn="l">
              <a:spcBef>
                <a:spcPts val="280"/>
              </a:spcBef>
              <a:spcAft>
                <a:spcPts val="0"/>
              </a:spcAft>
              <a:buSzPts val="952"/>
              <a:buNone/>
              <a:defRPr sz="1400">
                <a:solidFill>
                  <a:schemeClr val="lt1"/>
                </a:solidFill>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8" name="Google Shape;68;p4"/>
          <p:cNvSpPr txBox="1">
            <a:spLocks noGrp="1"/>
          </p:cNvSpPr>
          <p:nvPr>
            <p:ph type="dt" idx="10"/>
          </p:nvPr>
        </p:nvSpPr>
        <p:spPr>
          <a:xfrm rot="5400000">
            <a:off x="7762875" y="1169988"/>
            <a:ext cx="2286000" cy="381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
          <p:cNvSpPr txBox="1">
            <a:spLocks noGrp="1"/>
          </p:cNvSpPr>
          <p:nvPr>
            <p:ph type="ftr" idx="11"/>
          </p:nvPr>
        </p:nvSpPr>
        <p:spPr>
          <a:xfrm rot="5400000">
            <a:off x="7077076" y="4178300"/>
            <a:ext cx="3657600" cy="384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
          <p:cNvSpPr txBox="1">
            <a:spLocks noGrp="1"/>
          </p:cNvSpPr>
          <p:nvPr>
            <p:ph type="sldNum" idx="12"/>
          </p:nvPr>
        </p:nvSpPr>
        <p:spPr>
          <a:xfrm>
            <a:off x="1339850" y="4929188"/>
            <a:ext cx="609600" cy="517525"/>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
          <p:cNvSpPr txBox="1">
            <a:spLocks noGrp="1"/>
          </p:cNvSpPr>
          <p:nvPr>
            <p:ph type="body" idx="1"/>
          </p:nvPr>
        </p:nvSpPr>
        <p:spPr>
          <a:xfrm>
            <a:off x="457200" y="1600200"/>
            <a:ext cx="3657600" cy="45720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4" name="Google Shape;74;p5"/>
          <p:cNvSpPr txBox="1">
            <a:spLocks noGrp="1"/>
          </p:cNvSpPr>
          <p:nvPr>
            <p:ph type="body" idx="2"/>
          </p:nvPr>
        </p:nvSpPr>
        <p:spPr>
          <a:xfrm>
            <a:off x="4270248" y="1600200"/>
            <a:ext cx="3657600" cy="45720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5" name="Google Shape;75;p5"/>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8"/>
        <p:cNvGrpSpPr/>
        <p:nvPr/>
      </p:nvGrpSpPr>
      <p:grpSpPr>
        <a:xfrm>
          <a:off x="0" y="0"/>
          <a:ext cx="0" cy="0"/>
          <a:chOff x="0" y="0"/>
          <a:chExt cx="0" cy="0"/>
        </a:xfrm>
      </p:grpSpPr>
      <p:sp>
        <p:nvSpPr>
          <p:cNvPr id="79" name="Google Shape;79;p6"/>
          <p:cNvSpPr txBox="1">
            <a:spLocks noGrp="1"/>
          </p:cNvSpPr>
          <p:nvPr>
            <p:ph type="title"/>
          </p:nvPr>
        </p:nvSpPr>
        <p:spPr>
          <a:xfrm>
            <a:off x="457200" y="273050"/>
            <a:ext cx="7543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6"/>
          <p:cNvSpPr txBox="1">
            <a:spLocks noGrp="1"/>
          </p:cNvSpPr>
          <p:nvPr>
            <p:ph type="body" idx="1"/>
          </p:nvPr>
        </p:nvSpPr>
        <p:spPr>
          <a:xfrm>
            <a:off x="457200" y="2362200"/>
            <a:ext cx="3657600" cy="38862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1" name="Google Shape;81;p6"/>
          <p:cNvSpPr txBox="1">
            <a:spLocks noGrp="1"/>
          </p:cNvSpPr>
          <p:nvPr>
            <p:ph type="body" idx="2"/>
          </p:nvPr>
        </p:nvSpPr>
        <p:spPr>
          <a:xfrm>
            <a:off x="4371975" y="2362200"/>
            <a:ext cx="3657600" cy="38862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2" name="Google Shape;82;p6"/>
          <p:cNvSpPr>
            <a:spLocks noGrp="1"/>
          </p:cNvSpPr>
          <p:nvPr>
            <p:ph type="body" idx="3"/>
          </p:nvPr>
        </p:nvSpPr>
        <p:spPr>
          <a:xfrm>
            <a:off x="4572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lvl1pPr marL="457200" lvl="0" indent="-228600" algn="l">
              <a:spcBef>
                <a:spcPts val="600"/>
              </a:spcBef>
              <a:spcAft>
                <a:spcPts val="0"/>
              </a:spcAft>
              <a:buSzPts val="1400"/>
              <a:buFont typeface="Century Schoolbook"/>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3" name="Google Shape;83;p6"/>
          <p:cNvSpPr>
            <a:spLocks noGrp="1"/>
          </p:cNvSpPr>
          <p:nvPr>
            <p:ph type="body" idx="4"/>
          </p:nvPr>
        </p:nvSpPr>
        <p:spPr>
          <a:xfrm>
            <a:off x="43434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lvl1pPr marL="457200" lvl="0" indent="-228600" algn="l">
              <a:spcBef>
                <a:spcPts val="600"/>
              </a:spcBef>
              <a:spcAft>
                <a:spcPts val="0"/>
              </a:spcAft>
              <a:buSzPts val="1400"/>
              <a:buFont typeface="Century Schoolbook"/>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4" name="Google Shape;84;p6"/>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6"/>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6"/>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7"/>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7"/>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7"/>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7"/>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8"/>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8"/>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8"/>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96"/>
        <p:cNvGrpSpPr/>
        <p:nvPr/>
      </p:nvGrpSpPr>
      <p:grpSpPr>
        <a:xfrm>
          <a:off x="0" y="0"/>
          <a:ext cx="0" cy="0"/>
          <a:chOff x="0" y="0"/>
          <a:chExt cx="0" cy="0"/>
        </a:xfrm>
      </p:grpSpPr>
      <p:cxnSp>
        <p:nvCxnSpPr>
          <p:cNvPr id="97" name="Google Shape;97;p9"/>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cxnSp>
        <p:nvCxnSpPr>
          <p:cNvPr id="98" name="Google Shape;98;p9"/>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99" name="Google Shape;99;p9"/>
          <p:cNvCxnSpPr/>
          <p:nvPr/>
        </p:nvCxnSpPr>
        <p:spPr>
          <a:xfrm>
            <a:off x="6192838" y="0"/>
            <a:ext cx="0" cy="6858000"/>
          </a:xfrm>
          <a:prstGeom prst="straightConnector1">
            <a:avLst/>
          </a:prstGeom>
          <a:noFill/>
          <a:ln w="12700" cap="flat" cmpd="sng">
            <a:solidFill>
              <a:schemeClr val="accent1"/>
            </a:solidFill>
            <a:prstDash val="solid"/>
            <a:round/>
            <a:headEnd type="none" w="med" len="med"/>
            <a:tailEnd type="none" w="med" len="med"/>
          </a:ln>
        </p:spPr>
      </p:cxnSp>
      <p:cxnSp>
        <p:nvCxnSpPr>
          <p:cNvPr id="100" name="Google Shape;100;p9"/>
          <p:cNvCxnSpPr/>
          <p:nvPr/>
        </p:nvCxnSpPr>
        <p:spPr>
          <a:xfrm>
            <a:off x="8991600" y="0"/>
            <a:ext cx="0" cy="6858000"/>
          </a:xfrm>
          <a:prstGeom prst="straightConnector1">
            <a:avLst/>
          </a:prstGeom>
          <a:noFill/>
          <a:ln w="19050" cap="flat" cmpd="sng">
            <a:solidFill>
              <a:schemeClr val="accent1"/>
            </a:solidFill>
            <a:prstDash val="solid"/>
            <a:round/>
            <a:headEnd type="none" w="med" len="med"/>
            <a:tailEnd type="none" w="med" len="med"/>
          </a:ln>
        </p:spPr>
      </p:cxnSp>
      <p:sp>
        <p:nvSpPr>
          <p:cNvPr id="101" name="Google Shape;101;p9"/>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cxnSp>
        <p:nvCxnSpPr>
          <p:cNvPr id="102" name="Google Shape;102;p9"/>
          <p:cNvCxnSpPr/>
          <p:nvPr/>
        </p:nvCxnSpPr>
        <p:spPr>
          <a:xfrm>
            <a:off x="8915400" y="0"/>
            <a:ext cx="0" cy="6858000"/>
          </a:xfrm>
          <a:prstGeom prst="straightConnector1">
            <a:avLst/>
          </a:prstGeom>
          <a:noFill/>
          <a:ln w="9525" cap="flat" cmpd="sng">
            <a:solidFill>
              <a:schemeClr val="accent1"/>
            </a:solidFill>
            <a:prstDash val="solid"/>
            <a:round/>
            <a:headEnd type="none" w="med" len="med"/>
            <a:tailEnd type="none" w="med" len="med"/>
          </a:ln>
        </p:spPr>
      </p:cxnSp>
      <p:sp>
        <p:nvSpPr>
          <p:cNvPr id="103" name="Google Shape;103;p9"/>
          <p:cNvSpPr/>
          <p:nvPr/>
        </p:nvSpPr>
        <p:spPr>
          <a:xfrm>
            <a:off x="8156575" y="5715000"/>
            <a:ext cx="549275" cy="5492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104" name="Google Shape;104;p9"/>
          <p:cNvSpPr txBox="1">
            <a:spLocks noGrp="1"/>
          </p:cNvSpPr>
          <p:nvPr>
            <p:ph type="title"/>
          </p:nvPr>
        </p:nvSpPr>
        <p:spPr>
          <a:xfrm rot="5400000">
            <a:off x="3371850" y="3200400"/>
            <a:ext cx="630936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000"/>
              <a:buFont typeface="Century Schoolbook"/>
              <a:buNone/>
              <a:defRPr sz="2000" b="1" cap="small"/>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9"/>
          <p:cNvSpPr txBox="1">
            <a:spLocks noGrp="1"/>
          </p:cNvSpPr>
          <p:nvPr>
            <p:ph type="body" idx="1"/>
          </p:nvPr>
        </p:nvSpPr>
        <p:spPr>
          <a:xfrm>
            <a:off x="6812280" y="274320"/>
            <a:ext cx="1527048" cy="498348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SzPts val="840"/>
              <a:buNone/>
              <a:defRPr sz="1200"/>
            </a:lvl1pPr>
            <a:lvl2pPr marL="914400" lvl="1" indent="-228600" algn="l">
              <a:spcBef>
                <a:spcPts val="1000"/>
              </a:spcBef>
              <a:spcAft>
                <a:spcPts val="0"/>
              </a:spcAft>
              <a:buSzPts val="960"/>
              <a:buNone/>
              <a:defRPr sz="1200"/>
            </a:lvl2pPr>
            <a:lvl3pPr marL="1371600" lvl="2" indent="-228600" algn="l">
              <a:spcBef>
                <a:spcPts val="200"/>
              </a:spcBef>
              <a:spcAft>
                <a:spcPts val="0"/>
              </a:spcAft>
              <a:buSzPts val="600"/>
              <a:buNone/>
              <a:defRPr sz="1000"/>
            </a:lvl3pPr>
            <a:lvl4pPr marL="1828800" lvl="3" indent="-228600" algn="l">
              <a:spcBef>
                <a:spcPts val="180"/>
              </a:spcBef>
              <a:spcAft>
                <a:spcPts val="0"/>
              </a:spcAft>
              <a:buSzPts val="540"/>
              <a:buNone/>
              <a:defRPr sz="900"/>
            </a:lvl4pPr>
            <a:lvl5pPr marL="2286000" lvl="4" indent="-228600" algn="l">
              <a:spcBef>
                <a:spcPts val="180"/>
              </a:spcBef>
              <a:spcAft>
                <a:spcPts val="0"/>
              </a:spcAft>
              <a:buSzPts val="612"/>
              <a:buNone/>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6" name="Google Shape;106;p9"/>
          <p:cNvSpPr txBox="1">
            <a:spLocks noGrp="1"/>
          </p:cNvSpPr>
          <p:nvPr>
            <p:ph type="body" idx="2"/>
          </p:nvPr>
        </p:nvSpPr>
        <p:spPr>
          <a:xfrm>
            <a:off x="304800" y="274320"/>
            <a:ext cx="5638800" cy="6327648"/>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7" name="Google Shape;107;p9"/>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9"/>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
        <p:nvSpPr>
          <p:cNvPr id="109" name="Google Shape;109;p9"/>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0"/>
        <p:cNvGrpSpPr/>
        <p:nvPr/>
      </p:nvGrpSpPr>
      <p:grpSpPr>
        <a:xfrm>
          <a:off x="0" y="0"/>
          <a:ext cx="0" cy="0"/>
          <a:chOff x="0" y="0"/>
          <a:chExt cx="0" cy="0"/>
        </a:xfrm>
      </p:grpSpPr>
      <p:cxnSp>
        <p:nvCxnSpPr>
          <p:cNvPr id="111" name="Google Shape;111;p10"/>
          <p:cNvCxnSpPr/>
          <p:nvPr/>
        </p:nvCxnSpPr>
        <p:spPr>
          <a:xfrm>
            <a:off x="8763000" y="0"/>
            <a:ext cx="0" cy="6858000"/>
          </a:xfrm>
          <a:prstGeom prst="straightConnector1">
            <a:avLst/>
          </a:prstGeom>
          <a:noFill/>
          <a:ln w="38100" cap="flat" cmpd="sng">
            <a:solidFill>
              <a:srgbClr val="FEC2AC"/>
            </a:solidFill>
            <a:prstDash val="solid"/>
            <a:round/>
            <a:headEnd type="none" w="sm" len="sm"/>
            <a:tailEnd type="none" w="sm" len="sm"/>
          </a:ln>
        </p:spPr>
      </p:cxnSp>
      <p:sp>
        <p:nvSpPr>
          <p:cNvPr id="112" name="Google Shape;112;p10"/>
          <p:cNvSpPr/>
          <p:nvPr/>
        </p:nvSpPr>
        <p:spPr>
          <a:xfrm>
            <a:off x="8156575" y="5715000"/>
            <a:ext cx="549275" cy="5492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cxnSp>
        <p:nvCxnSpPr>
          <p:cNvPr id="113" name="Google Shape;113;p10"/>
          <p:cNvCxnSpPr/>
          <p:nvPr/>
        </p:nvCxnSpPr>
        <p:spPr>
          <a:xfrm>
            <a:off x="8991600" y="0"/>
            <a:ext cx="0" cy="6858000"/>
          </a:xfrm>
          <a:prstGeom prst="straightConnector1">
            <a:avLst/>
          </a:prstGeom>
          <a:noFill/>
          <a:ln w="9525" cap="flat" cmpd="sng">
            <a:solidFill>
              <a:schemeClr val="dk1"/>
            </a:solidFill>
            <a:prstDash val="solid"/>
            <a:round/>
            <a:headEnd type="none" w="med" len="med"/>
            <a:tailEnd type="none" w="med" len="med"/>
          </a:ln>
        </p:spPr>
      </p:cxnSp>
      <p:sp>
        <p:nvSpPr>
          <p:cNvPr id="114" name="Google Shape;114;p10"/>
          <p:cNvSpPr/>
          <p:nvPr/>
        </p:nvSpPr>
        <p:spPr>
          <a:xfrm>
            <a:off x="8839200" y="0"/>
            <a:ext cx="304800" cy="6858000"/>
          </a:xfrm>
          <a:prstGeom prst="rect">
            <a:avLst/>
          </a:prstGeom>
          <a:solidFill>
            <a:srgbClr val="FEC2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cxnSp>
        <p:nvCxnSpPr>
          <p:cNvPr id="115" name="Google Shape;115;p10"/>
          <p:cNvCxnSpPr/>
          <p:nvPr/>
        </p:nvCxnSpPr>
        <p:spPr>
          <a:xfrm>
            <a:off x="8915400" y="0"/>
            <a:ext cx="0" cy="6858000"/>
          </a:xfrm>
          <a:prstGeom prst="straightConnector1">
            <a:avLst/>
          </a:prstGeom>
          <a:noFill/>
          <a:ln w="9525" cap="flat" cmpd="sng">
            <a:solidFill>
              <a:schemeClr val="accent1"/>
            </a:solidFill>
            <a:prstDash val="solid"/>
            <a:round/>
            <a:headEnd type="none" w="med" len="med"/>
            <a:tailEnd type="none" w="med" len="med"/>
          </a:ln>
        </p:spPr>
      </p:cxnSp>
      <p:cxnSp>
        <p:nvCxnSpPr>
          <p:cNvPr id="116" name="Google Shape;116;p10"/>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117" name="Google Shape;117;p10"/>
          <p:cNvCxnSpPr/>
          <p:nvPr/>
        </p:nvCxnSpPr>
        <p:spPr>
          <a:xfrm>
            <a:off x="6192838" y="0"/>
            <a:ext cx="0" cy="6858000"/>
          </a:xfrm>
          <a:prstGeom prst="straightConnector1">
            <a:avLst/>
          </a:prstGeom>
          <a:noFill/>
          <a:ln w="12700" cap="flat" cmpd="sng">
            <a:solidFill>
              <a:schemeClr val="accent1"/>
            </a:solidFill>
            <a:prstDash val="solid"/>
            <a:round/>
            <a:headEnd type="none" w="med" len="med"/>
            <a:tailEnd type="none" w="med" len="med"/>
          </a:ln>
        </p:spPr>
      </p:cxnSp>
      <p:sp>
        <p:nvSpPr>
          <p:cNvPr id="118" name="Google Shape;118;p10"/>
          <p:cNvSpPr txBox="1">
            <a:spLocks noGrp="1"/>
          </p:cNvSpPr>
          <p:nvPr>
            <p:ph type="title"/>
          </p:nvPr>
        </p:nvSpPr>
        <p:spPr>
          <a:xfrm rot="5400000">
            <a:off x="3350133" y="3200400"/>
            <a:ext cx="630936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000"/>
              <a:buFont typeface="Century Schoolbook"/>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0"/>
          <p:cNvSpPr>
            <a:spLocks noGrp="1"/>
          </p:cNvSpPr>
          <p:nvPr>
            <p:ph type="pic" idx="2"/>
          </p:nvPr>
        </p:nvSpPr>
        <p:spPr>
          <a:xfrm>
            <a:off x="0" y="0"/>
            <a:ext cx="6172200" cy="6858000"/>
          </a:xfrm>
          <a:prstGeom prst="rect">
            <a:avLst/>
          </a:prstGeom>
          <a:solidFill>
            <a:schemeClr val="lt2"/>
          </a:solidFill>
          <a:ln>
            <a:noFill/>
          </a:ln>
        </p:spPr>
        <p:txBody>
          <a:bodyPr spcFirstLastPara="1" wrap="square" lIns="91425" tIns="45700" rIns="91425" bIns="45700" anchor="t" anchorCtr="0">
            <a:noAutofit/>
          </a:bodyPr>
          <a:lstStyle>
            <a:lvl1pPr marR="0" lvl="0" algn="l" rtl="0">
              <a:spcBef>
                <a:spcPts val="600"/>
              </a:spcBef>
              <a:spcAft>
                <a:spcPts val="0"/>
              </a:spcAft>
              <a:buClr>
                <a:schemeClr val="accent1"/>
              </a:buClr>
              <a:buSzPts val="2240"/>
              <a:buFont typeface="Noto Sans Symbols"/>
              <a:buNone/>
              <a:defRPr sz="3200" b="0" i="0" u="none" strike="noStrike" cap="none">
                <a:solidFill>
                  <a:schemeClr val="dk1"/>
                </a:solidFill>
                <a:latin typeface="Century Schoolbook"/>
                <a:ea typeface="Century Schoolbook"/>
                <a:cs typeface="Century Schoolbook"/>
                <a:sym typeface="Century Schoolbook"/>
              </a:defRPr>
            </a:lvl1pPr>
            <a:lvl2pPr marR="0" lvl="1"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R="0" lvl="2" algn="l" rtl="0">
              <a:spcBef>
                <a:spcPts val="360"/>
              </a:spcBef>
              <a:spcAft>
                <a:spcPts val="0"/>
              </a:spcAft>
              <a:buClr>
                <a:srgbClr val="E0752F"/>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360"/>
              </a:spcBef>
              <a:spcAft>
                <a:spcPts val="0"/>
              </a:spcAft>
              <a:buClr>
                <a:srgbClr val="FEC3AE"/>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320"/>
              </a:spcBef>
              <a:spcAft>
                <a:spcPts val="0"/>
              </a:spcAft>
              <a:buClr>
                <a:srgbClr val="BDCA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R="0" lvl="5"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R="0" lvl="6"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R="0" lvl="7"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R="0" lvl="8"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20" name="Google Shape;120;p10"/>
          <p:cNvSpPr txBox="1">
            <a:spLocks noGrp="1"/>
          </p:cNvSpPr>
          <p:nvPr>
            <p:ph type="body" idx="1"/>
          </p:nvPr>
        </p:nvSpPr>
        <p:spPr>
          <a:xfrm>
            <a:off x="6765798" y="264795"/>
            <a:ext cx="1524000" cy="4956048"/>
          </a:xfrm>
          <a:prstGeom prst="rect">
            <a:avLst/>
          </a:prstGeom>
          <a:noFill/>
          <a:ln>
            <a:noFill/>
          </a:ln>
        </p:spPr>
        <p:txBody>
          <a:bodyPr spcFirstLastPara="1" wrap="square" lIns="91425" tIns="45700" rIns="91425" bIns="45700" anchor="t" anchorCtr="0">
            <a:noAutofit/>
          </a:bodyPr>
          <a:lstStyle>
            <a:lvl1pPr marL="457200" lvl="0" indent="-228600" algn="l">
              <a:spcBef>
                <a:spcPts val="100"/>
              </a:spcBef>
              <a:spcAft>
                <a:spcPts val="0"/>
              </a:spcAft>
              <a:buSzPts val="840"/>
              <a:buFont typeface="Century Schoolbook"/>
              <a:buNone/>
              <a:defRPr sz="1200"/>
            </a:lvl1pPr>
            <a:lvl2pPr marL="914400" lvl="1" indent="-289560" algn="l">
              <a:spcBef>
                <a:spcPts val="400"/>
              </a:spcBef>
              <a:spcAft>
                <a:spcPts val="0"/>
              </a:spcAft>
              <a:buSzPts val="960"/>
              <a:buChar char="⚫"/>
              <a:defRPr sz="1200"/>
            </a:lvl2pPr>
            <a:lvl3pPr marL="1371600" lvl="2" indent="-266700" algn="l">
              <a:spcBef>
                <a:spcPts val="200"/>
              </a:spcBef>
              <a:spcAft>
                <a:spcPts val="0"/>
              </a:spcAft>
              <a:buSzPts val="600"/>
              <a:buChar char="🞆"/>
              <a:defRPr sz="1000"/>
            </a:lvl3pPr>
            <a:lvl4pPr marL="1828800" lvl="3" indent="-262889" algn="l">
              <a:spcBef>
                <a:spcPts val="180"/>
              </a:spcBef>
              <a:spcAft>
                <a:spcPts val="0"/>
              </a:spcAft>
              <a:buSzPts val="540"/>
              <a:buChar char="🞆"/>
              <a:defRPr sz="900"/>
            </a:lvl4pPr>
            <a:lvl5pPr marL="2286000" lvl="4" indent="-267461" algn="l">
              <a:spcBef>
                <a:spcPts val="180"/>
              </a:spcBef>
              <a:spcAft>
                <a:spcPts val="0"/>
              </a:spcAft>
              <a:buSzPts val="612"/>
              <a:buChar char="⚫"/>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1" name="Google Shape;121;p10"/>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0"/>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
        <p:nvSpPr>
          <p:cNvPr id="123" name="Google Shape;123;p10"/>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Google Shape;10;p1"/>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11" name="Google Shape;11;p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000" b="0" i="0" u="none" strike="noStrike" cap="small">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2" name="Google Shape;12;p1"/>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spcBef>
                <a:spcPts val="360"/>
              </a:spcBef>
              <a:spcAft>
                <a:spcPts val="0"/>
              </a:spcAft>
              <a:buClr>
                <a:srgbClr val="E0752F"/>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spcBef>
                <a:spcPts val="360"/>
              </a:spcBef>
              <a:spcAft>
                <a:spcPts val="0"/>
              </a:spcAft>
              <a:buClr>
                <a:srgbClr val="FEC3AE"/>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spcBef>
                <a:spcPts val="320"/>
              </a:spcBef>
              <a:spcAft>
                <a:spcPts val="0"/>
              </a:spcAft>
              <a:buClr>
                <a:srgbClr val="BDCA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3" name="Google Shape;13;p1"/>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cxnSp>
        <p:nvCxnSpPr>
          <p:cNvPr id="15" name="Google Shape;15;p1"/>
          <p:cNvCxnSpPr/>
          <p:nvPr/>
        </p:nvCxnSpPr>
        <p:spPr>
          <a:xfrm>
            <a:off x="76200" y="0"/>
            <a:ext cx="0" cy="6858000"/>
          </a:xfrm>
          <a:prstGeom prst="straightConnector1">
            <a:avLst/>
          </a:prstGeom>
          <a:noFill/>
          <a:ln w="57150" cap="flat" cmpd="thickThin">
            <a:solidFill>
              <a:srgbClr val="FEC2AC"/>
            </a:solidFill>
            <a:prstDash val="solid"/>
            <a:round/>
            <a:headEnd type="none" w="sm" len="sm"/>
            <a:tailEnd type="none" w="sm" len="sm"/>
          </a:ln>
        </p:spPr>
      </p:cxnSp>
      <p:cxnSp>
        <p:nvCxnSpPr>
          <p:cNvPr id="16" name="Google Shape;16;p1"/>
          <p:cNvCxnSpPr/>
          <p:nvPr/>
        </p:nvCxnSpPr>
        <p:spPr>
          <a:xfrm>
            <a:off x="8991600" y="0"/>
            <a:ext cx="0" cy="6858000"/>
          </a:xfrm>
          <a:prstGeom prst="straightConnector1">
            <a:avLst/>
          </a:prstGeom>
          <a:noFill/>
          <a:ln w="19050" cap="flat" cmpd="sng">
            <a:solidFill>
              <a:schemeClr val="accent1"/>
            </a:solidFill>
            <a:prstDash val="solid"/>
            <a:round/>
            <a:headEnd type="none" w="med" len="med"/>
            <a:tailEnd type="none" w="med" len="med"/>
          </a:ln>
        </p:spPr>
      </p:cxnSp>
      <p:sp>
        <p:nvSpPr>
          <p:cNvPr id="17" name="Google Shape;17;p1"/>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cxnSp>
        <p:nvCxnSpPr>
          <p:cNvPr id="18" name="Google Shape;18;p1"/>
          <p:cNvCxnSpPr/>
          <p:nvPr/>
        </p:nvCxnSpPr>
        <p:spPr>
          <a:xfrm>
            <a:off x="8915400" y="0"/>
            <a:ext cx="0" cy="6858000"/>
          </a:xfrm>
          <a:prstGeom prst="straightConnector1">
            <a:avLst/>
          </a:prstGeom>
          <a:noFill/>
          <a:ln w="9525" cap="flat" cmpd="sng">
            <a:solidFill>
              <a:schemeClr val="accent1"/>
            </a:solidFill>
            <a:prstDash val="solid"/>
            <a:round/>
            <a:headEnd type="none" w="med" len="med"/>
            <a:tailEnd type="none" w="med" len="med"/>
          </a:ln>
        </p:spPr>
      </p:cxnSp>
      <p:sp>
        <p:nvSpPr>
          <p:cNvPr id="19" name="Google Shape;19;p1"/>
          <p:cNvSpPr/>
          <p:nvPr/>
        </p:nvSpPr>
        <p:spPr>
          <a:xfrm>
            <a:off x="8156575" y="5715000"/>
            <a:ext cx="549275" cy="5492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20" name="Google Shape;20;p1"/>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youtube.com/watch?v=zA3vmx0GaO8"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L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hyperlink" Target="http://www.ubuntu.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www.centos.org/" TargetMode="External"/><Relationship Id="rId4" Type="http://schemas.openxmlformats.org/officeDocument/2006/relationships/hyperlink" Target="http://www.scientificlinux.or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en.wikipedia.org/wiki/Linux" TargetMode="External"/><Relationship Id="rId4" Type="http://schemas.openxmlformats.org/officeDocument/2006/relationships/hyperlink" Target="http://en.wikipedia.org/wiki/Kernel-based_Virtual_Machin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youtube.com/watch?v=IxuwwH5xGM4"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what-is-linu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help.ubuntu.com/community/UbuntuSoftwareCente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3"/>
          <p:cNvSpPr txBox="1">
            <a:spLocks noGrp="1"/>
          </p:cNvSpPr>
          <p:nvPr>
            <p:ph type="ctrTitle"/>
          </p:nvPr>
        </p:nvSpPr>
        <p:spPr>
          <a:xfrm>
            <a:off x="2286000" y="2857500"/>
            <a:ext cx="6172200" cy="1893888"/>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Topic 6A </a:t>
            </a:r>
            <a:br>
              <a:rPr lang="en-GB"/>
            </a:br>
            <a:r>
              <a:rPr lang="en-GB"/>
              <a:t>Ubuntu Linux Installation</a:t>
            </a:r>
            <a:endParaRPr/>
          </a:p>
        </p:txBody>
      </p:sp>
      <p:sp>
        <p:nvSpPr>
          <p:cNvPr id="142" name="Google Shape;142;p13"/>
          <p:cNvSpPr txBox="1">
            <a:spLocks noGrp="1"/>
          </p:cNvSpPr>
          <p:nvPr>
            <p:ph type="sldNum" idx="12"/>
          </p:nvPr>
        </p:nvSpPr>
        <p:spPr>
          <a:xfrm>
            <a:off x="1325563" y="4929188"/>
            <a:ext cx="609600" cy="517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Noto Sans Symbols"/>
              <a:buNone/>
            </a:pPr>
            <a:fld id="{00000000-1234-1234-1234-123412341234}" type="slidenum">
              <a:rPr lang="en-GB" sz="1400" b="1" i="0" u="none" strike="noStrike" cap="none">
                <a:solidFill>
                  <a:schemeClr val="dk1"/>
                </a:solidFill>
                <a:latin typeface="Century Schoolbook"/>
                <a:ea typeface="Century Schoolbook"/>
                <a:cs typeface="Century Schoolbook"/>
                <a:sym typeface="Century Schoolbook"/>
              </a:rPr>
              <a:t>1</a:t>
            </a:fld>
            <a:endParaRPr sz="1400" b="1"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2"/>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a:t>What is LINUX?</a:t>
            </a:r>
            <a:endParaRPr/>
          </a:p>
        </p:txBody>
      </p:sp>
      <p:sp>
        <p:nvSpPr>
          <p:cNvPr id="207" name="Google Shape;207;p22"/>
          <p:cNvSpPr txBox="1">
            <a:spLocks noGrp="1"/>
          </p:cNvSpPr>
          <p:nvPr>
            <p:ph type="body" idx="1"/>
          </p:nvPr>
        </p:nvSpPr>
        <p:spPr>
          <a:xfrm>
            <a:off x="457200" y="1600200"/>
            <a:ext cx="7467600" cy="4873800"/>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None/>
            </a:pPr>
            <a:endParaRPr/>
          </a:p>
        </p:txBody>
      </p:sp>
      <p:sp>
        <p:nvSpPr>
          <p:cNvPr id="208" name="Google Shape;208;p22"/>
          <p:cNvSpPr txBox="1">
            <a:spLocks noGrp="1"/>
          </p:cNvSpPr>
          <p:nvPr>
            <p:ph type="sldNum" idx="12"/>
          </p:nvPr>
        </p:nvSpPr>
        <p:spPr>
          <a:xfrm>
            <a:off x="8129588" y="5715000"/>
            <a:ext cx="609600" cy="520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GB"/>
              <a:t>10</a:t>
            </a:fld>
            <a:endParaRPr/>
          </a:p>
        </p:txBody>
      </p:sp>
      <p:pic>
        <p:nvPicPr>
          <p:cNvPr id="209" name="Google Shape;209;p22" descr="Linux can be found on everything from servers to smartphones to desktop PCs - but what makes it different from Windows, and should you give it a try?&#10;&#10;Dollar Shave Club link: http://dollarshaveclub.com/linus&#10;&#10;Follow: http://twitter.com/linustech&#10;&#10;Join the community: http://linustechtips.com&#10;&#10;License for image used in this video: https://creativecommons.org/licenses/by/3.0/legalcode" title="What is Linux?">
            <a:hlinkClick r:id="rId3"/>
          </p:cNvPr>
          <p:cNvPicPr preferRelativeResize="0"/>
          <p:nvPr/>
        </p:nvPicPr>
        <p:blipFill>
          <a:blip r:embed="rId4">
            <a:alphaModFix/>
          </a:blip>
          <a:stretch>
            <a:fillRect/>
          </a:stretch>
        </p:blipFill>
        <p:spPr>
          <a:xfrm>
            <a:off x="829600" y="1600200"/>
            <a:ext cx="6180800" cy="4635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Layered Architecture</a:t>
            </a:r>
            <a:endParaRPr/>
          </a:p>
        </p:txBody>
      </p:sp>
      <p:sp>
        <p:nvSpPr>
          <p:cNvPr id="216" name="Google Shape;216;p23"/>
          <p:cNvSpPr txBox="1">
            <a:spLocks noGrp="1"/>
          </p:cNvSpPr>
          <p:nvPr>
            <p:ph type="body" idx="1"/>
          </p:nvPr>
        </p:nvSpPr>
        <p:spPr>
          <a:xfrm>
            <a:off x="516256" y="1779319"/>
            <a:ext cx="3352085" cy="4224233"/>
          </a:xfrm>
          <a:prstGeom prst="rect">
            <a:avLst/>
          </a:prstGeom>
          <a:noFill/>
          <a:ln>
            <a:noFill/>
          </a:ln>
        </p:spPr>
        <p:txBody>
          <a:bodyPr spcFirstLastPara="1" wrap="square" lIns="91425" tIns="45700" rIns="91425" bIns="45700" anchor="t" anchorCtr="0">
            <a:noAutofit/>
          </a:bodyPr>
          <a:lstStyle/>
          <a:p>
            <a:pPr marL="385763" lvl="0" indent="-385763" algn="l" rtl="0">
              <a:spcBef>
                <a:spcPts val="0"/>
              </a:spcBef>
              <a:spcAft>
                <a:spcPts val="0"/>
              </a:spcAft>
              <a:buSzPts val="1960"/>
              <a:buFont typeface="Century Schoolbook"/>
              <a:buAutoNum type="arabicParenR"/>
            </a:pPr>
            <a:r>
              <a:rPr lang="en-GB" sz="2000" dirty="0">
                <a:latin typeface="Century Schoolbook"/>
                <a:ea typeface="Century Schoolbook"/>
                <a:cs typeface="Century Schoolbook"/>
                <a:sym typeface="Century Schoolbook"/>
              </a:rPr>
              <a:t>Functions divided into layers</a:t>
            </a:r>
            <a:endParaRPr sz="2000" dirty="0"/>
          </a:p>
          <a:p>
            <a:pPr marL="385763" lvl="0" indent="-385763" algn="l" rtl="0">
              <a:spcBef>
                <a:spcPts val="600"/>
              </a:spcBef>
              <a:spcAft>
                <a:spcPts val="0"/>
              </a:spcAft>
              <a:buSzPts val="1960"/>
              <a:buFont typeface="Century Schoolbook"/>
              <a:buAutoNum type="arabicParenR"/>
            </a:pPr>
            <a:r>
              <a:rPr lang="en-GB" sz="2000" dirty="0">
                <a:latin typeface="Century Schoolbook"/>
                <a:ea typeface="Century Schoolbook"/>
                <a:cs typeface="Century Schoolbook"/>
                <a:sym typeface="Century Schoolbook"/>
              </a:rPr>
              <a:t>Each layer higher abstraction</a:t>
            </a:r>
            <a:endParaRPr sz="2000" dirty="0"/>
          </a:p>
          <a:p>
            <a:pPr marL="385763" lvl="0" indent="-385763" algn="l" rtl="0">
              <a:spcBef>
                <a:spcPts val="600"/>
              </a:spcBef>
              <a:spcAft>
                <a:spcPts val="0"/>
              </a:spcAft>
              <a:buSzPts val="1960"/>
              <a:buFont typeface="Century Schoolbook"/>
              <a:buAutoNum type="arabicParenR"/>
            </a:pPr>
            <a:r>
              <a:rPr lang="en-GB" sz="2000" dirty="0"/>
              <a:t>New device drivers could be added to the kernel without drastically affecting the other OS modules, which provide memory management, processor scheduling, and the file system interface.</a:t>
            </a:r>
            <a:endParaRPr sz="2000" dirty="0"/>
          </a:p>
        </p:txBody>
      </p:sp>
      <p:pic>
        <p:nvPicPr>
          <p:cNvPr id="217" name="Google Shape;217;p23"/>
          <p:cNvPicPr preferRelativeResize="0"/>
          <p:nvPr/>
        </p:nvPicPr>
        <p:blipFill rotWithShape="1">
          <a:blip r:embed="rId3">
            <a:alphaModFix/>
          </a:blip>
          <a:srcRect/>
          <a:stretch/>
        </p:blipFill>
        <p:spPr>
          <a:xfrm>
            <a:off x="4181680" y="1657350"/>
            <a:ext cx="4676570" cy="41660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Linux Architecture</a:t>
            </a:r>
            <a:endParaRPr/>
          </a:p>
        </p:txBody>
      </p:sp>
      <p:sp>
        <p:nvSpPr>
          <p:cNvPr id="223" name="Google Shape;223;p24"/>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361950" lvl="0" indent="-237490" algn="l" rtl="0">
              <a:spcBef>
                <a:spcPts val="0"/>
              </a:spcBef>
              <a:spcAft>
                <a:spcPts val="0"/>
              </a:spcAft>
              <a:buSzPts val="1960"/>
              <a:buNone/>
            </a:pPr>
            <a:endParaRPr/>
          </a:p>
        </p:txBody>
      </p:sp>
      <p:sp>
        <p:nvSpPr>
          <p:cNvPr id="224" name="Google Shape;224;p24"/>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GB"/>
              <a:t>12</a:t>
            </a:fld>
            <a:endParaRPr/>
          </a:p>
        </p:txBody>
      </p:sp>
      <p:pic>
        <p:nvPicPr>
          <p:cNvPr id="225" name="Google Shape;225;p24" descr="Linux Operating System Architecture"/>
          <p:cNvPicPr preferRelativeResize="0"/>
          <p:nvPr/>
        </p:nvPicPr>
        <p:blipFill rotWithShape="1">
          <a:blip r:embed="rId3">
            <a:alphaModFix/>
          </a:blip>
          <a:srcRect/>
          <a:stretch/>
        </p:blipFill>
        <p:spPr>
          <a:xfrm>
            <a:off x="102394" y="2931691"/>
            <a:ext cx="5334000" cy="3771900"/>
          </a:xfrm>
          <a:prstGeom prst="rect">
            <a:avLst/>
          </a:prstGeom>
          <a:noFill/>
          <a:ln>
            <a:noFill/>
          </a:ln>
        </p:spPr>
      </p:pic>
      <p:sp>
        <p:nvSpPr>
          <p:cNvPr id="226" name="Google Shape;226;p24"/>
          <p:cNvSpPr txBox="1"/>
          <p:nvPr/>
        </p:nvSpPr>
        <p:spPr>
          <a:xfrm>
            <a:off x="4902200" y="293326"/>
            <a:ext cx="4139406" cy="59423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b="0" i="0" u="none" strike="noStrike" cap="none" dirty="0">
                <a:solidFill>
                  <a:schemeClr val="dk1"/>
                </a:solidFill>
                <a:latin typeface="Arial"/>
                <a:ea typeface="Arial"/>
                <a:cs typeface="Arial"/>
                <a:sym typeface="Arial"/>
              </a:rPr>
              <a:t>The architecture of a Linux System consists of the following layers −</a:t>
            </a:r>
            <a:endParaRPr dirty="0"/>
          </a:p>
          <a:p>
            <a:pPr marL="0" marR="0" lvl="0" indent="0" algn="l" rtl="0">
              <a:spcBef>
                <a:spcPts val="0"/>
              </a:spcBef>
              <a:spcAft>
                <a:spcPts val="0"/>
              </a:spcAft>
              <a:buNone/>
            </a:pPr>
            <a:r>
              <a:rPr lang="en-GB" sz="1800" b="1" dirty="0">
                <a:solidFill>
                  <a:schemeClr val="dk1"/>
                </a:solidFill>
                <a:latin typeface="Arial"/>
                <a:ea typeface="Arial"/>
                <a:cs typeface="Arial"/>
                <a:sym typeface="Arial"/>
              </a:rPr>
              <a:t>Hardware layer</a:t>
            </a:r>
            <a:r>
              <a:rPr lang="en-GB" sz="1800" dirty="0">
                <a:solidFill>
                  <a:schemeClr val="dk1"/>
                </a:solidFill>
                <a:latin typeface="Arial"/>
                <a:ea typeface="Arial"/>
                <a:cs typeface="Arial"/>
                <a:sym typeface="Arial"/>
              </a:rPr>
              <a:t> − Hardware consists of all peripheral devices (RAM/ HDD/ CPU </a:t>
            </a:r>
            <a:r>
              <a:rPr lang="en-GB" sz="1800" dirty="0" err="1">
                <a:solidFill>
                  <a:schemeClr val="dk1"/>
                </a:solidFill>
                <a:latin typeface="Arial"/>
                <a:ea typeface="Arial"/>
                <a:cs typeface="Arial"/>
                <a:sym typeface="Arial"/>
              </a:rPr>
              <a:t>etc</a:t>
            </a:r>
            <a:r>
              <a:rPr lang="en-GB" sz="1800" dirty="0">
                <a:solidFill>
                  <a:schemeClr val="dk1"/>
                </a:solidFill>
                <a:latin typeface="Arial"/>
                <a:ea typeface="Arial"/>
                <a:cs typeface="Arial"/>
                <a:sym typeface="Arial"/>
              </a:rPr>
              <a:t>).</a:t>
            </a:r>
            <a:endParaRPr dirty="0"/>
          </a:p>
          <a:p>
            <a:pPr marL="0" marR="0" lvl="0" indent="0" algn="l" rtl="0">
              <a:spcBef>
                <a:spcPts val="0"/>
              </a:spcBef>
              <a:spcAft>
                <a:spcPts val="0"/>
              </a:spcAft>
              <a:buNone/>
            </a:pPr>
            <a:r>
              <a:rPr lang="en-GB" sz="1800" b="1" dirty="0">
                <a:solidFill>
                  <a:schemeClr val="dk1"/>
                </a:solidFill>
                <a:latin typeface="Arial"/>
                <a:ea typeface="Arial"/>
                <a:cs typeface="Arial"/>
                <a:sym typeface="Arial"/>
              </a:rPr>
              <a:t>Kernel</a:t>
            </a:r>
            <a:r>
              <a:rPr lang="en-GB" sz="1800" dirty="0">
                <a:solidFill>
                  <a:schemeClr val="dk1"/>
                </a:solidFill>
                <a:latin typeface="Arial"/>
                <a:ea typeface="Arial"/>
                <a:cs typeface="Arial"/>
                <a:sym typeface="Arial"/>
              </a:rPr>
              <a:t> − It is the core component of Operating System, interacts directly with hardware, provides low level services to upper layer components.</a:t>
            </a:r>
            <a:endParaRPr dirty="0"/>
          </a:p>
          <a:p>
            <a:pPr marL="0" marR="0" lvl="0" indent="0" algn="l" rtl="0">
              <a:spcBef>
                <a:spcPts val="0"/>
              </a:spcBef>
              <a:spcAft>
                <a:spcPts val="0"/>
              </a:spcAft>
              <a:buNone/>
            </a:pPr>
            <a:r>
              <a:rPr lang="en-GB" sz="1800" b="1" dirty="0">
                <a:solidFill>
                  <a:schemeClr val="dk1"/>
                </a:solidFill>
                <a:latin typeface="Arial"/>
                <a:ea typeface="Arial"/>
                <a:cs typeface="Arial"/>
                <a:sym typeface="Arial"/>
              </a:rPr>
              <a:t>Shell</a:t>
            </a:r>
            <a:r>
              <a:rPr lang="en-GB" sz="1800" dirty="0">
                <a:solidFill>
                  <a:schemeClr val="dk1"/>
                </a:solidFill>
                <a:latin typeface="Arial"/>
                <a:ea typeface="Arial"/>
                <a:cs typeface="Arial"/>
                <a:sym typeface="Arial"/>
              </a:rPr>
              <a:t> − An interface to kernel, hiding complexity of kernel's functions from users. The shell takes commands from the user and executes kernel's functions.</a:t>
            </a:r>
          </a:p>
          <a:p>
            <a:pPr marL="0" marR="0" lvl="0" indent="0" algn="l" rtl="0">
              <a:spcBef>
                <a:spcPts val="0"/>
              </a:spcBef>
              <a:spcAft>
                <a:spcPts val="0"/>
              </a:spcAft>
              <a:buNone/>
            </a:pPr>
            <a:endParaRPr lang="en-GB" sz="1800" dirty="0">
              <a:solidFill>
                <a:schemeClr val="dk1"/>
              </a:solidFill>
            </a:endParaRPr>
          </a:p>
          <a:p>
            <a:pPr marL="0" marR="0" lvl="0" indent="0" algn="l" rtl="0">
              <a:spcBef>
                <a:spcPts val="0"/>
              </a:spcBef>
              <a:spcAft>
                <a:spcPts val="0"/>
              </a:spcAft>
              <a:buNone/>
            </a:pPr>
            <a:endParaRPr dirty="0"/>
          </a:p>
          <a:p>
            <a:pPr marL="0" marR="0" lvl="0" indent="0" algn="l" rtl="0">
              <a:spcBef>
                <a:spcPts val="0"/>
              </a:spcBef>
              <a:spcAft>
                <a:spcPts val="0"/>
              </a:spcAft>
              <a:buNone/>
            </a:pPr>
            <a:r>
              <a:rPr lang="en-GB" sz="1800" b="1" dirty="0">
                <a:solidFill>
                  <a:schemeClr val="dk1"/>
                </a:solidFill>
                <a:latin typeface="Arial"/>
                <a:ea typeface="Arial"/>
                <a:cs typeface="Arial"/>
                <a:sym typeface="Arial"/>
              </a:rPr>
              <a:t>Utilities</a:t>
            </a:r>
            <a:r>
              <a:rPr lang="en-GB" sz="1800" dirty="0">
                <a:solidFill>
                  <a:schemeClr val="dk1"/>
                </a:solidFill>
                <a:latin typeface="Arial"/>
                <a:ea typeface="Arial"/>
                <a:cs typeface="Arial"/>
                <a:sym typeface="Arial"/>
              </a:rPr>
              <a:t> − Utility programs that provide the user most of the functionalities of an operating systems.</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5"/>
          <p:cNvSpPr txBox="1">
            <a:spLocks noGrp="1"/>
          </p:cNvSpPr>
          <p:nvPr>
            <p:ph type="title"/>
          </p:nvPr>
        </p:nvSpPr>
        <p:spPr>
          <a:xfrm>
            <a:off x="516256" y="1110805"/>
            <a:ext cx="8111489" cy="41549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Windows PowerShell</a:t>
            </a:r>
            <a:endParaRPr/>
          </a:p>
        </p:txBody>
      </p:sp>
      <p:sp>
        <p:nvSpPr>
          <p:cNvPr id="232" name="Google Shape;232;p2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361950" lvl="0" indent="-237490" algn="l" rtl="0">
              <a:spcBef>
                <a:spcPts val="0"/>
              </a:spcBef>
              <a:spcAft>
                <a:spcPts val="0"/>
              </a:spcAft>
              <a:buSzPts val="1960"/>
              <a:buNone/>
            </a:pPr>
            <a:endParaRPr dirty="0"/>
          </a:p>
        </p:txBody>
      </p:sp>
      <p:pic>
        <p:nvPicPr>
          <p:cNvPr id="233" name="Google Shape;233;p25"/>
          <p:cNvPicPr preferRelativeResize="0"/>
          <p:nvPr/>
        </p:nvPicPr>
        <p:blipFill rotWithShape="1">
          <a:blip r:embed="rId3">
            <a:alphaModFix/>
          </a:blip>
          <a:srcRect t="1205" r="58062" b="4835"/>
          <a:stretch/>
        </p:blipFill>
        <p:spPr>
          <a:xfrm>
            <a:off x="5295899" y="215900"/>
            <a:ext cx="3331845" cy="6400800"/>
          </a:xfrm>
          <a:prstGeom prst="rect">
            <a:avLst/>
          </a:prstGeom>
          <a:noFill/>
          <a:ln>
            <a:noFill/>
          </a:ln>
        </p:spPr>
      </p:pic>
      <p:pic>
        <p:nvPicPr>
          <p:cNvPr id="234" name="Google Shape;234;p25"/>
          <p:cNvPicPr preferRelativeResize="0"/>
          <p:nvPr/>
        </p:nvPicPr>
        <p:blipFill rotWithShape="1">
          <a:blip r:embed="rId4">
            <a:alphaModFix/>
          </a:blip>
          <a:srcRect/>
          <a:stretch/>
        </p:blipFill>
        <p:spPr>
          <a:xfrm>
            <a:off x="670086" y="2421209"/>
            <a:ext cx="4071938" cy="24074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0" name="Google Shape;240;p26"/>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361950" lvl="0" indent="-237490" algn="l" rtl="0">
              <a:spcBef>
                <a:spcPts val="0"/>
              </a:spcBef>
              <a:spcAft>
                <a:spcPts val="0"/>
              </a:spcAft>
              <a:buSzPts val="1960"/>
              <a:buNone/>
            </a:pPr>
            <a:endParaRPr/>
          </a:p>
        </p:txBody>
      </p:sp>
      <p:pic>
        <p:nvPicPr>
          <p:cNvPr id="241" name="Google Shape;241;p26">
            <a:hlinkClick r:id="rId3"/>
          </p:cNvPr>
          <p:cNvPicPr preferRelativeResize="0"/>
          <p:nvPr/>
        </p:nvPicPr>
        <p:blipFill rotWithShape="1">
          <a:blip r:embed="rId4">
            <a:alphaModFix/>
          </a:blip>
          <a:srcRect/>
          <a:stretch/>
        </p:blipFill>
        <p:spPr>
          <a:xfrm>
            <a:off x="-273050" y="1472755"/>
            <a:ext cx="9144000" cy="5143500"/>
          </a:xfrm>
          <a:prstGeom prst="rect">
            <a:avLst/>
          </a:prstGeom>
          <a:noFill/>
          <a:ln>
            <a:noFill/>
          </a:ln>
        </p:spPr>
      </p:pic>
      <p:sp>
        <p:nvSpPr>
          <p:cNvPr id="242" name="Google Shape;242;p26"/>
          <p:cNvSpPr txBox="1"/>
          <p:nvPr/>
        </p:nvSpPr>
        <p:spPr>
          <a:xfrm>
            <a:off x="457200" y="846138"/>
            <a:ext cx="8111489" cy="41549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GB" sz="2700" b="1" i="0" dirty="0">
                <a:solidFill>
                  <a:schemeClr val="dk1"/>
                </a:solidFill>
                <a:latin typeface="Calibri"/>
                <a:ea typeface="Calibri"/>
                <a:cs typeface="Calibri"/>
                <a:sym typeface="Calibri"/>
              </a:rPr>
              <a:t>Linux Shell</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7"/>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Linux Distributions</a:t>
            </a:r>
            <a:endParaRPr/>
          </a:p>
        </p:txBody>
      </p:sp>
      <p:sp>
        <p:nvSpPr>
          <p:cNvPr id="249" name="Google Shape;249;p27"/>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t>Linux comes in different variations, called distributions</a:t>
            </a:r>
            <a:endParaRPr/>
          </a:p>
          <a:p>
            <a:pPr marL="639763" lvl="1" indent="-273049" algn="l" rtl="0">
              <a:spcBef>
                <a:spcPts val="480"/>
              </a:spcBef>
              <a:spcAft>
                <a:spcPts val="0"/>
              </a:spcAft>
              <a:buSzPts val="1920"/>
              <a:buChar char="⚫"/>
            </a:pPr>
            <a:r>
              <a:rPr lang="en-GB"/>
              <a:t>Red Hat Enterprise Linux (RHEL) – commercial support by subscription</a:t>
            </a:r>
            <a:endParaRPr/>
          </a:p>
          <a:p>
            <a:pPr marL="639763" lvl="1" indent="-273049" algn="l" rtl="0">
              <a:spcBef>
                <a:spcPts val="480"/>
              </a:spcBef>
              <a:spcAft>
                <a:spcPts val="0"/>
              </a:spcAft>
              <a:buSzPts val="1920"/>
              <a:buChar char="⚫"/>
            </a:pPr>
            <a:r>
              <a:rPr lang="en-GB"/>
              <a:t>Fedora (Red Hat sponsored and community-based open source)</a:t>
            </a:r>
            <a:endParaRPr/>
          </a:p>
          <a:p>
            <a:pPr marL="639763" lvl="1" indent="-273049" algn="l" rtl="0">
              <a:spcBef>
                <a:spcPts val="480"/>
              </a:spcBef>
              <a:spcAft>
                <a:spcPts val="0"/>
              </a:spcAft>
              <a:buSzPts val="1920"/>
              <a:buChar char="⚫"/>
            </a:pPr>
            <a:r>
              <a:rPr lang="en-GB" u="sng">
                <a:solidFill>
                  <a:schemeClr val="hlink"/>
                </a:solidFill>
                <a:hlinkClick r:id="rId3"/>
              </a:rPr>
              <a:t>Ubuntu</a:t>
            </a:r>
            <a:r>
              <a:rPr lang="en-GB"/>
              <a:t> </a:t>
            </a:r>
            <a:endParaRPr/>
          </a:p>
          <a:p>
            <a:pPr marL="639763" lvl="1" indent="-273049" algn="l" rtl="0">
              <a:spcBef>
                <a:spcPts val="480"/>
              </a:spcBef>
              <a:spcAft>
                <a:spcPts val="0"/>
              </a:spcAft>
              <a:buSzPts val="1920"/>
              <a:buChar char="⚫"/>
            </a:pPr>
            <a:r>
              <a:rPr lang="en-GB" u="sng">
                <a:solidFill>
                  <a:schemeClr val="hlink"/>
                </a:solidFill>
                <a:hlinkClick r:id="rId4"/>
              </a:rPr>
              <a:t>Scientific Linux</a:t>
            </a:r>
            <a:endParaRPr/>
          </a:p>
          <a:p>
            <a:pPr marL="639763" lvl="1" indent="-273049" algn="l" rtl="0">
              <a:spcBef>
                <a:spcPts val="480"/>
              </a:spcBef>
              <a:spcAft>
                <a:spcPts val="0"/>
              </a:spcAft>
              <a:buSzPts val="1920"/>
              <a:buChar char="⚫"/>
            </a:pPr>
            <a:r>
              <a:rPr lang="en-GB" u="sng">
                <a:solidFill>
                  <a:schemeClr val="hlink"/>
                </a:solidFill>
                <a:hlinkClick r:id="rId5"/>
              </a:rPr>
              <a:t>CentOS</a:t>
            </a:r>
            <a:endParaRPr/>
          </a:p>
          <a:p>
            <a:pPr marL="639763" lvl="1" indent="-273049" algn="l" rtl="0">
              <a:spcBef>
                <a:spcPts val="480"/>
              </a:spcBef>
              <a:spcAft>
                <a:spcPts val="0"/>
              </a:spcAft>
              <a:buSzPts val="1920"/>
              <a:buChar char="⚫"/>
            </a:pPr>
            <a:r>
              <a:rPr lang="en-GB"/>
              <a:t>…</a:t>
            </a:r>
            <a:endParaRPr/>
          </a:p>
          <a:p>
            <a:pPr marL="639763" lvl="1" indent="-151129" algn="l" rtl="0">
              <a:spcBef>
                <a:spcPts val="480"/>
              </a:spcBef>
              <a:spcAft>
                <a:spcPts val="0"/>
              </a:spcAft>
              <a:buSzPts val="1920"/>
              <a:buNone/>
            </a:pPr>
            <a:endParaRPr/>
          </a:p>
        </p:txBody>
      </p:sp>
      <p:sp>
        <p:nvSpPr>
          <p:cNvPr id="250" name="Google Shape;250;p27"/>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15</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8"/>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a:t>Demo: find the kernel info </a:t>
            </a:r>
            <a:endParaRPr/>
          </a:p>
        </p:txBody>
      </p:sp>
      <p:sp>
        <p:nvSpPr>
          <p:cNvPr id="257" name="Google Shape;257;p28"/>
          <p:cNvSpPr txBox="1">
            <a:spLocks noGrp="1"/>
          </p:cNvSpPr>
          <p:nvPr>
            <p:ph type="sldNum" idx="12"/>
          </p:nvPr>
        </p:nvSpPr>
        <p:spPr>
          <a:xfrm>
            <a:off x="8129588" y="5715000"/>
            <a:ext cx="609600" cy="520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GB"/>
              <a:t>16</a:t>
            </a:fld>
            <a:endParaRPr/>
          </a:p>
        </p:txBody>
      </p:sp>
      <p:pic>
        <p:nvPicPr>
          <p:cNvPr id="258" name="Google Shape;258;p28"/>
          <p:cNvPicPr preferRelativeResize="0"/>
          <p:nvPr/>
        </p:nvPicPr>
        <p:blipFill rotWithShape="1">
          <a:blip r:embed="rId3">
            <a:alphaModFix/>
          </a:blip>
          <a:srcRect l="12907" t="11370" r="8961" b="57629"/>
          <a:stretch/>
        </p:blipFill>
        <p:spPr>
          <a:xfrm>
            <a:off x="262200" y="1842522"/>
            <a:ext cx="7662601" cy="2668253"/>
          </a:xfrm>
          <a:prstGeom prst="rect">
            <a:avLst/>
          </a:prstGeom>
          <a:noFill/>
          <a:ln>
            <a:noFill/>
          </a:ln>
        </p:spPr>
      </p:pic>
      <p:graphicFrame>
        <p:nvGraphicFramePr>
          <p:cNvPr id="259" name="Google Shape;259;p28"/>
          <p:cNvGraphicFramePr/>
          <p:nvPr/>
        </p:nvGraphicFramePr>
        <p:xfrm>
          <a:off x="474000" y="5068650"/>
          <a:ext cx="3000000" cy="3000000"/>
        </p:xfrm>
        <a:graphic>
          <a:graphicData uri="http://schemas.openxmlformats.org/drawingml/2006/table">
            <a:tbl>
              <a:tblPr>
                <a:noFill/>
                <a:tableStyleId>{A919D6B7-6321-4B87-AC64-696B1124DEDB}</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81000">
                <a:tc>
                  <a:txBody>
                    <a:bodyPr/>
                    <a:lstStyle/>
                    <a:p>
                      <a:pPr marL="0" lvl="0" indent="0" algn="l" rtl="0">
                        <a:spcBef>
                          <a:spcPts val="0"/>
                        </a:spcBef>
                        <a:spcAft>
                          <a:spcPts val="0"/>
                        </a:spcAft>
                        <a:buNone/>
                      </a:pPr>
                      <a:r>
                        <a:rPr lang="en-GB"/>
                        <a:t>Kernel Name</a:t>
                      </a:r>
                      <a:endParaRPr/>
                    </a:p>
                  </a:txBody>
                  <a:tcPr marL="91425" marR="91425" marT="91425" marB="91425"/>
                </a:tc>
                <a:tc>
                  <a:txBody>
                    <a:bodyPr/>
                    <a:lstStyle/>
                    <a:p>
                      <a:pPr marL="0" lvl="0" indent="0" algn="l" rtl="0">
                        <a:spcBef>
                          <a:spcPts val="0"/>
                        </a:spcBef>
                        <a:spcAft>
                          <a:spcPts val="0"/>
                        </a:spcAft>
                        <a:buNone/>
                      </a:pPr>
                      <a:r>
                        <a:rPr lang="en-GB"/>
                        <a:t>hostname</a:t>
                      </a:r>
                      <a:endParaRPr/>
                    </a:p>
                  </a:txBody>
                  <a:tcPr marL="91425" marR="91425" marT="91425" marB="91425"/>
                </a:tc>
                <a:tc>
                  <a:txBody>
                    <a:bodyPr/>
                    <a:lstStyle/>
                    <a:p>
                      <a:pPr marL="0" lvl="0" indent="0" algn="l" rtl="0">
                        <a:spcBef>
                          <a:spcPts val="0"/>
                        </a:spcBef>
                        <a:spcAft>
                          <a:spcPts val="0"/>
                        </a:spcAft>
                        <a:buNone/>
                      </a:pPr>
                      <a:r>
                        <a:rPr lang="en-GB"/>
                        <a:t>Kernel release</a:t>
                      </a:r>
                      <a:endParaRPr/>
                    </a:p>
                  </a:txBody>
                  <a:tcPr marL="91425" marR="91425" marT="91425" marB="91425"/>
                </a:tc>
                <a:tc>
                  <a:txBody>
                    <a:bodyPr/>
                    <a:lstStyle/>
                    <a:p>
                      <a:pPr marL="0" lvl="0" indent="0" algn="l" rtl="0">
                        <a:spcBef>
                          <a:spcPts val="0"/>
                        </a:spcBef>
                        <a:spcAft>
                          <a:spcPts val="0"/>
                        </a:spcAft>
                        <a:buNone/>
                      </a:pPr>
                      <a:r>
                        <a:rPr lang="en-GB"/>
                        <a:t>Machine Architecture</a:t>
                      </a:r>
                      <a:endParaRPr/>
                    </a:p>
                  </a:txBody>
                  <a:tcPr marL="91425" marR="91425" marT="91425" marB="91425"/>
                </a:tc>
                <a:tc>
                  <a:txBody>
                    <a:bodyPr/>
                    <a:lstStyle/>
                    <a:p>
                      <a:pPr marL="0" lvl="0" indent="0" algn="l" rtl="0">
                        <a:spcBef>
                          <a:spcPts val="0"/>
                        </a:spcBef>
                        <a:spcAft>
                          <a:spcPts val="0"/>
                        </a:spcAft>
                        <a:buNone/>
                      </a:pPr>
                      <a:r>
                        <a:rPr lang="en-GB"/>
                        <a:t>Processor architecture</a:t>
                      </a:r>
                      <a:endParaRPr/>
                    </a:p>
                  </a:txBody>
                  <a:tcPr marL="91425" marR="91425" marT="91425" marB="91425"/>
                </a:tc>
                <a:tc>
                  <a:txBody>
                    <a:bodyPr/>
                    <a:lstStyle/>
                    <a:p>
                      <a:pPr marL="0" lvl="0" indent="0" algn="l" rtl="0">
                        <a:spcBef>
                          <a:spcPts val="0"/>
                        </a:spcBef>
                        <a:spcAft>
                          <a:spcPts val="0"/>
                        </a:spcAft>
                        <a:buNone/>
                      </a:pPr>
                      <a:r>
                        <a:rPr lang="en-GB"/>
                        <a:t>Operating system Architecture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t>Linux</a:t>
                      </a:r>
                      <a:endParaRPr/>
                    </a:p>
                  </a:txBody>
                  <a:tcPr marL="91425" marR="91425" marT="91425" marB="91425"/>
                </a:tc>
                <a:tc>
                  <a:txBody>
                    <a:bodyPr/>
                    <a:lstStyle/>
                    <a:p>
                      <a:pPr marL="0" lvl="0" indent="0" algn="l" rtl="0">
                        <a:spcBef>
                          <a:spcPts val="0"/>
                        </a:spcBef>
                        <a:spcAft>
                          <a:spcPts val="0"/>
                        </a:spcAft>
                        <a:buNone/>
                      </a:pPr>
                      <a:r>
                        <a:rPr lang="en-GB"/>
                        <a:t>ubuntu-jipx</a:t>
                      </a:r>
                      <a:endParaRPr/>
                    </a:p>
                  </a:txBody>
                  <a:tcPr marL="91425" marR="91425" marT="91425" marB="91425"/>
                </a:tc>
                <a:tc>
                  <a:txBody>
                    <a:bodyPr/>
                    <a:lstStyle/>
                    <a:p>
                      <a:pPr marL="0" lvl="0" indent="0" algn="l" rtl="0">
                        <a:spcBef>
                          <a:spcPts val="0"/>
                        </a:spcBef>
                        <a:spcAft>
                          <a:spcPts val="0"/>
                        </a:spcAft>
                        <a:buNone/>
                      </a:pPr>
                      <a:r>
                        <a:rPr lang="en-GB"/>
                        <a:t>4.15.0-51-generic #55-Ubuntu</a:t>
                      </a:r>
                      <a:endParaRPr/>
                    </a:p>
                  </a:txBody>
                  <a:tcPr marL="91425" marR="91425" marT="91425" marB="91425"/>
                </a:tc>
                <a:tc>
                  <a:txBody>
                    <a:bodyPr/>
                    <a:lstStyle/>
                    <a:p>
                      <a:pPr marL="0" lvl="0" indent="0" algn="l" rtl="0">
                        <a:spcBef>
                          <a:spcPts val="0"/>
                        </a:spcBef>
                        <a:spcAft>
                          <a:spcPts val="0"/>
                        </a:spcAft>
                        <a:buNone/>
                      </a:pPr>
                      <a:r>
                        <a:rPr lang="en-GB"/>
                        <a:t>x86_64</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GB">
                          <a:solidFill>
                            <a:schemeClr val="dk1"/>
                          </a:solidFill>
                        </a:rPr>
                        <a:t>x86_64</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GB">
                          <a:solidFill>
                            <a:schemeClr val="dk1"/>
                          </a:solidFill>
                        </a:rPr>
                        <a:t>x86_64</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9"/>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Using VMware</a:t>
            </a:r>
            <a:endParaRPr/>
          </a:p>
        </p:txBody>
      </p:sp>
      <p:sp>
        <p:nvSpPr>
          <p:cNvPr id="266" name="Google Shape;266;p29"/>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latin typeface="Verdana"/>
                <a:ea typeface="Verdana"/>
                <a:cs typeface="Verdana"/>
                <a:sym typeface="Verdana"/>
              </a:rPr>
              <a:t>As our computers are installed with Windows operating system, we will run Linux in VMware</a:t>
            </a:r>
            <a:endParaRPr/>
          </a:p>
          <a:p>
            <a:pPr marL="361950" lvl="0" indent="-361950" algn="l" rtl="0">
              <a:spcBef>
                <a:spcPts val="600"/>
              </a:spcBef>
              <a:spcAft>
                <a:spcPts val="0"/>
              </a:spcAft>
              <a:buSzPts val="1960"/>
              <a:buChar char="🞆"/>
            </a:pPr>
            <a:r>
              <a:rPr lang="en-GB">
                <a:latin typeface="Verdana"/>
                <a:ea typeface="Verdana"/>
                <a:cs typeface="Verdana"/>
                <a:sym typeface="Verdana"/>
              </a:rPr>
              <a:t>VMware can run multiple operating systems on a single physical computer</a:t>
            </a:r>
            <a:endParaRPr/>
          </a:p>
          <a:p>
            <a:pPr marL="361950" lvl="0" indent="-237490" algn="l" rtl="0">
              <a:spcBef>
                <a:spcPts val="600"/>
              </a:spcBef>
              <a:spcAft>
                <a:spcPts val="0"/>
              </a:spcAft>
              <a:buSzPts val="1960"/>
              <a:buNone/>
            </a:pPr>
            <a:endParaRPr>
              <a:latin typeface="Verdana"/>
              <a:ea typeface="Verdana"/>
              <a:cs typeface="Verdana"/>
              <a:sym typeface="Verdana"/>
            </a:endParaRPr>
          </a:p>
          <a:p>
            <a:pPr marL="361950" lvl="0" indent="-237490" algn="l" rtl="0">
              <a:spcBef>
                <a:spcPts val="600"/>
              </a:spcBef>
              <a:spcAft>
                <a:spcPts val="0"/>
              </a:spcAft>
              <a:buSzPts val="1960"/>
              <a:buNone/>
            </a:pPr>
            <a:endParaRPr/>
          </a:p>
        </p:txBody>
      </p:sp>
      <p:sp>
        <p:nvSpPr>
          <p:cNvPr id="267" name="Google Shape;267;p29"/>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17</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0"/>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Using VMware</a:t>
            </a:r>
            <a:endParaRPr/>
          </a:p>
        </p:txBody>
      </p:sp>
      <p:sp>
        <p:nvSpPr>
          <p:cNvPr id="274" name="Google Shape;274;p30"/>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latin typeface="Verdana"/>
                <a:ea typeface="Verdana"/>
                <a:cs typeface="Verdana"/>
                <a:sym typeface="Verdana"/>
              </a:rPr>
              <a:t>The virtual network adapter on the VM (Virtual machine) can be configured with different settings</a:t>
            </a:r>
            <a:endParaRPr/>
          </a:p>
          <a:p>
            <a:pPr marL="639763" lvl="1" indent="-273049" algn="l" rtl="0">
              <a:spcBef>
                <a:spcPts val="480"/>
              </a:spcBef>
              <a:spcAft>
                <a:spcPts val="0"/>
              </a:spcAft>
              <a:buSzPts val="1920"/>
              <a:buChar char="⚫"/>
            </a:pPr>
            <a:r>
              <a:rPr lang="en-GB">
                <a:latin typeface="Verdana"/>
                <a:ea typeface="Verdana"/>
                <a:cs typeface="Verdana"/>
                <a:sym typeface="Verdana"/>
              </a:rPr>
              <a:t>Bridged – VM appears as a separate system on the physical network</a:t>
            </a:r>
            <a:endParaRPr/>
          </a:p>
          <a:p>
            <a:pPr marL="639763" lvl="1" indent="-273049" algn="l" rtl="0">
              <a:spcBef>
                <a:spcPts val="480"/>
              </a:spcBef>
              <a:spcAft>
                <a:spcPts val="0"/>
              </a:spcAft>
              <a:buSzPts val="1920"/>
              <a:buChar char="⚫"/>
            </a:pPr>
            <a:r>
              <a:rPr lang="en-GB">
                <a:latin typeface="Verdana"/>
                <a:ea typeface="Verdana"/>
                <a:cs typeface="Verdana"/>
                <a:sym typeface="Verdana"/>
              </a:rPr>
              <a:t>NAT – VM is hidden behind the host. VM can see the network but the rest of the network can not see the VM.</a:t>
            </a:r>
            <a:endParaRPr/>
          </a:p>
          <a:p>
            <a:pPr marL="639763" lvl="1" indent="-273049" algn="l" rtl="0">
              <a:spcBef>
                <a:spcPts val="480"/>
              </a:spcBef>
              <a:spcAft>
                <a:spcPts val="0"/>
              </a:spcAft>
              <a:buSzPts val="1920"/>
              <a:buChar char="⚫"/>
            </a:pPr>
            <a:r>
              <a:rPr lang="en-GB">
                <a:latin typeface="Verdana"/>
                <a:ea typeface="Verdana"/>
                <a:cs typeface="Verdana"/>
                <a:sym typeface="Verdana"/>
              </a:rPr>
              <a:t>Host only – VM is hidden behind the host. VM can not access the network beyond the host and the rest of the network can not see the VM</a:t>
            </a:r>
            <a:endParaRPr/>
          </a:p>
          <a:p>
            <a:pPr marL="361950" lvl="0" indent="-237490" algn="l" rtl="0">
              <a:spcBef>
                <a:spcPts val="600"/>
              </a:spcBef>
              <a:spcAft>
                <a:spcPts val="0"/>
              </a:spcAft>
              <a:buSzPts val="1960"/>
              <a:buNone/>
            </a:pPr>
            <a:endParaRPr/>
          </a:p>
        </p:txBody>
      </p:sp>
      <p:sp>
        <p:nvSpPr>
          <p:cNvPr id="275" name="Google Shape;275;p30"/>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18</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1"/>
          <p:cNvSpPr txBox="1">
            <a:spLocks noGrp="1"/>
          </p:cNvSpPr>
          <p:nvPr>
            <p:ph type="title"/>
          </p:nvPr>
        </p:nvSpPr>
        <p:spPr>
          <a:xfrm>
            <a:off x="457200" y="188913"/>
            <a:ext cx="7467600" cy="63341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GB"/>
              <a:t>KVM</a:t>
            </a:r>
            <a:endParaRPr/>
          </a:p>
        </p:txBody>
      </p:sp>
      <p:sp>
        <p:nvSpPr>
          <p:cNvPr id="282" name="Google Shape;282;p31"/>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19</a:t>
            </a:fld>
            <a:endParaRPr sz="1600" b="1">
              <a:solidFill>
                <a:schemeClr val="dk1"/>
              </a:solidFill>
              <a:latin typeface="Century Schoolbook"/>
              <a:ea typeface="Century Schoolbook"/>
              <a:cs typeface="Century Schoolbook"/>
              <a:sym typeface="Century Schoolbook"/>
            </a:endParaRPr>
          </a:p>
        </p:txBody>
      </p:sp>
      <p:pic>
        <p:nvPicPr>
          <p:cNvPr id="283" name="Google Shape;283;p31" descr="http://upload.wikimedia.org/wikipedia/commons/e/e1/Hyperviseur.png"/>
          <p:cNvPicPr preferRelativeResize="0"/>
          <p:nvPr/>
        </p:nvPicPr>
        <p:blipFill rotWithShape="1">
          <a:blip r:embed="rId3">
            <a:alphaModFix/>
          </a:blip>
          <a:srcRect/>
          <a:stretch/>
        </p:blipFill>
        <p:spPr>
          <a:xfrm>
            <a:off x="1993900" y="765175"/>
            <a:ext cx="4522788" cy="2822575"/>
          </a:xfrm>
          <a:prstGeom prst="rect">
            <a:avLst/>
          </a:prstGeom>
          <a:noFill/>
          <a:ln>
            <a:noFill/>
          </a:ln>
        </p:spPr>
      </p:pic>
      <p:sp>
        <p:nvSpPr>
          <p:cNvPr id="284" name="Google Shape;284;p31"/>
          <p:cNvSpPr/>
          <p:nvPr/>
        </p:nvSpPr>
        <p:spPr>
          <a:xfrm>
            <a:off x="539750" y="3644900"/>
            <a:ext cx="7385050" cy="30464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Noto Sans Symbols"/>
              <a:buNone/>
            </a:pPr>
            <a:r>
              <a:rPr lang="en-GB" sz="1600">
                <a:solidFill>
                  <a:schemeClr val="dk1"/>
                </a:solidFill>
                <a:latin typeface="Arial"/>
                <a:ea typeface="Arial"/>
                <a:cs typeface="Arial"/>
                <a:sym typeface="Arial"/>
              </a:rPr>
              <a:t>A hypervisor or virtual machine monitor (VMM) is a piece of computer software, firmware or hardware that creates and runs virtual machines.</a:t>
            </a:r>
            <a:endParaRPr/>
          </a:p>
          <a:p>
            <a:pPr marL="0" marR="0" lvl="0" indent="0" algn="l" rtl="0">
              <a:spcBef>
                <a:spcPts val="0"/>
              </a:spcBef>
              <a:spcAft>
                <a:spcPts val="0"/>
              </a:spcAft>
              <a:buClr>
                <a:schemeClr val="dk1"/>
              </a:buClr>
              <a:buSzPts val="1600"/>
              <a:buFont typeface="Noto Sans Symbols"/>
              <a:buNone/>
            </a:pPr>
            <a:endParaRPr sz="160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600"/>
              <a:buFont typeface="Noto Sans Symbols"/>
              <a:buNone/>
            </a:pPr>
            <a:r>
              <a:rPr lang="en-GB" sz="1600">
                <a:solidFill>
                  <a:schemeClr val="dk1"/>
                </a:solidFill>
                <a:latin typeface="Arial"/>
                <a:ea typeface="Arial"/>
                <a:cs typeface="Arial"/>
                <a:sym typeface="Arial"/>
              </a:rPr>
              <a:t>A computer on which a hypervisor is running one or more virtual machines is defined as a </a:t>
            </a:r>
            <a:r>
              <a:rPr lang="en-GB" sz="1600" b="1">
                <a:solidFill>
                  <a:schemeClr val="dk1"/>
                </a:solidFill>
                <a:latin typeface="Arial"/>
                <a:ea typeface="Arial"/>
                <a:cs typeface="Arial"/>
                <a:sym typeface="Arial"/>
              </a:rPr>
              <a:t>host</a:t>
            </a:r>
            <a:r>
              <a:rPr lang="en-GB" sz="1600">
                <a:solidFill>
                  <a:schemeClr val="dk1"/>
                </a:solidFill>
                <a:latin typeface="Arial"/>
                <a:ea typeface="Arial"/>
                <a:cs typeface="Arial"/>
                <a:sym typeface="Arial"/>
              </a:rPr>
              <a:t> machine. Each virtual machine is called a </a:t>
            </a:r>
            <a:r>
              <a:rPr lang="en-GB" sz="1600" b="1">
                <a:solidFill>
                  <a:schemeClr val="dk1"/>
                </a:solidFill>
                <a:latin typeface="Arial"/>
                <a:ea typeface="Arial"/>
                <a:cs typeface="Arial"/>
                <a:sym typeface="Arial"/>
              </a:rPr>
              <a:t>guest</a:t>
            </a:r>
            <a:r>
              <a:rPr lang="en-GB" sz="1600">
                <a:solidFill>
                  <a:schemeClr val="dk1"/>
                </a:solidFill>
                <a:latin typeface="Arial"/>
                <a:ea typeface="Arial"/>
                <a:cs typeface="Arial"/>
                <a:sym typeface="Arial"/>
              </a:rPr>
              <a:t> machine. The hypervisor presents the guest operating systems with a virtual operating platform and manages the execution of the guest operating systems. Multiple instances of a variety of operating systems may share the virtualized hardware resources.</a:t>
            </a:r>
            <a:endParaRPr/>
          </a:p>
          <a:p>
            <a:pPr marL="0" marR="0" lvl="0" indent="0" algn="l" rtl="0">
              <a:spcBef>
                <a:spcPts val="0"/>
              </a:spcBef>
              <a:spcAft>
                <a:spcPts val="0"/>
              </a:spcAft>
              <a:buClr>
                <a:schemeClr val="dk1"/>
              </a:buClr>
              <a:buSzPts val="1600"/>
              <a:buFont typeface="Noto Sans Symbols"/>
              <a:buNone/>
            </a:pPr>
            <a:endParaRPr sz="160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600"/>
              <a:buFont typeface="Noto Sans Symbols"/>
              <a:buNone/>
            </a:pPr>
            <a:r>
              <a:rPr lang="en-GB" sz="1600" u="sng">
                <a:solidFill>
                  <a:schemeClr val="hlink"/>
                </a:solidFill>
                <a:latin typeface="Arial"/>
                <a:ea typeface="Arial"/>
                <a:cs typeface="Arial"/>
                <a:sym typeface="Arial"/>
                <a:hlinkClick r:id="rId4"/>
              </a:rPr>
              <a:t>Kernel-based Virtual Machine</a:t>
            </a:r>
            <a:r>
              <a:rPr lang="en-GB" sz="1600">
                <a:solidFill>
                  <a:schemeClr val="dk1"/>
                </a:solidFill>
                <a:latin typeface="Arial"/>
                <a:ea typeface="Arial"/>
                <a:cs typeface="Arial"/>
                <a:sym typeface="Arial"/>
              </a:rPr>
              <a:t> (KVM) are implemented  as Type 2 (hosted), with the hypervisor as a kernel module for </a:t>
            </a:r>
            <a:r>
              <a:rPr lang="en-GB" sz="1600" u="sng">
                <a:solidFill>
                  <a:schemeClr val="hlink"/>
                </a:solidFill>
                <a:latin typeface="Arial"/>
                <a:ea typeface="Arial"/>
                <a:cs typeface="Arial"/>
                <a:sym typeface="Arial"/>
                <a:hlinkClick r:id="rId5"/>
              </a:rPr>
              <a:t>Linux</a:t>
            </a:r>
            <a:r>
              <a:rPr lang="en-GB" sz="1600">
                <a:solidFill>
                  <a:schemeClr val="dk1"/>
                </a:solidFill>
                <a:latin typeface="Arial"/>
                <a:ea typeface="Arial"/>
                <a:cs typeface="Arial"/>
                <a:sym typeface="Arial"/>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Contents</a:t>
            </a:r>
            <a:endParaRPr/>
          </a:p>
        </p:txBody>
      </p:sp>
      <p:sp>
        <p:nvSpPr>
          <p:cNvPr id="149" name="Google Shape;149;p14"/>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t>Linux Distributions</a:t>
            </a:r>
            <a:endParaRPr/>
          </a:p>
          <a:p>
            <a:pPr marL="361950" lvl="0" indent="-361950" algn="l" rtl="0">
              <a:spcBef>
                <a:spcPts val="600"/>
              </a:spcBef>
              <a:spcAft>
                <a:spcPts val="0"/>
              </a:spcAft>
              <a:buSzPts val="1960"/>
              <a:buChar char="🞆"/>
            </a:pPr>
            <a:r>
              <a:rPr lang="en-GB"/>
              <a:t>Using VMware &amp; KVM</a:t>
            </a:r>
            <a:endParaRPr/>
          </a:p>
          <a:p>
            <a:pPr marL="361950" lvl="0" indent="-361950" algn="l" rtl="0">
              <a:spcBef>
                <a:spcPts val="600"/>
              </a:spcBef>
              <a:spcAft>
                <a:spcPts val="0"/>
              </a:spcAft>
              <a:buSzPts val="1960"/>
              <a:buChar char="🞆"/>
            </a:pPr>
            <a:r>
              <a:rPr lang="en-GB"/>
              <a:t>Installing UBUNTU Linux </a:t>
            </a:r>
            <a:endParaRPr/>
          </a:p>
          <a:p>
            <a:pPr marL="361950" lvl="0" indent="-361950" algn="l" rtl="0">
              <a:spcBef>
                <a:spcPts val="600"/>
              </a:spcBef>
              <a:spcAft>
                <a:spcPts val="0"/>
              </a:spcAft>
              <a:buSzPts val="1960"/>
              <a:buChar char="🞆"/>
            </a:pPr>
            <a:r>
              <a:rPr lang="en-GB"/>
              <a:t>Other methods of installation</a:t>
            </a:r>
            <a:endParaRPr/>
          </a:p>
          <a:p>
            <a:pPr marL="361950" lvl="0" indent="-237490" algn="l" rtl="0">
              <a:spcBef>
                <a:spcPts val="600"/>
              </a:spcBef>
              <a:spcAft>
                <a:spcPts val="0"/>
              </a:spcAft>
              <a:buSzPts val="1960"/>
              <a:buNone/>
            </a:pPr>
            <a:endParaRPr/>
          </a:p>
          <a:p>
            <a:pPr marL="361950" lvl="0" indent="-237490" algn="l" rtl="0">
              <a:spcBef>
                <a:spcPts val="600"/>
              </a:spcBef>
              <a:spcAft>
                <a:spcPts val="0"/>
              </a:spcAft>
              <a:buSzPts val="1960"/>
              <a:buNone/>
            </a:pPr>
            <a:endParaRPr/>
          </a:p>
        </p:txBody>
      </p:sp>
      <p:sp>
        <p:nvSpPr>
          <p:cNvPr id="150" name="Google Shape;150;p14"/>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i="0" u="none" strike="noStrike" cap="none">
                <a:solidFill>
                  <a:schemeClr val="dk1"/>
                </a:solidFill>
                <a:latin typeface="Century Schoolbook"/>
                <a:ea typeface="Century Schoolbook"/>
                <a:cs typeface="Century Schoolbook"/>
                <a:sym typeface="Century Schoolbook"/>
              </a:rPr>
              <a:t>2</a:t>
            </a:fld>
            <a:endParaRPr sz="1600" b="1"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2"/>
          <p:cNvSpPr txBox="1">
            <a:spLocks noGrp="1"/>
          </p:cNvSpPr>
          <p:nvPr>
            <p:ph type="title"/>
          </p:nvPr>
        </p:nvSpPr>
        <p:spPr>
          <a:xfrm>
            <a:off x="457200" y="274638"/>
            <a:ext cx="7467600" cy="17970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Practical :</a:t>
            </a:r>
            <a:br>
              <a:rPr lang="en-GB"/>
            </a:br>
            <a:r>
              <a:rPr lang="en-GB"/>
              <a:t>Installing Ubuntu Linux  on your VMware Workstation</a:t>
            </a:r>
            <a:endParaRPr/>
          </a:p>
        </p:txBody>
      </p:sp>
      <p:sp>
        <p:nvSpPr>
          <p:cNvPr id="291" name="Google Shape;291;p32"/>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20</a:t>
            </a:fld>
            <a:endParaRPr sz="1600" b="1">
              <a:solidFill>
                <a:schemeClr val="dk1"/>
              </a:solidFill>
              <a:latin typeface="Century Schoolbook"/>
              <a:ea typeface="Century Schoolbook"/>
              <a:cs typeface="Century Schoolbook"/>
              <a:sym typeface="Century Schoolbook"/>
            </a:endParaRPr>
          </a:p>
        </p:txBody>
      </p:sp>
      <p:pic>
        <p:nvPicPr>
          <p:cNvPr id="292" name="Google Shape;292;p32" descr="In this screencast, I will show you how to install Ubuntu server 16.04 and VMware tools in VMware workstation 12 Pro. Then I will show you how to access it using a SSH client called Putty. &#10;&#10;Ubuntu Server does not have a GUI interface and is Command line based. Even if you install VMware tools, you wont be able to work on it in full screen mode.  Accessing your server using SSH client is much better and convenient, rather than try to figure out ways to get the Ubuntu server to work in full screen mode.&#10;&#10;Ubuntu download link: http://www.ubuntu.com/download/server&#10;Putty Download Link: http://www.putty.org/&#10;Command to check the installed version of VMware tools: vmware-toolbox-cmd -v&#10;Command to Install Openssh server: sudo apt-get install openssh-server.&#10;&#10;Please Visit my website: http://www.shaileshjha.com/" title="Install ubuntu server 16.04 and VMware tools on VMware workstation 12 and setup ssh client putty">
            <a:hlinkClick r:id="rId3"/>
          </p:cNvPr>
          <p:cNvPicPr preferRelativeResize="0"/>
          <p:nvPr/>
        </p:nvPicPr>
        <p:blipFill>
          <a:blip r:embed="rId4">
            <a:alphaModFix/>
          </a:blip>
          <a:stretch>
            <a:fillRect/>
          </a:stretch>
        </p:blipFill>
        <p:spPr>
          <a:xfrm>
            <a:off x="1995650" y="2413838"/>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Linux Operating System</a:t>
            </a:r>
            <a:endParaRPr/>
          </a:p>
        </p:txBody>
      </p:sp>
      <p:pic>
        <p:nvPicPr>
          <p:cNvPr id="157" name="Google Shape;157;p15"/>
          <p:cNvPicPr preferRelativeResize="0">
            <a:picLocks noGrp="1"/>
          </p:cNvPicPr>
          <p:nvPr>
            <p:ph type="body" idx="1"/>
          </p:nvPr>
        </p:nvPicPr>
        <p:blipFill rotWithShape="1">
          <a:blip r:embed="rId3">
            <a:alphaModFix/>
          </a:blip>
          <a:srcRect/>
          <a:stretch/>
        </p:blipFill>
        <p:spPr>
          <a:xfrm>
            <a:off x="1903246" y="2121744"/>
            <a:ext cx="6501942" cy="4113956"/>
          </a:xfrm>
          <a:prstGeom prst="rect">
            <a:avLst/>
          </a:prstGeom>
          <a:noFill/>
          <a:ln>
            <a:noFill/>
          </a:ln>
        </p:spPr>
      </p:pic>
      <p:sp>
        <p:nvSpPr>
          <p:cNvPr id="158" name="Google Shape;158;p15"/>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GB"/>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What is Linux OS?</a:t>
            </a:r>
            <a:endParaRPr/>
          </a:p>
        </p:txBody>
      </p:sp>
      <p:sp>
        <p:nvSpPr>
          <p:cNvPr id="164" name="Google Shape;164;p16"/>
          <p:cNvSpPr txBox="1">
            <a:spLocks noGrp="1"/>
          </p:cNvSpPr>
          <p:nvPr>
            <p:ph type="body" idx="1"/>
          </p:nvPr>
        </p:nvSpPr>
        <p:spPr>
          <a:xfrm>
            <a:off x="539552" y="1365148"/>
            <a:ext cx="7467600" cy="4873752"/>
          </a:xfrm>
          <a:prstGeom prst="rect">
            <a:avLst/>
          </a:prstGeom>
          <a:noFill/>
          <a:ln>
            <a:noFill/>
          </a:ln>
        </p:spPr>
        <p:txBody>
          <a:bodyPr spcFirstLastPara="1" wrap="square" lIns="91425" tIns="45700" rIns="91425" bIns="45700" anchor="t" anchorCtr="0">
            <a:noAutofit/>
          </a:bodyPr>
          <a:lstStyle/>
          <a:p>
            <a:pPr marL="361950" lvl="0" indent="-361950" algn="l" rtl="0">
              <a:spcBef>
                <a:spcPts val="600"/>
              </a:spcBef>
              <a:spcAft>
                <a:spcPts val="0"/>
              </a:spcAft>
              <a:buSzPts val="1960"/>
              <a:buChar char="🞆"/>
            </a:pPr>
            <a:r>
              <a:rPr lang="en-GB"/>
              <a:t>Just like Windows XP, Windows 7, Windows 8, and Mac OS X, Linux is an operating system. An operating system is software that manages all of the hardware resources associated with your desktop or laptop. To put it simply – the operating system manages the communication between your software and your hardware. Without the operating system (often referred to as the “OS”), the software wouldn’t function.</a:t>
            </a:r>
            <a:br>
              <a:rPr lang="en-GB"/>
            </a:br>
            <a:r>
              <a:rPr lang="en-GB" u="sng">
                <a:solidFill>
                  <a:schemeClr val="hlink"/>
                </a:solidFill>
                <a:hlinkClick r:id="rId3"/>
              </a:rPr>
              <a:t>https://www.linux.com/what-is-linux</a:t>
            </a:r>
            <a:endParaRPr/>
          </a:p>
          <a:p>
            <a:pPr marL="0" lvl="0" indent="0" algn="l" rtl="0">
              <a:spcBef>
                <a:spcPts val="600"/>
              </a:spcBef>
              <a:spcAft>
                <a:spcPts val="0"/>
              </a:spcAft>
              <a:buSzPts val="1960"/>
              <a:buNone/>
            </a:pPr>
            <a:endParaRPr/>
          </a:p>
          <a:p>
            <a:pPr marL="361950" lvl="0" indent="-237490" algn="l" rtl="0">
              <a:spcBef>
                <a:spcPts val="600"/>
              </a:spcBef>
              <a:spcAft>
                <a:spcPts val="0"/>
              </a:spcAft>
              <a:buSzPts val="1960"/>
              <a:buNone/>
            </a:pPr>
            <a:endParaRPr/>
          </a:p>
        </p:txBody>
      </p:sp>
      <p:sp>
        <p:nvSpPr>
          <p:cNvPr id="165" name="Google Shape;165;p16"/>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GB"/>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7"/>
          <p:cNvSpPr txBox="1">
            <a:spLocks noGrp="1"/>
          </p:cNvSpPr>
          <p:nvPr>
            <p:ph type="title"/>
          </p:nvPr>
        </p:nvSpPr>
        <p:spPr>
          <a:xfrm>
            <a:off x="400050" y="0"/>
            <a:ext cx="8023860" cy="1908810"/>
          </a:xfrm>
          <a:prstGeom prst="rect">
            <a:avLst/>
          </a:prstGeom>
          <a:noFill/>
          <a:ln>
            <a:noFill/>
          </a:ln>
        </p:spPr>
        <p:txBody>
          <a:bodyPr spcFirstLastPara="1" wrap="square" lIns="91425" tIns="45700" rIns="91425" bIns="45700" anchor="b" anchorCtr="0">
            <a:noAutofit/>
          </a:bodyPr>
          <a:lstStyle/>
          <a:p>
            <a:r>
              <a:rPr lang="en-US" dirty="0"/>
              <a:t>The OS is comprised of a number of pieces: </a:t>
            </a:r>
            <a:br>
              <a:rPr lang="en-US" dirty="0"/>
            </a:br>
            <a:endParaRPr dirty="0"/>
          </a:p>
        </p:txBody>
      </p:sp>
      <p:sp>
        <p:nvSpPr>
          <p:cNvPr id="171" name="Google Shape;171;p17"/>
          <p:cNvSpPr txBox="1">
            <a:spLocks noGrp="1"/>
          </p:cNvSpPr>
          <p:nvPr>
            <p:ph type="body" idx="1"/>
          </p:nvPr>
        </p:nvSpPr>
        <p:spPr>
          <a:xfrm>
            <a:off x="400050" y="1244725"/>
            <a:ext cx="7467600" cy="5613275"/>
          </a:xfrm>
          <a:prstGeom prst="rect">
            <a:avLst/>
          </a:prstGeom>
          <a:noFill/>
          <a:ln>
            <a:noFill/>
          </a:ln>
        </p:spPr>
        <p:txBody>
          <a:bodyPr spcFirstLastPara="1" wrap="square" lIns="91425" tIns="45700" rIns="91425" bIns="45700" anchor="t" anchorCtr="0">
            <a:noAutofit/>
          </a:bodyPr>
          <a:lstStyle/>
          <a:p>
            <a:pPr marL="361950" lvl="0" indent="-361950" algn="l" rtl="0">
              <a:spcBef>
                <a:spcPts val="600"/>
              </a:spcBef>
              <a:spcAft>
                <a:spcPts val="0"/>
              </a:spcAft>
              <a:buSzPts val="1960"/>
              <a:buChar char="🞆"/>
            </a:pPr>
            <a:r>
              <a:rPr lang="en-GB" b="1" dirty="0"/>
              <a:t>The Bootloader:</a:t>
            </a:r>
            <a:r>
              <a:rPr lang="en-GB" dirty="0"/>
              <a:t> The software that manages the boot process of your computer. For most users, this will simply be a splash screen that pops up and eventually goes away to boot into the operating system.</a:t>
            </a:r>
            <a:endParaRPr dirty="0"/>
          </a:p>
          <a:p>
            <a:pPr marL="361950" lvl="0" indent="-361950" algn="l" rtl="0">
              <a:spcBef>
                <a:spcPts val="600"/>
              </a:spcBef>
              <a:spcAft>
                <a:spcPts val="0"/>
              </a:spcAft>
              <a:buSzPts val="1960"/>
              <a:buChar char="🞆"/>
            </a:pPr>
            <a:r>
              <a:rPr lang="en-GB" b="1" dirty="0"/>
              <a:t>The kernel:</a:t>
            </a:r>
            <a:r>
              <a:rPr lang="en-GB" dirty="0"/>
              <a:t> This is the one piece of the whole that is actually called “Linux”. The kernel is the core of the system and manages the CPU, memory, and peripheral devices. The kernel is the “lowest” level of the OS.</a:t>
            </a:r>
            <a:endParaRPr dirty="0"/>
          </a:p>
          <a:p>
            <a:pPr marL="361950" lvl="0" indent="-237490" algn="l" rtl="0">
              <a:spcBef>
                <a:spcPts val="600"/>
              </a:spcBef>
              <a:spcAft>
                <a:spcPts val="0"/>
              </a:spcAft>
              <a:buSzPts val="1960"/>
              <a:buNone/>
            </a:pPr>
            <a:endParaRPr dirty="0"/>
          </a:p>
        </p:txBody>
      </p:sp>
      <p:sp>
        <p:nvSpPr>
          <p:cNvPr id="172" name="Google Shape;172;p17"/>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GB"/>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8" name="Google Shape;178;p18"/>
          <p:cNvSpPr txBox="1">
            <a:spLocks noGrp="1"/>
          </p:cNvSpPr>
          <p:nvPr>
            <p:ph type="body" idx="1"/>
          </p:nvPr>
        </p:nvSpPr>
        <p:spPr>
          <a:xfrm>
            <a:off x="511525" y="622425"/>
            <a:ext cx="7467600" cy="4873800"/>
          </a:xfrm>
          <a:prstGeom prst="rect">
            <a:avLst/>
          </a:prstGeom>
          <a:noFill/>
          <a:ln>
            <a:noFill/>
          </a:ln>
        </p:spPr>
        <p:txBody>
          <a:bodyPr spcFirstLastPara="1" wrap="square" lIns="91425" tIns="45700" rIns="91425" bIns="45700" anchor="t" anchorCtr="0">
            <a:noAutofit/>
          </a:bodyPr>
          <a:lstStyle/>
          <a:p>
            <a:pPr marL="361950" lvl="0" indent="-361950" algn="l" rtl="0">
              <a:spcBef>
                <a:spcPts val="600"/>
              </a:spcBef>
              <a:spcAft>
                <a:spcPts val="0"/>
              </a:spcAft>
              <a:buSzPts val="1960"/>
              <a:buChar char="🞆"/>
            </a:pPr>
            <a:r>
              <a:rPr lang="en-GB" b="1" dirty="0"/>
              <a:t>Daemons:</a:t>
            </a:r>
            <a:r>
              <a:rPr lang="en-GB" dirty="0"/>
              <a:t> These are background services (printing, sound, scheduling, etc) that either start up during boot, or after you log into the desktop.</a:t>
            </a:r>
            <a:endParaRPr dirty="0"/>
          </a:p>
          <a:p>
            <a:pPr marL="361950" lvl="0" indent="-361950" algn="l" rtl="0">
              <a:spcBef>
                <a:spcPts val="600"/>
              </a:spcBef>
              <a:spcAft>
                <a:spcPts val="0"/>
              </a:spcAft>
              <a:buSzPts val="1960"/>
              <a:buChar char="🞆"/>
            </a:pPr>
            <a:r>
              <a:rPr lang="en-GB" b="1" dirty="0"/>
              <a:t>The Shell:</a:t>
            </a:r>
            <a:r>
              <a:rPr lang="en-GB" dirty="0"/>
              <a:t> You’ve probably heard mention of the Linux command line. This is the shell – a command process that allows you to control the computer via commands typed into a text interface. This is what, at one time, scared people away from Linux the most (assuming they had to learn a seemingly archaic command line structure to make Linux work). </a:t>
            </a:r>
            <a:endParaRPr dirty="0"/>
          </a:p>
        </p:txBody>
      </p:sp>
      <p:sp>
        <p:nvSpPr>
          <p:cNvPr id="179" name="Google Shape;179;p18"/>
          <p:cNvSpPr txBox="1">
            <a:spLocks noGrp="1"/>
          </p:cNvSpPr>
          <p:nvPr>
            <p:ph type="sldNum" idx="12"/>
          </p:nvPr>
        </p:nvSpPr>
        <p:spPr>
          <a:xfrm>
            <a:off x="8129588" y="5715000"/>
            <a:ext cx="609600" cy="520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GB"/>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19"/>
          <p:cNvSpPr txBox="1">
            <a:spLocks noGrp="1"/>
          </p:cNvSpPr>
          <p:nvPr>
            <p:ph type="body" idx="1"/>
          </p:nvPr>
        </p:nvSpPr>
        <p:spPr>
          <a:xfrm>
            <a:off x="511525" y="622425"/>
            <a:ext cx="7467600" cy="4873800"/>
          </a:xfrm>
          <a:prstGeom prst="rect">
            <a:avLst/>
          </a:prstGeom>
          <a:noFill/>
          <a:ln>
            <a:noFill/>
          </a:ln>
        </p:spPr>
        <p:txBody>
          <a:bodyPr spcFirstLastPara="1" wrap="square" lIns="91425" tIns="45700" rIns="91425" bIns="45700" anchor="t" anchorCtr="0">
            <a:noAutofit/>
          </a:bodyPr>
          <a:lstStyle/>
          <a:p>
            <a:pPr marL="361950" lvl="0" indent="-361950" algn="l" rtl="0">
              <a:spcBef>
                <a:spcPts val="600"/>
              </a:spcBef>
              <a:spcAft>
                <a:spcPts val="0"/>
              </a:spcAft>
              <a:buSzPts val="1960"/>
              <a:buChar char="🞆"/>
            </a:pPr>
            <a:r>
              <a:rPr lang="en-GB" b="1" dirty="0"/>
              <a:t>Graphical Server:</a:t>
            </a:r>
            <a:r>
              <a:rPr lang="en-GB" dirty="0"/>
              <a:t> This is the sub-system that displays the graphics on your monitor. It is commonly referred to as the X server or just “X”.</a:t>
            </a:r>
            <a:endParaRPr dirty="0"/>
          </a:p>
          <a:p>
            <a:pPr marL="361950" lvl="0" indent="-361950" algn="l" rtl="0">
              <a:spcBef>
                <a:spcPts val="600"/>
              </a:spcBef>
              <a:spcAft>
                <a:spcPts val="0"/>
              </a:spcAft>
              <a:buSzPts val="1960"/>
              <a:buChar char="🞆"/>
            </a:pPr>
            <a:r>
              <a:rPr lang="en-GB" b="1" dirty="0"/>
              <a:t>Desktop Environment:</a:t>
            </a:r>
            <a:r>
              <a:rPr lang="en-GB" dirty="0"/>
              <a:t> This is the piece of the puzzle that the users actually interact with. There are many desktop environments to choose from (Unity, GNOME, Cinnamon, Enlightenment, KDE, XFCE, etc). Each desktop environment includes built-in applications (such as file managers, configuration tools, web browsers, games, etc).</a:t>
            </a:r>
            <a:endParaRPr dirty="0"/>
          </a:p>
        </p:txBody>
      </p:sp>
      <p:sp>
        <p:nvSpPr>
          <p:cNvPr id="186" name="Google Shape;186;p19"/>
          <p:cNvSpPr txBox="1">
            <a:spLocks noGrp="1"/>
          </p:cNvSpPr>
          <p:nvPr>
            <p:ph type="sldNum" idx="12"/>
          </p:nvPr>
        </p:nvSpPr>
        <p:spPr>
          <a:xfrm>
            <a:off x="8129588" y="5715000"/>
            <a:ext cx="609600" cy="520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GB"/>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92" name="Google Shape;192;p20"/>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60"/>
              <a:buNone/>
            </a:pPr>
            <a:endParaRPr/>
          </a:p>
          <a:p>
            <a:pPr marL="361950" lvl="0" indent="-361950" algn="l" rtl="0">
              <a:spcBef>
                <a:spcPts val="600"/>
              </a:spcBef>
              <a:spcAft>
                <a:spcPts val="0"/>
              </a:spcAft>
              <a:buSzPts val="1960"/>
              <a:buChar char="🞆"/>
            </a:pPr>
            <a:r>
              <a:rPr lang="en-GB" b="1"/>
              <a:t>Applications:</a:t>
            </a:r>
            <a:r>
              <a:rPr lang="en-GB"/>
              <a:t> Desktop environments do not offer the full array of apps. Just like Windows and Mac, Linux offers thousands upon thousands of high-quality software titles that can be easily found and installed. </a:t>
            </a:r>
            <a:endParaRPr/>
          </a:p>
        </p:txBody>
      </p:sp>
      <p:sp>
        <p:nvSpPr>
          <p:cNvPr id="193" name="Google Shape;193;p20"/>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GB"/>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p21"/>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60"/>
              <a:buNone/>
            </a:pPr>
            <a:r>
              <a:rPr lang="en-GB"/>
              <a:t>Most modern Linux distributions (more on this in a moment) include App Store-like tools that centralize and simplify application installation. For example: Ubuntu Linux has the Ubuntu Software Center which allows you to quickly search among the thousands of apps and install them from one centralized location. </a:t>
            </a:r>
            <a:endParaRPr/>
          </a:p>
          <a:p>
            <a:pPr marL="361950" lvl="0" indent="-237490" algn="l" rtl="0">
              <a:spcBef>
                <a:spcPts val="600"/>
              </a:spcBef>
              <a:spcAft>
                <a:spcPts val="0"/>
              </a:spcAft>
              <a:buSzPts val="1960"/>
              <a:buNone/>
            </a:pPr>
            <a:r>
              <a:rPr lang="en-GB" sz="1100" u="sng">
                <a:solidFill>
                  <a:schemeClr val="hlink"/>
                </a:solidFill>
                <a:hlinkClick r:id="rId3"/>
              </a:rPr>
              <a:t>https://help.ubuntu.com/community/UbuntuSoftwareCenter</a:t>
            </a:r>
            <a:endParaRPr/>
          </a:p>
        </p:txBody>
      </p:sp>
      <p:sp>
        <p:nvSpPr>
          <p:cNvPr id="200" name="Google Shape;200;p21"/>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GB"/>
              <a:t>9</a:t>
            </a:fld>
            <a:endParaRPr/>
          </a:p>
        </p:txBody>
      </p:sp>
    </p:spTree>
  </p:cSld>
  <p:clrMapOvr>
    <a:masterClrMapping/>
  </p:clrMapOvr>
</p:sld>
</file>

<file path=ppt/theme/theme1.xml><?xml version="1.0" encoding="utf-8"?>
<a:theme xmlns:a="http://schemas.openxmlformats.org/drawingml/2006/main"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1128</Words>
  <Application>Microsoft Office PowerPoint</Application>
  <PresentationFormat>On-screen Show (4:3)</PresentationFormat>
  <Paragraphs>102</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Schoolbook</vt:lpstr>
      <vt:lpstr>Noto Sans Symbols</vt:lpstr>
      <vt:lpstr>Verdana</vt:lpstr>
      <vt:lpstr>Oriel</vt:lpstr>
      <vt:lpstr>Topic 6A  Ubuntu Linux Installation</vt:lpstr>
      <vt:lpstr>Contents</vt:lpstr>
      <vt:lpstr>Linux Operating System</vt:lpstr>
      <vt:lpstr>What is Linux OS?</vt:lpstr>
      <vt:lpstr>The OS is comprised of a number of pieces:  </vt:lpstr>
      <vt:lpstr>PowerPoint Presentation</vt:lpstr>
      <vt:lpstr>PowerPoint Presentation</vt:lpstr>
      <vt:lpstr>PowerPoint Presentation</vt:lpstr>
      <vt:lpstr>PowerPoint Presentation</vt:lpstr>
      <vt:lpstr>What is LINUX?</vt:lpstr>
      <vt:lpstr>Layered Architecture</vt:lpstr>
      <vt:lpstr>Linux Architecture</vt:lpstr>
      <vt:lpstr>Windows PowerShell</vt:lpstr>
      <vt:lpstr>PowerPoint Presentation</vt:lpstr>
      <vt:lpstr>Linux Distributions</vt:lpstr>
      <vt:lpstr>Demo: find the kernel info </vt:lpstr>
      <vt:lpstr>Using VMware</vt:lpstr>
      <vt:lpstr>Using VMware</vt:lpstr>
      <vt:lpstr>KVM</vt:lpstr>
      <vt:lpstr>Practical : Installing Ubuntu Linux  on your VMware Workstation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6A  Ubuntu Linux Installation</dc:title>
  <cp:lastModifiedBy>Leonard _Bored</cp:lastModifiedBy>
  <cp:revision>7</cp:revision>
  <dcterms:modified xsi:type="dcterms:W3CDTF">2021-07-05T00:40:11Z</dcterms:modified>
</cp:coreProperties>
</file>