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9BF9E-489F-40A0-BB44-28D1F2206C3A}" v="22" dt="2021-09-04T04:52:24.9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66207" autoAdjust="0"/>
  </p:normalViewPr>
  <p:slideViewPr>
    <p:cSldViewPr>
      <p:cViewPr varScale="1">
        <p:scale>
          <a:sx n="46" d="100"/>
          <a:sy n="46" d="100"/>
        </p:scale>
        <p:origin x="1602" y="4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36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k Chee Siong" userId="e750a7a6-0136-444d-87e8-08223484ce4d" providerId="ADAL" clId="{02F9BF9E-489F-40A0-BB44-28D1F2206C3A}"/>
    <pc:docChg chg="undo custSel addSld delSld modSld modSection">
      <pc:chgData name="Quek Chee Siong" userId="e750a7a6-0136-444d-87e8-08223484ce4d" providerId="ADAL" clId="{02F9BF9E-489F-40A0-BB44-28D1F2206C3A}" dt="2021-09-05T16:33:23.184" v="264" actId="20577"/>
      <pc:docMkLst>
        <pc:docMk/>
      </pc:docMkLst>
      <pc:sldChg chg="modSp mod">
        <pc:chgData name="Quek Chee Siong" userId="e750a7a6-0136-444d-87e8-08223484ce4d" providerId="ADAL" clId="{02F9BF9E-489F-40A0-BB44-28D1F2206C3A}" dt="2021-09-05T16:33:23.184" v="264" actId="20577"/>
        <pc:sldMkLst>
          <pc:docMk/>
          <pc:sldMk cId="2242279593" sldId="278"/>
        </pc:sldMkLst>
        <pc:spChg chg="mod">
          <ac:chgData name="Quek Chee Siong" userId="e750a7a6-0136-444d-87e8-08223484ce4d" providerId="ADAL" clId="{02F9BF9E-489F-40A0-BB44-28D1F2206C3A}" dt="2021-09-05T16:33:23.184" v="264" actId="20577"/>
          <ac:spMkLst>
            <pc:docMk/>
            <pc:sldMk cId="2242279593" sldId="278"/>
            <ac:spMk id="3" creationId="{00000000-0000-0000-0000-000000000000}"/>
          </ac:spMkLst>
        </pc:spChg>
      </pc:sldChg>
      <pc:sldChg chg="modSp mod">
        <pc:chgData name="Quek Chee Siong" userId="e750a7a6-0136-444d-87e8-08223484ce4d" providerId="ADAL" clId="{02F9BF9E-489F-40A0-BB44-28D1F2206C3A}" dt="2021-09-04T15:33:44.831" v="258" actId="1076"/>
        <pc:sldMkLst>
          <pc:docMk/>
          <pc:sldMk cId="1126832555" sldId="315"/>
        </pc:sldMkLst>
        <pc:spChg chg="mod">
          <ac:chgData name="Quek Chee Siong" userId="e750a7a6-0136-444d-87e8-08223484ce4d" providerId="ADAL" clId="{02F9BF9E-489F-40A0-BB44-28D1F2206C3A}" dt="2021-09-04T15:33:44.831" v="258" actId="1076"/>
          <ac:spMkLst>
            <pc:docMk/>
            <pc:sldMk cId="1126832555" sldId="315"/>
            <ac:spMk id="5" creationId="{00000000-0000-0000-0000-000000000000}"/>
          </ac:spMkLst>
        </pc:spChg>
      </pc:sldChg>
      <pc:sldChg chg="modNotesTx">
        <pc:chgData name="Quek Chee Siong" userId="e750a7a6-0136-444d-87e8-08223484ce4d" providerId="ADAL" clId="{02F9BF9E-489F-40A0-BB44-28D1F2206C3A}" dt="2021-08-30T03:35:01.818" v="68" actId="20577"/>
        <pc:sldMkLst>
          <pc:docMk/>
          <pc:sldMk cId="2376662625" sldId="327"/>
        </pc:sldMkLst>
      </pc:sldChg>
      <pc:sldChg chg="add">
        <pc:chgData name="Quek Chee Siong" userId="e750a7a6-0136-444d-87e8-08223484ce4d" providerId="ADAL" clId="{02F9BF9E-489F-40A0-BB44-28D1F2206C3A}" dt="2021-08-30T01:41:04.195" v="0"/>
        <pc:sldMkLst>
          <pc:docMk/>
          <pc:sldMk cId="1617149411" sldId="376"/>
        </pc:sldMkLst>
      </pc:sldChg>
      <pc:sldChg chg="add">
        <pc:chgData name="Quek Chee Siong" userId="e750a7a6-0136-444d-87e8-08223484ce4d" providerId="ADAL" clId="{02F9BF9E-489F-40A0-BB44-28D1F2206C3A}" dt="2021-08-30T01:41:04.195" v="0"/>
        <pc:sldMkLst>
          <pc:docMk/>
          <pc:sldMk cId="4230576094" sldId="500"/>
        </pc:sldMkLst>
      </pc:sldChg>
      <pc:sldChg chg="add">
        <pc:chgData name="Quek Chee Siong" userId="e750a7a6-0136-444d-87e8-08223484ce4d" providerId="ADAL" clId="{02F9BF9E-489F-40A0-BB44-28D1F2206C3A}" dt="2021-08-30T01:41:04.195" v="0"/>
        <pc:sldMkLst>
          <pc:docMk/>
          <pc:sldMk cId="2794740304" sldId="560"/>
        </pc:sldMkLst>
      </pc:sldChg>
      <pc:sldChg chg="modSp add mod modNotesTx">
        <pc:chgData name="Quek Chee Siong" userId="e750a7a6-0136-444d-87e8-08223484ce4d" providerId="ADAL" clId="{02F9BF9E-489F-40A0-BB44-28D1F2206C3A}" dt="2021-08-30T03:37:18.349" v="128" actId="20577"/>
        <pc:sldMkLst>
          <pc:docMk/>
          <pc:sldMk cId="3141944974" sldId="561"/>
        </pc:sldMkLst>
        <pc:spChg chg="mod">
          <ac:chgData name="Quek Chee Siong" userId="e750a7a6-0136-444d-87e8-08223484ce4d" providerId="ADAL" clId="{02F9BF9E-489F-40A0-BB44-28D1F2206C3A}" dt="2021-08-30T03:36:48.663" v="104" actId="20577"/>
          <ac:spMkLst>
            <pc:docMk/>
            <pc:sldMk cId="3141944974" sldId="561"/>
            <ac:spMk id="4" creationId="{00000000-0000-0000-0000-000000000000}"/>
          </ac:spMkLst>
        </pc:spChg>
      </pc:sldChg>
      <pc:sldChg chg="addSp delSp modSp add del mod">
        <pc:chgData name="Quek Chee Siong" userId="e750a7a6-0136-444d-87e8-08223484ce4d" providerId="ADAL" clId="{02F9BF9E-489F-40A0-BB44-28D1F2206C3A}" dt="2021-09-04T04:52:21.679" v="244" actId="47"/>
        <pc:sldMkLst>
          <pc:docMk/>
          <pc:sldMk cId="620439078" sldId="562"/>
        </pc:sldMkLst>
        <pc:spChg chg="add del mod">
          <ac:chgData name="Quek Chee Siong" userId="e750a7a6-0136-444d-87e8-08223484ce4d" providerId="ADAL" clId="{02F9BF9E-489F-40A0-BB44-28D1F2206C3A}" dt="2021-09-04T04:48:43.803" v="200" actId="478"/>
          <ac:spMkLst>
            <pc:docMk/>
            <pc:sldMk cId="620439078" sldId="562"/>
            <ac:spMk id="4" creationId="{16D9F3F2-823D-404B-B587-05AA418D2295}"/>
          </ac:spMkLst>
        </pc:spChg>
        <pc:spChg chg="add del mod">
          <ac:chgData name="Quek Chee Siong" userId="e750a7a6-0136-444d-87e8-08223484ce4d" providerId="ADAL" clId="{02F9BF9E-489F-40A0-BB44-28D1F2206C3A}" dt="2021-09-04T04:48:57.761" v="204"/>
          <ac:spMkLst>
            <pc:docMk/>
            <pc:sldMk cId="620439078" sldId="562"/>
            <ac:spMk id="7" creationId="{269889C2-AB27-4382-9C73-1E6B21BE3419}"/>
          </ac:spMkLst>
        </pc:spChg>
        <pc:graphicFrameChg chg="mod">
          <ac:chgData name="Quek Chee Siong" userId="e750a7a6-0136-444d-87e8-08223484ce4d" providerId="ADAL" clId="{02F9BF9E-489F-40A0-BB44-28D1F2206C3A}" dt="2021-09-04T04:47:57.680" v="194" actId="1076"/>
          <ac:graphicFrameMkLst>
            <pc:docMk/>
            <pc:sldMk cId="620439078" sldId="562"/>
            <ac:graphicFrameMk id="5" creationId="{CE39AE3F-1485-42E9-84CC-E20C45E6D540}"/>
          </ac:graphicFrameMkLst>
        </pc:graphicFrameChg>
      </pc:sldChg>
      <pc:sldChg chg="addSp delSp modSp new del mod modNotesTx">
        <pc:chgData name="Quek Chee Siong" userId="e750a7a6-0136-444d-87e8-08223484ce4d" providerId="ADAL" clId="{02F9BF9E-489F-40A0-BB44-28D1F2206C3A}" dt="2021-09-04T04:47:17.841" v="190" actId="2696"/>
        <pc:sldMkLst>
          <pc:docMk/>
          <pc:sldMk cId="1619075144" sldId="562"/>
        </pc:sldMkLst>
        <pc:spChg chg="add mod">
          <ac:chgData name="Quek Chee Siong" userId="e750a7a6-0136-444d-87e8-08223484ce4d" providerId="ADAL" clId="{02F9BF9E-489F-40A0-BB44-28D1F2206C3A}" dt="2021-09-04T04:42:35.466" v="189" actId="255"/>
          <ac:spMkLst>
            <pc:docMk/>
            <pc:sldMk cId="1619075144" sldId="562"/>
            <ac:spMk id="6" creationId="{D2BF444A-6623-45A8-BA71-E49260A303A4}"/>
          </ac:spMkLst>
        </pc:spChg>
        <pc:spChg chg="add del">
          <ac:chgData name="Quek Chee Siong" userId="e750a7a6-0136-444d-87e8-08223484ce4d" providerId="ADAL" clId="{02F9BF9E-489F-40A0-BB44-28D1F2206C3A}" dt="2021-09-04T04:41:09.275" v="170"/>
          <ac:spMkLst>
            <pc:docMk/>
            <pc:sldMk cId="1619075144" sldId="562"/>
            <ac:spMk id="7" creationId="{1C46E886-1FDB-473D-BFB2-2F4F17DC9DE6}"/>
          </ac:spMkLst>
        </pc:spChg>
        <pc:spChg chg="add del mod">
          <ac:chgData name="Quek Chee Siong" userId="e750a7a6-0136-444d-87e8-08223484ce4d" providerId="ADAL" clId="{02F9BF9E-489F-40A0-BB44-28D1F2206C3A}" dt="2021-09-04T04:41:08.878" v="169"/>
          <ac:spMkLst>
            <pc:docMk/>
            <pc:sldMk cId="1619075144" sldId="562"/>
            <ac:spMk id="8" creationId="{60D42007-A34D-4FD4-8C1E-799A4B6F4B0D}"/>
          </ac:spMkLst>
        </pc:spChg>
        <pc:graphicFrameChg chg="add del mod">
          <ac:chgData name="Quek Chee Siong" userId="e750a7a6-0136-444d-87e8-08223484ce4d" providerId="ADAL" clId="{02F9BF9E-489F-40A0-BB44-28D1F2206C3A}" dt="2021-09-04T04:29:11.163" v="135" actId="478"/>
          <ac:graphicFrameMkLst>
            <pc:docMk/>
            <pc:sldMk cId="1619075144" sldId="562"/>
            <ac:graphicFrameMk id="4" creationId="{E9D14836-18EE-43F8-9BF9-52743C64DF69}"/>
          </ac:graphicFrameMkLst>
        </pc:graphicFrameChg>
        <pc:graphicFrameChg chg="add mod">
          <ac:chgData name="Quek Chee Siong" userId="e750a7a6-0136-444d-87e8-08223484ce4d" providerId="ADAL" clId="{02F9BF9E-489F-40A0-BB44-28D1F2206C3A}" dt="2021-09-04T04:29:16.696" v="137" actId="1076"/>
          <ac:graphicFrameMkLst>
            <pc:docMk/>
            <pc:sldMk cId="1619075144" sldId="562"/>
            <ac:graphicFrameMk id="5" creationId="{CE39AE3F-1485-42E9-84CC-E20C45E6D540}"/>
          </ac:graphicFrameMkLst>
        </pc:graphicFrameChg>
        <pc:picChg chg="add del mod">
          <ac:chgData name="Quek Chee Siong" userId="e750a7a6-0136-444d-87e8-08223484ce4d" providerId="ADAL" clId="{02F9BF9E-489F-40A0-BB44-28D1F2206C3A}" dt="2021-09-04T04:29:10.127" v="134" actId="478"/>
          <ac:picMkLst>
            <pc:docMk/>
            <pc:sldMk cId="1619075144" sldId="562"/>
            <ac:picMk id="3" creationId="{5D4AEB75-A82C-469F-B34B-B34052DA402E}"/>
          </ac:picMkLst>
        </pc:picChg>
      </pc:sldChg>
      <pc:sldChg chg="addSp delSp modSp add mod chgLayout">
        <pc:chgData name="Quek Chee Siong" userId="e750a7a6-0136-444d-87e8-08223484ce4d" providerId="ADAL" clId="{02F9BF9E-489F-40A0-BB44-28D1F2206C3A}" dt="2021-09-04T04:52:04.041" v="243" actId="20577"/>
        <pc:sldMkLst>
          <pc:docMk/>
          <pc:sldMk cId="1404590566" sldId="563"/>
        </pc:sldMkLst>
        <pc:spChg chg="mod ord">
          <ac:chgData name="Quek Chee Siong" userId="e750a7a6-0136-444d-87e8-08223484ce4d" providerId="ADAL" clId="{02F9BF9E-489F-40A0-BB44-28D1F2206C3A}" dt="2021-09-04T04:52:04.041" v="243" actId="20577"/>
          <ac:spMkLst>
            <pc:docMk/>
            <pc:sldMk cId="1404590566" sldId="563"/>
            <ac:spMk id="2" creationId="{00000000-0000-0000-0000-000000000000}"/>
          </ac:spMkLst>
        </pc:spChg>
        <pc:spChg chg="del mod">
          <ac:chgData name="Quek Chee Siong" userId="e750a7a6-0136-444d-87e8-08223484ce4d" providerId="ADAL" clId="{02F9BF9E-489F-40A0-BB44-28D1F2206C3A}" dt="2021-09-04T04:49:16.572" v="207" actId="478"/>
          <ac:spMkLst>
            <pc:docMk/>
            <pc:sldMk cId="1404590566" sldId="563"/>
            <ac:spMk id="3" creationId="{00000000-0000-0000-0000-000000000000}"/>
          </ac:spMkLst>
        </pc:spChg>
        <pc:spChg chg="add del mod">
          <ac:chgData name="Quek Chee Siong" userId="e750a7a6-0136-444d-87e8-08223484ce4d" providerId="ADAL" clId="{02F9BF9E-489F-40A0-BB44-28D1F2206C3A}" dt="2021-09-04T04:49:23.811" v="208" actId="478"/>
          <ac:spMkLst>
            <pc:docMk/>
            <pc:sldMk cId="1404590566" sldId="563"/>
            <ac:spMk id="5" creationId="{DCCDCB57-03E0-44F5-952A-A968B03590E7}"/>
          </ac:spMkLst>
        </pc:spChg>
        <pc:spChg chg="add del mod ord">
          <ac:chgData name="Quek Chee Siong" userId="e750a7a6-0136-444d-87e8-08223484ce4d" providerId="ADAL" clId="{02F9BF9E-489F-40A0-BB44-28D1F2206C3A}" dt="2021-09-04T04:50:18.811" v="213" actId="478"/>
          <ac:spMkLst>
            <pc:docMk/>
            <pc:sldMk cId="1404590566" sldId="563"/>
            <ac:spMk id="6" creationId="{4AAEE4F0-7BAB-4286-A106-F58B2B77C310}"/>
          </ac:spMkLst>
        </pc:spChg>
        <pc:spChg chg="add mod">
          <ac:chgData name="Quek Chee Siong" userId="e750a7a6-0136-444d-87e8-08223484ce4d" providerId="ADAL" clId="{02F9BF9E-489F-40A0-BB44-28D1F2206C3A}" dt="2021-09-04T04:51:12.627" v="219" actId="208"/>
          <ac:spMkLst>
            <pc:docMk/>
            <pc:sldMk cId="1404590566" sldId="563"/>
            <ac:spMk id="9" creationId="{5C25DD5E-F006-49D1-B326-71B23788DC95}"/>
          </ac:spMkLst>
        </pc:spChg>
        <pc:graphicFrameChg chg="add mod">
          <ac:chgData name="Quek Chee Siong" userId="e750a7a6-0136-444d-87e8-08223484ce4d" providerId="ADAL" clId="{02F9BF9E-489F-40A0-BB44-28D1F2206C3A}" dt="2021-09-04T04:51:20.132" v="220" actId="208"/>
          <ac:graphicFrameMkLst>
            <pc:docMk/>
            <pc:sldMk cId="1404590566" sldId="563"/>
            <ac:graphicFrameMk id="8" creationId="{36592680-288E-4F11-85B7-07193A8B2C74}"/>
          </ac:graphicFrameMkLst>
        </pc:graphicFrameChg>
        <pc:picChg chg="del">
          <ac:chgData name="Quek Chee Siong" userId="e750a7a6-0136-444d-87e8-08223484ce4d" providerId="ADAL" clId="{02F9BF9E-489F-40A0-BB44-28D1F2206C3A}" dt="2021-09-04T04:49:25.243" v="209" actId="478"/>
          <ac:picMkLst>
            <pc:docMk/>
            <pc:sldMk cId="1404590566" sldId="563"/>
            <ac:picMk id="7" creationId="{00000000-0000-0000-0000-000000000000}"/>
          </ac:picMkLst>
        </pc:picChg>
      </pc:sldChg>
      <pc:sldChg chg="delSp modSp add mod">
        <pc:chgData name="Quek Chee Siong" userId="e750a7a6-0136-444d-87e8-08223484ce4d" providerId="ADAL" clId="{02F9BF9E-489F-40A0-BB44-28D1F2206C3A}" dt="2021-09-04T04:52:40.522" v="257" actId="20577"/>
        <pc:sldMkLst>
          <pc:docMk/>
          <pc:sldMk cId="1178928729" sldId="564"/>
        </pc:sldMkLst>
        <pc:spChg chg="mod">
          <ac:chgData name="Quek Chee Siong" userId="e750a7a6-0136-444d-87e8-08223484ce4d" providerId="ADAL" clId="{02F9BF9E-489F-40A0-BB44-28D1F2206C3A}" dt="2021-09-04T04:52:40.522" v="257" actId="20577"/>
          <ac:spMkLst>
            <pc:docMk/>
            <pc:sldMk cId="1178928729" sldId="564"/>
            <ac:spMk id="2" creationId="{00000000-0000-0000-0000-000000000000}"/>
          </ac:spMkLst>
        </pc:spChg>
        <pc:spChg chg="del">
          <ac:chgData name="Quek Chee Siong" userId="e750a7a6-0136-444d-87e8-08223484ce4d" providerId="ADAL" clId="{02F9BF9E-489F-40A0-BB44-28D1F2206C3A}" dt="2021-09-04T04:52:33.371" v="246" actId="478"/>
          <ac:spMkLst>
            <pc:docMk/>
            <pc:sldMk cId="1178928729" sldId="564"/>
            <ac:spMk id="9" creationId="{5C25DD5E-F006-49D1-B326-71B23788DC95}"/>
          </ac:spMkLst>
        </pc:spChg>
        <pc:graphicFrameChg chg="del">
          <ac:chgData name="Quek Chee Siong" userId="e750a7a6-0136-444d-87e8-08223484ce4d" providerId="ADAL" clId="{02F9BF9E-489F-40A0-BB44-28D1F2206C3A}" dt="2021-09-04T04:52:33.371" v="246" actId="478"/>
          <ac:graphicFrameMkLst>
            <pc:docMk/>
            <pc:sldMk cId="1178928729" sldId="564"/>
            <ac:graphicFrameMk id="8" creationId="{36592680-288E-4F11-85B7-07193A8B2C74}"/>
          </ac:graphicFrameMkLst>
        </pc:graphicFrameChg>
      </pc:sldChg>
    </pc:docChg>
  </pc:docChgLst>
  <pc:docChgLst>
    <pc:chgData name="Quek Chee Siong" userId="e750a7a6-0136-444d-87e8-08223484ce4d" providerId="ADAL" clId="{CFD3C220-C6E2-4227-BF42-CD906DF3070B}"/>
    <pc:docChg chg="undo custSel addSld delSld modSld sldOrd modSection">
      <pc:chgData name="Quek Chee Siong" userId="e750a7a6-0136-444d-87e8-08223484ce4d" providerId="ADAL" clId="{CFD3C220-C6E2-4227-BF42-CD906DF3070B}" dt="2021-08-30T01:08:06.963" v="1501"/>
      <pc:docMkLst>
        <pc:docMk/>
      </pc:docMkLst>
      <pc:sldChg chg="modSp mod">
        <pc:chgData name="Quek Chee Siong" userId="e750a7a6-0136-444d-87e8-08223484ce4d" providerId="ADAL" clId="{CFD3C220-C6E2-4227-BF42-CD906DF3070B}" dt="2021-08-28T13:50:48.547" v="1099" actId="6549"/>
        <pc:sldMkLst>
          <pc:docMk/>
          <pc:sldMk cId="517463499" sldId="256"/>
        </pc:sldMkLst>
        <pc:spChg chg="mod">
          <ac:chgData name="Quek Chee Siong" userId="e750a7a6-0136-444d-87e8-08223484ce4d" providerId="ADAL" clId="{CFD3C220-C6E2-4227-BF42-CD906DF3070B}" dt="2021-08-28T13:50:48.547" v="1099" actId="6549"/>
          <ac:spMkLst>
            <pc:docMk/>
            <pc:sldMk cId="517463499" sldId="256"/>
            <ac:spMk id="3" creationId="{00000000-0000-0000-0000-000000000000}"/>
          </ac:spMkLst>
        </pc:spChg>
      </pc:sldChg>
      <pc:sldChg chg="addSp delSp modSp add mod ord delAnim chgLayout">
        <pc:chgData name="Quek Chee Siong" userId="e750a7a6-0136-444d-87e8-08223484ce4d" providerId="ADAL" clId="{CFD3C220-C6E2-4227-BF42-CD906DF3070B}" dt="2021-08-30T01:08:06.963" v="1501"/>
        <pc:sldMkLst>
          <pc:docMk/>
          <pc:sldMk cId="2889610124" sldId="258"/>
        </pc:sldMkLst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2889610124" sldId="258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10:33.900" v="760" actId="255"/>
          <ac:spMkLst>
            <pc:docMk/>
            <pc:sldMk cId="2889610124" sldId="258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0:32:03.287" v="865" actId="113"/>
          <ac:spMkLst>
            <pc:docMk/>
            <pc:sldMk cId="2889610124" sldId="258"/>
            <ac:spMk id="4" creationId="{00000000-0000-0000-0000-000000000000}"/>
          </ac:spMkLst>
        </pc:spChg>
        <pc:spChg chg="add del mod ord">
          <ac:chgData name="Quek Chee Siong" userId="e750a7a6-0136-444d-87e8-08223484ce4d" providerId="ADAL" clId="{CFD3C220-C6E2-4227-BF42-CD906DF3070B}" dt="2021-08-28T10:28:25.908" v="810" actId="478"/>
          <ac:spMkLst>
            <pc:docMk/>
            <pc:sldMk cId="2889610124" sldId="258"/>
            <ac:spMk id="8" creationId="{00000000-0000-0000-0000-000000000000}"/>
          </ac:spMkLst>
        </pc:spChg>
        <pc:picChg chg="del mod">
          <ac:chgData name="Quek Chee Siong" userId="e750a7a6-0136-444d-87e8-08223484ce4d" providerId="ADAL" clId="{CFD3C220-C6E2-4227-BF42-CD906DF3070B}" dt="2021-08-28T10:24:32.787" v="777" actId="478"/>
          <ac:picMkLst>
            <pc:docMk/>
            <pc:sldMk cId="2889610124" sldId="258"/>
            <ac:picMk id="5" creationId="{00000000-0000-0000-0000-000000000000}"/>
          </ac:picMkLst>
        </pc:picChg>
        <pc:picChg chg="add del mod">
          <ac:chgData name="Quek Chee Siong" userId="e750a7a6-0136-444d-87e8-08223484ce4d" providerId="ADAL" clId="{CFD3C220-C6E2-4227-BF42-CD906DF3070B}" dt="2021-08-28T10:29:06.033" v="815" actId="1076"/>
          <ac:picMkLst>
            <pc:docMk/>
            <pc:sldMk cId="2889610124" sldId="258"/>
            <ac:picMk id="7" creationId="{CBBB1750-4E81-4B15-BF37-F47EE4FB315F}"/>
          </ac:picMkLst>
        </pc:picChg>
        <pc:picChg chg="add del mod">
          <ac:chgData name="Quek Chee Siong" userId="e750a7a6-0136-444d-87e8-08223484ce4d" providerId="ADAL" clId="{CFD3C220-C6E2-4227-BF42-CD906DF3070B}" dt="2021-08-28T10:29:06.033" v="815" actId="1076"/>
          <ac:picMkLst>
            <pc:docMk/>
            <pc:sldMk cId="2889610124" sldId="258"/>
            <ac:picMk id="10" creationId="{F9FA4CC1-AE43-4A8D-AAE4-42D90DFA7840}"/>
          </ac:picMkLst>
        </pc:picChg>
      </pc:sldChg>
      <pc:sldChg chg="modSp add del mod chgLayout">
        <pc:chgData name="Quek Chee Siong" userId="e750a7a6-0136-444d-87e8-08223484ce4d" providerId="ADAL" clId="{CFD3C220-C6E2-4227-BF42-CD906DF3070B}" dt="2021-08-28T10:52:53.455" v="936" actId="2696"/>
        <pc:sldMkLst>
          <pc:docMk/>
          <pc:sldMk cId="3983156531" sldId="265"/>
        </pc:sldMkLst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3983156531" sldId="265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3983156531" sldId="265"/>
            <ac:spMk id="3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3983156531" sldId="265"/>
            <ac:spMk id="6" creationId="{00000000-0000-0000-0000-000000000000}"/>
          </ac:spMkLst>
        </pc:spChg>
      </pc:sldChg>
      <pc:sldChg chg="modSp mod chgLayout">
        <pc:chgData name="Quek Chee Siong" userId="e750a7a6-0136-444d-87e8-08223484ce4d" providerId="ADAL" clId="{CFD3C220-C6E2-4227-BF42-CD906DF3070B}" dt="2021-08-28T07:32:24.119" v="395" actId="1037"/>
        <pc:sldMkLst>
          <pc:docMk/>
          <pc:sldMk cId="2822815965" sldId="266"/>
        </pc:sldMkLst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2822815965" sldId="266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2822815965" sldId="266"/>
            <ac:spMk id="3" creationId="{00000000-0000-0000-0000-000000000000}"/>
          </ac:spMkLst>
        </pc:spChg>
        <pc:grpChg chg="mod">
          <ac:chgData name="Quek Chee Siong" userId="e750a7a6-0136-444d-87e8-08223484ce4d" providerId="ADAL" clId="{CFD3C220-C6E2-4227-BF42-CD906DF3070B}" dt="2021-08-28T07:32:24.119" v="395" actId="1037"/>
          <ac:grpSpMkLst>
            <pc:docMk/>
            <pc:sldMk cId="2822815965" sldId="266"/>
            <ac:grpSpMk id="9" creationId="{00000000-0000-0000-0000-000000000000}"/>
          </ac:grpSpMkLst>
        </pc:grpChg>
      </pc:sldChg>
      <pc:sldChg chg="modSp mod chgLayout">
        <pc:chgData name="Quek Chee Siong" userId="e750a7a6-0136-444d-87e8-08223484ce4d" providerId="ADAL" clId="{CFD3C220-C6E2-4227-BF42-CD906DF3070B}" dt="2021-08-28T07:34:58.876" v="418" actId="1035"/>
        <pc:sldMkLst>
          <pc:docMk/>
          <pc:sldMk cId="2842854473" sldId="268"/>
        </pc:sldMkLst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2842854473" sldId="268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07:33:33.274" v="401" actId="255"/>
          <ac:spMkLst>
            <pc:docMk/>
            <pc:sldMk cId="2842854473" sldId="268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07:34:58.876" v="418" actId="1035"/>
          <ac:spMkLst>
            <pc:docMk/>
            <pc:sldMk cId="2842854473" sldId="268"/>
            <ac:spMk id="5" creationId="{00000000-0000-0000-0000-000000000000}"/>
          </ac:spMkLst>
        </pc:spChg>
        <pc:graphicFrameChg chg="mod">
          <ac:chgData name="Quek Chee Siong" userId="e750a7a6-0136-444d-87e8-08223484ce4d" providerId="ADAL" clId="{CFD3C220-C6E2-4227-BF42-CD906DF3070B}" dt="2021-08-28T07:34:06.877" v="409"/>
          <ac:graphicFrameMkLst>
            <pc:docMk/>
            <pc:sldMk cId="2842854473" sldId="268"/>
            <ac:graphicFrameMk id="6" creationId="{00000000-0000-0000-0000-000000000000}"/>
          </ac:graphicFrameMkLst>
        </pc:graphicFrameChg>
        <pc:picChg chg="mod">
          <ac:chgData name="Quek Chee Siong" userId="e750a7a6-0136-444d-87e8-08223484ce4d" providerId="ADAL" clId="{CFD3C220-C6E2-4227-BF42-CD906DF3070B}" dt="2021-08-28T07:33:46.962" v="403" actId="1076"/>
          <ac:picMkLst>
            <pc:docMk/>
            <pc:sldMk cId="2842854473" sldId="268"/>
            <ac:picMk id="4" creationId="{00000000-0000-0000-0000-000000000000}"/>
          </ac:picMkLst>
        </pc:picChg>
      </pc:sldChg>
      <pc:sldChg chg="addSp delSp modSp mod">
        <pc:chgData name="Quek Chee Siong" userId="e750a7a6-0136-444d-87e8-08223484ce4d" providerId="ADAL" clId="{CFD3C220-C6E2-4227-BF42-CD906DF3070B}" dt="2021-08-28T07:26:32.388" v="344" actId="14100"/>
        <pc:sldMkLst>
          <pc:docMk/>
          <pc:sldMk cId="3070421351" sldId="272"/>
        </pc:sldMkLst>
        <pc:spChg chg="mod">
          <ac:chgData name="Quek Chee Siong" userId="e750a7a6-0136-444d-87e8-08223484ce4d" providerId="ADAL" clId="{CFD3C220-C6E2-4227-BF42-CD906DF3070B}" dt="2021-08-28T07:16:40.711" v="321" actId="255"/>
          <ac:spMkLst>
            <pc:docMk/>
            <pc:sldMk cId="3070421351" sldId="272"/>
            <ac:spMk id="3" creationId="{00000000-0000-0000-0000-000000000000}"/>
          </ac:spMkLst>
        </pc:spChg>
        <pc:spChg chg="add del">
          <ac:chgData name="Quek Chee Siong" userId="e750a7a6-0136-444d-87e8-08223484ce4d" providerId="ADAL" clId="{CFD3C220-C6E2-4227-BF42-CD906DF3070B}" dt="2021-08-28T07:25:08.629" v="343" actId="22"/>
          <ac:spMkLst>
            <pc:docMk/>
            <pc:sldMk cId="3070421351" sldId="272"/>
            <ac:spMk id="6" creationId="{F873338B-9221-4F93-B20F-2B830D1B6926}"/>
          </ac:spMkLst>
        </pc:spChg>
        <pc:picChg chg="mod">
          <ac:chgData name="Quek Chee Siong" userId="e750a7a6-0136-444d-87e8-08223484ce4d" providerId="ADAL" clId="{CFD3C220-C6E2-4227-BF42-CD906DF3070B}" dt="2021-08-28T07:26:32.388" v="344" actId="14100"/>
          <ac:picMkLst>
            <pc:docMk/>
            <pc:sldMk cId="3070421351" sldId="272"/>
            <ac:picMk id="9" creationId="{00000000-0000-0000-0000-000000000000}"/>
          </ac:picMkLst>
        </pc:picChg>
      </pc:sldChg>
      <pc:sldChg chg="modSp mod">
        <pc:chgData name="Quek Chee Siong" userId="e750a7a6-0136-444d-87e8-08223484ce4d" providerId="ADAL" clId="{CFD3C220-C6E2-4227-BF42-CD906DF3070B}" dt="2021-08-28T07:28:14.148" v="390" actId="20577"/>
        <pc:sldMkLst>
          <pc:docMk/>
          <pc:sldMk cId="3572995979" sldId="273"/>
        </pc:sldMkLst>
        <pc:spChg chg="mod">
          <ac:chgData name="Quek Chee Siong" userId="e750a7a6-0136-444d-87e8-08223484ce4d" providerId="ADAL" clId="{CFD3C220-C6E2-4227-BF42-CD906DF3070B}" dt="2021-08-28T07:28:14.148" v="390" actId="20577"/>
          <ac:spMkLst>
            <pc:docMk/>
            <pc:sldMk cId="3572995979" sldId="273"/>
            <ac:spMk id="3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07:23:28.275" v="339" actId="1076"/>
          <ac:picMkLst>
            <pc:docMk/>
            <pc:sldMk cId="3572995979" sldId="273"/>
            <ac:picMk id="7" creationId="{00000000-0000-0000-0000-000000000000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13:55:58.579" v="1213" actId="27636"/>
        <pc:sldMkLst>
          <pc:docMk/>
          <pc:sldMk cId="3740946887" sldId="275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3740946887" sldId="275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3:55:58.579" v="1213" actId="27636"/>
          <ac:spMkLst>
            <pc:docMk/>
            <pc:sldMk cId="3740946887" sldId="275"/>
            <ac:spMk id="3" creationId="{00000000-0000-0000-0000-000000000000}"/>
          </ac:spMkLst>
        </pc:spChg>
      </pc:sldChg>
      <pc:sldChg chg="delSp modSp del mod ord chgLayout">
        <pc:chgData name="Quek Chee Siong" userId="e750a7a6-0136-444d-87e8-08223484ce4d" providerId="ADAL" clId="{CFD3C220-C6E2-4227-BF42-CD906DF3070B}" dt="2021-08-28T10:52:53.455" v="936" actId="2696"/>
        <pc:sldMkLst>
          <pc:docMk/>
          <pc:sldMk cId="3797775307" sldId="276"/>
        </pc:sldMkLst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3797775307" sldId="276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3797775307" sldId="276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09:53:02.321" v="740" actId="1076"/>
          <ac:spMkLst>
            <pc:docMk/>
            <pc:sldMk cId="3797775307" sldId="276"/>
            <ac:spMk id="5" creationId="{00000000-0000-0000-0000-000000000000}"/>
          </ac:spMkLst>
        </pc:spChg>
        <pc:spChg chg="del mod">
          <ac:chgData name="Quek Chee Siong" userId="e750a7a6-0136-444d-87e8-08223484ce4d" providerId="ADAL" clId="{CFD3C220-C6E2-4227-BF42-CD906DF3070B}" dt="2021-08-28T09:52:54.900" v="739" actId="478"/>
          <ac:spMkLst>
            <pc:docMk/>
            <pc:sldMk cId="3797775307" sldId="276"/>
            <ac:spMk id="6" creationId="{00000000-0000-0000-0000-000000000000}"/>
          </ac:spMkLst>
        </pc:spChg>
      </pc:sldChg>
      <pc:sldChg chg="modSp mod chgLayout">
        <pc:chgData name="Quek Chee Siong" userId="e750a7a6-0136-444d-87e8-08223484ce4d" providerId="ADAL" clId="{CFD3C220-C6E2-4227-BF42-CD906DF3070B}" dt="2021-08-28T10:55:59.663" v="968" actId="255"/>
        <pc:sldMkLst>
          <pc:docMk/>
          <pc:sldMk cId="2242279593" sldId="278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2242279593" sldId="278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55:59.663" v="968" actId="255"/>
          <ac:spMkLst>
            <pc:docMk/>
            <pc:sldMk cId="2242279593" sldId="278"/>
            <ac:spMk id="3" creationId="{00000000-0000-0000-0000-000000000000}"/>
          </ac:spMkLst>
        </pc:spChg>
      </pc:sldChg>
      <pc:sldChg chg="modSp mod chgLayout">
        <pc:chgData name="Quek Chee Siong" userId="e750a7a6-0136-444d-87e8-08223484ce4d" providerId="ADAL" clId="{CFD3C220-C6E2-4227-BF42-CD906DF3070B}" dt="2021-08-28T11:00:20.503" v="1068" actId="20577"/>
        <pc:sldMkLst>
          <pc:docMk/>
          <pc:sldMk cId="1817791981" sldId="282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1817791981" sldId="282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1:00:20.503" v="1068" actId="20577"/>
          <ac:spMkLst>
            <pc:docMk/>
            <pc:sldMk cId="1817791981" sldId="282"/>
            <ac:spMk id="3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10:59:08.872" v="987" actId="1076"/>
          <ac:picMkLst>
            <pc:docMk/>
            <pc:sldMk cId="1817791981" sldId="282"/>
            <ac:picMk id="4" creationId="{00000000-0000-0000-0000-000000000000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13:52:22.933" v="1144" actId="6549"/>
        <pc:sldMkLst>
          <pc:docMk/>
          <pc:sldMk cId="103729694" sldId="283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103729694" sldId="283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3:52:22.933" v="1144" actId="6549"/>
          <ac:spMkLst>
            <pc:docMk/>
            <pc:sldMk cId="103729694" sldId="283"/>
            <ac:spMk id="3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10:57:23.010" v="978" actId="1076"/>
          <ac:picMkLst>
            <pc:docMk/>
            <pc:sldMk cId="103729694" sldId="283"/>
            <ac:picMk id="6" creationId="{00000000-0000-0000-0000-000000000000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11:00:39.006" v="1075" actId="20577"/>
        <pc:sldMkLst>
          <pc:docMk/>
          <pc:sldMk cId="1986554639" sldId="284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1986554639" sldId="284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1:00:39.006" v="1075" actId="20577"/>
          <ac:spMkLst>
            <pc:docMk/>
            <pc:sldMk cId="1986554639" sldId="284"/>
            <ac:spMk id="3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10:58:24.626" v="982" actId="1076"/>
          <ac:picMkLst>
            <pc:docMk/>
            <pc:sldMk cId="1986554639" sldId="284"/>
            <ac:picMk id="4" creationId="{00000000-0000-0000-0000-000000000000}"/>
          </ac:picMkLst>
        </pc:picChg>
      </pc:sldChg>
      <pc:sldChg chg="modSp del mod chgLayout">
        <pc:chgData name="Quek Chee Siong" userId="e750a7a6-0136-444d-87e8-08223484ce4d" providerId="ADAL" clId="{CFD3C220-C6E2-4227-BF42-CD906DF3070B}" dt="2021-08-28T11:01:30.121" v="1076" actId="2696"/>
        <pc:sldMkLst>
          <pc:docMk/>
          <pc:sldMk cId="4140939547" sldId="286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4140939547" sldId="286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4140939547" sldId="286"/>
            <ac:spMk id="3" creationId="{00000000-0000-0000-0000-000000000000}"/>
          </ac:spMkLst>
        </pc:spChg>
      </pc:sldChg>
      <pc:sldChg chg="modSp mod chgLayout">
        <pc:chgData name="Quek Chee Siong" userId="e750a7a6-0136-444d-87e8-08223484ce4d" providerId="ADAL" clId="{CFD3C220-C6E2-4227-BF42-CD906DF3070B}" dt="2021-08-28T13:52:42.158" v="1158" actId="1037"/>
        <pc:sldMkLst>
          <pc:docMk/>
          <pc:sldMk cId="3255632663" sldId="287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3255632663" sldId="287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3255632663" sldId="287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3:52:42.158" v="1158" actId="1037"/>
          <ac:spMkLst>
            <pc:docMk/>
            <pc:sldMk cId="3255632663" sldId="287"/>
            <ac:spMk id="6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1:01:43.693" v="1077" actId="1076"/>
          <ac:spMkLst>
            <pc:docMk/>
            <pc:sldMk cId="3255632663" sldId="287"/>
            <ac:spMk id="8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1:01:43.693" v="1077" actId="1076"/>
          <ac:spMkLst>
            <pc:docMk/>
            <pc:sldMk cId="3255632663" sldId="287"/>
            <ac:spMk id="9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11:01:43.693" v="1077" actId="1076"/>
          <ac:picMkLst>
            <pc:docMk/>
            <pc:sldMk cId="3255632663" sldId="287"/>
            <ac:picMk id="4" creationId="{00000000-0000-0000-0000-000000000000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13:54:30.092" v="1201" actId="1076"/>
        <pc:sldMkLst>
          <pc:docMk/>
          <pc:sldMk cId="2577923396" sldId="288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2577923396" sldId="288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1:02:35.090" v="1083" actId="255"/>
          <ac:spMkLst>
            <pc:docMk/>
            <pc:sldMk cId="2577923396" sldId="288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1:02:25.154" v="1081" actId="1076"/>
          <ac:spMkLst>
            <pc:docMk/>
            <pc:sldMk cId="2577923396" sldId="288"/>
            <ac:spMk id="6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3:54:30.092" v="1201" actId="1076"/>
          <ac:spMkLst>
            <pc:docMk/>
            <pc:sldMk cId="2577923396" sldId="288"/>
            <ac:spMk id="9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13:54:06.789" v="1167" actId="1036"/>
          <ac:picMkLst>
            <pc:docMk/>
            <pc:sldMk cId="2577923396" sldId="288"/>
            <ac:picMk id="5" creationId="{00000000-0000-0000-0000-000000000000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11:02:57.570" v="1085"/>
        <pc:sldMkLst>
          <pc:docMk/>
          <pc:sldMk cId="2018101823" sldId="289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2018101823" sldId="289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1:02:57.570" v="1085"/>
          <ac:spMkLst>
            <pc:docMk/>
            <pc:sldMk cId="2018101823" sldId="289"/>
            <ac:spMk id="3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11:02:42.796" v="1084" actId="1076"/>
          <ac:picMkLst>
            <pc:docMk/>
            <pc:sldMk cId="2018101823" sldId="289"/>
            <ac:picMk id="4" creationId="{00000000-0000-0000-0000-000000000000}"/>
          </ac:picMkLst>
        </pc:picChg>
        <pc:picChg chg="mod">
          <ac:chgData name="Quek Chee Siong" userId="e750a7a6-0136-444d-87e8-08223484ce4d" providerId="ADAL" clId="{CFD3C220-C6E2-4227-BF42-CD906DF3070B}" dt="2021-08-28T11:02:42.796" v="1084" actId="1076"/>
          <ac:picMkLst>
            <pc:docMk/>
            <pc:sldMk cId="2018101823" sldId="289"/>
            <ac:picMk id="5" creationId="{00000000-0000-0000-0000-000000000000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11:02:14.554" v="1080" actId="1076"/>
        <pc:sldMkLst>
          <pc:docMk/>
          <pc:sldMk cId="1695273305" sldId="290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1695273305" sldId="290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1695273305" sldId="290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1:02:14.554" v="1080" actId="1076"/>
          <ac:spMkLst>
            <pc:docMk/>
            <pc:sldMk cId="1695273305" sldId="290"/>
            <ac:spMk id="5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11:02:14.554" v="1080" actId="1076"/>
          <ac:picMkLst>
            <pc:docMk/>
            <pc:sldMk cId="1695273305" sldId="290"/>
            <ac:picMk id="4" creationId="{00000000-0000-0000-0000-000000000000}"/>
          </ac:picMkLst>
        </pc:picChg>
      </pc:sldChg>
      <pc:sldChg chg="modSp del mod chgLayout">
        <pc:chgData name="Quek Chee Siong" userId="e750a7a6-0136-444d-87e8-08223484ce4d" providerId="ADAL" clId="{CFD3C220-C6E2-4227-BF42-CD906DF3070B}" dt="2021-08-28T13:53:33.064" v="1162" actId="47"/>
        <pc:sldMkLst>
          <pc:docMk/>
          <pc:sldMk cId="2687857474" sldId="291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2687857474" sldId="291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2687857474" sldId="291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1:02:00.216" v="1078" actId="1076"/>
          <ac:spMkLst>
            <pc:docMk/>
            <pc:sldMk cId="2687857474" sldId="291"/>
            <ac:spMk id="6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1:02:00.216" v="1078" actId="1076"/>
          <ac:spMkLst>
            <pc:docMk/>
            <pc:sldMk cId="2687857474" sldId="291"/>
            <ac:spMk id="8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1:02:00.216" v="1078" actId="1076"/>
          <ac:spMkLst>
            <pc:docMk/>
            <pc:sldMk cId="2687857474" sldId="291"/>
            <ac:spMk id="9" creationId="{00000000-0000-0000-0000-000000000000}"/>
          </ac:spMkLst>
        </pc:spChg>
        <pc:graphicFrameChg chg="mod">
          <ac:chgData name="Quek Chee Siong" userId="e750a7a6-0136-444d-87e8-08223484ce4d" providerId="ADAL" clId="{CFD3C220-C6E2-4227-BF42-CD906DF3070B}" dt="2021-08-28T11:02:03.551" v="1079"/>
          <ac:graphicFrameMkLst>
            <pc:docMk/>
            <pc:sldMk cId="2687857474" sldId="291"/>
            <ac:graphicFrameMk id="5" creationId="{00000000-0000-0000-0000-000000000000}"/>
          </ac:graphicFrameMkLst>
        </pc:graphicFrameChg>
        <pc:picChg chg="mod">
          <ac:chgData name="Quek Chee Siong" userId="e750a7a6-0136-444d-87e8-08223484ce4d" providerId="ADAL" clId="{CFD3C220-C6E2-4227-BF42-CD906DF3070B}" dt="2021-08-28T11:02:00.216" v="1078" actId="1076"/>
          <ac:picMkLst>
            <pc:docMk/>
            <pc:sldMk cId="2687857474" sldId="291"/>
            <ac:picMk id="4" creationId="{00000000-0000-0000-0000-000000000000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11:03:04.738" v="1086" actId="1076"/>
        <pc:sldMkLst>
          <pc:docMk/>
          <pc:sldMk cId="1133241504" sldId="292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1133241504" sldId="292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1133241504" sldId="292"/>
            <ac:spMk id="3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11:03:04.738" v="1086" actId="1076"/>
          <ac:picMkLst>
            <pc:docMk/>
            <pc:sldMk cId="1133241504" sldId="292"/>
            <ac:picMk id="4" creationId="{00000000-0000-0000-0000-000000000000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14:32:00.636" v="1215" actId="1037"/>
        <pc:sldMkLst>
          <pc:docMk/>
          <pc:sldMk cId="1477207801" sldId="293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1477207801" sldId="293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3:54:52.754" v="1205" actId="20577"/>
          <ac:spMkLst>
            <pc:docMk/>
            <pc:sldMk cId="1477207801" sldId="293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4:32:00.636" v="1215" actId="1037"/>
          <ac:spMkLst>
            <pc:docMk/>
            <pc:sldMk cId="1477207801" sldId="293"/>
            <ac:spMk id="5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1:03:34.291" v="1089" actId="1076"/>
          <ac:spMkLst>
            <pc:docMk/>
            <pc:sldMk cId="1477207801" sldId="293"/>
            <ac:spMk id="6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11:03:19.725" v="1087" actId="1076"/>
          <ac:picMkLst>
            <pc:docMk/>
            <pc:sldMk cId="1477207801" sldId="293"/>
            <ac:picMk id="4" creationId="{00000000-0000-0000-0000-000000000000}"/>
          </ac:picMkLst>
        </pc:picChg>
      </pc:sldChg>
      <pc:sldChg chg="addSp delSp modSp mod chgLayout">
        <pc:chgData name="Quek Chee Siong" userId="e750a7a6-0136-444d-87e8-08223484ce4d" providerId="ADAL" clId="{CFD3C220-C6E2-4227-BF42-CD906DF3070B}" dt="2021-08-28T14:50:23.461" v="1433" actId="20577"/>
        <pc:sldMkLst>
          <pc:docMk/>
          <pc:sldMk cId="378006251" sldId="294"/>
        </pc:sldMkLst>
        <pc:spChg chg="mod ord">
          <ac:chgData name="Quek Chee Siong" userId="e750a7a6-0136-444d-87e8-08223484ce4d" providerId="ADAL" clId="{CFD3C220-C6E2-4227-BF42-CD906DF3070B}" dt="2021-08-28T10:55:45.507" v="964" actId="700"/>
          <ac:spMkLst>
            <pc:docMk/>
            <pc:sldMk cId="378006251" sldId="294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4:39:26.569" v="1231" actId="14100"/>
          <ac:spMkLst>
            <pc:docMk/>
            <pc:sldMk cId="378006251" sldId="294"/>
            <ac:spMk id="3" creationId="{00000000-0000-0000-0000-000000000000}"/>
          </ac:spMkLst>
        </pc:spChg>
        <pc:spChg chg="add mod">
          <ac:chgData name="Quek Chee Siong" userId="e750a7a6-0136-444d-87e8-08223484ce4d" providerId="ADAL" clId="{CFD3C220-C6E2-4227-BF42-CD906DF3070B}" dt="2021-08-28T14:40:38.416" v="1253" actId="14100"/>
          <ac:spMkLst>
            <pc:docMk/>
            <pc:sldMk cId="378006251" sldId="294"/>
            <ac:spMk id="5" creationId="{115F2F3D-330D-4790-A7F3-4198B85AD4F4}"/>
          </ac:spMkLst>
        </pc:spChg>
        <pc:spChg chg="add del mod">
          <ac:chgData name="Quek Chee Siong" userId="e750a7a6-0136-444d-87e8-08223484ce4d" providerId="ADAL" clId="{CFD3C220-C6E2-4227-BF42-CD906DF3070B}" dt="2021-08-28T14:38:36.661" v="1221"/>
          <ac:spMkLst>
            <pc:docMk/>
            <pc:sldMk cId="378006251" sldId="294"/>
            <ac:spMk id="6" creationId="{22D81733-E0F8-47E3-B7EB-2863309A6D68}"/>
          </ac:spMkLst>
        </pc:spChg>
        <pc:spChg chg="add del mod">
          <ac:chgData name="Quek Chee Siong" userId="e750a7a6-0136-444d-87e8-08223484ce4d" providerId="ADAL" clId="{CFD3C220-C6E2-4227-BF42-CD906DF3070B}" dt="2021-08-28T14:45:26.033" v="1282"/>
          <ac:spMkLst>
            <pc:docMk/>
            <pc:sldMk cId="378006251" sldId="294"/>
            <ac:spMk id="7" creationId="{5F51B323-85D2-46DC-8533-F47612413D8C}"/>
          </ac:spMkLst>
        </pc:spChg>
        <pc:spChg chg="add mod">
          <ac:chgData name="Quek Chee Siong" userId="e750a7a6-0136-444d-87e8-08223484ce4d" providerId="ADAL" clId="{CFD3C220-C6E2-4227-BF42-CD906DF3070B}" dt="2021-08-28T14:50:23.461" v="1433" actId="20577"/>
          <ac:spMkLst>
            <pc:docMk/>
            <pc:sldMk cId="378006251" sldId="294"/>
            <ac:spMk id="10" creationId="{2BA361BA-1C3D-40D0-AFB6-45B7A29AAFBD}"/>
          </ac:spMkLst>
        </pc:spChg>
        <pc:picChg chg="mod">
          <ac:chgData name="Quek Chee Siong" userId="e750a7a6-0136-444d-87e8-08223484ce4d" providerId="ADAL" clId="{CFD3C220-C6E2-4227-BF42-CD906DF3070B}" dt="2021-08-28T11:03:39.465" v="1090" actId="1076"/>
          <ac:picMkLst>
            <pc:docMk/>
            <pc:sldMk cId="378006251" sldId="294"/>
            <ac:picMk id="4" creationId="{00000000-0000-0000-0000-000000000000}"/>
          </ac:picMkLst>
        </pc:picChg>
        <pc:picChg chg="add mod">
          <ac:chgData name="Quek Chee Siong" userId="e750a7a6-0136-444d-87e8-08223484ce4d" providerId="ADAL" clId="{CFD3C220-C6E2-4227-BF42-CD906DF3070B}" dt="2021-08-28T14:46:18.808" v="1339" actId="1038"/>
          <ac:picMkLst>
            <pc:docMk/>
            <pc:sldMk cId="378006251" sldId="294"/>
            <ac:picMk id="9" creationId="{8B5EAF16-5313-4F61-A35A-9E45428CB1E0}"/>
          </ac:picMkLst>
        </pc:picChg>
        <pc:picChg chg="add mod">
          <ac:chgData name="Quek Chee Siong" userId="e750a7a6-0136-444d-87e8-08223484ce4d" providerId="ADAL" clId="{CFD3C220-C6E2-4227-BF42-CD906DF3070B}" dt="2021-08-28T14:49:25.836" v="1359" actId="14100"/>
          <ac:picMkLst>
            <pc:docMk/>
            <pc:sldMk cId="378006251" sldId="294"/>
            <ac:picMk id="12" creationId="{E70699C5-0FC0-4FE2-9753-D3BFFFC513F7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09:42:09.816" v="606" actId="1037"/>
        <pc:sldMkLst>
          <pc:docMk/>
          <pc:sldMk cId="3107525518" sldId="296"/>
        </pc:sldMkLst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3107525518" sldId="296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09:42:01.188" v="595" actId="1076"/>
          <ac:spMkLst>
            <pc:docMk/>
            <pc:sldMk cId="3107525518" sldId="296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09:42:09.816" v="606" actId="1037"/>
          <ac:spMkLst>
            <pc:docMk/>
            <pc:sldMk cId="3107525518" sldId="296"/>
            <ac:spMk id="5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09:39:49.637" v="584" actId="1076"/>
          <ac:picMkLst>
            <pc:docMk/>
            <pc:sldMk cId="3107525518" sldId="296"/>
            <ac:picMk id="4" creationId="{00000000-0000-0000-0000-000000000000}"/>
          </ac:picMkLst>
        </pc:picChg>
      </pc:sldChg>
      <pc:sldChg chg="modSp mod ord modAnim chgLayout modNotesTx">
        <pc:chgData name="Quek Chee Siong" userId="e750a7a6-0136-444d-87e8-08223484ce4d" providerId="ADAL" clId="{CFD3C220-C6E2-4227-BF42-CD906DF3070B}" dt="2021-08-28T09:43:55.738" v="693"/>
        <pc:sldMkLst>
          <pc:docMk/>
          <pc:sldMk cId="3365572353" sldId="297"/>
        </pc:sldMkLst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3365572353" sldId="297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09:40:35.885" v="592" actId="20577"/>
          <ac:spMkLst>
            <pc:docMk/>
            <pc:sldMk cId="3365572353" sldId="297"/>
            <ac:spMk id="3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09:40:46.270" v="593" actId="1076"/>
          <ac:picMkLst>
            <pc:docMk/>
            <pc:sldMk cId="3365572353" sldId="297"/>
            <ac:picMk id="5" creationId="{00000000-0000-0000-0000-000000000000}"/>
          </ac:picMkLst>
        </pc:picChg>
      </pc:sldChg>
      <pc:sldChg chg="modSp mod modNotesTx">
        <pc:chgData name="Quek Chee Siong" userId="e750a7a6-0136-444d-87e8-08223484ce4d" providerId="ADAL" clId="{CFD3C220-C6E2-4227-BF42-CD906DF3070B}" dt="2021-08-28T06:53:21.586" v="273" actId="20577"/>
        <pc:sldMkLst>
          <pc:docMk/>
          <pc:sldMk cId="3061334168" sldId="300"/>
        </pc:sldMkLst>
        <pc:spChg chg="mod">
          <ac:chgData name="Quek Chee Siong" userId="e750a7a6-0136-444d-87e8-08223484ce4d" providerId="ADAL" clId="{CFD3C220-C6E2-4227-BF42-CD906DF3070B}" dt="2021-08-28T06:53:21.586" v="273" actId="20577"/>
          <ac:spMkLst>
            <pc:docMk/>
            <pc:sldMk cId="3061334168" sldId="300"/>
            <ac:spMk id="3" creationId="{00000000-0000-0000-0000-000000000000}"/>
          </ac:spMkLst>
        </pc:spChg>
      </pc:sldChg>
      <pc:sldChg chg="modSp mod chgLayout">
        <pc:chgData name="Quek Chee Siong" userId="e750a7a6-0136-444d-87e8-08223484ce4d" providerId="ADAL" clId="{CFD3C220-C6E2-4227-BF42-CD906DF3070B}" dt="2021-08-28T09:45:26.070" v="700" actId="1076"/>
        <pc:sldMkLst>
          <pc:docMk/>
          <pc:sldMk cId="1299150746" sldId="301"/>
        </pc:sldMkLst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1299150746" sldId="301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09:45:07.963" v="696" actId="255"/>
          <ac:spMkLst>
            <pc:docMk/>
            <pc:sldMk cId="1299150746" sldId="301"/>
            <ac:spMk id="3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09:45:22.126" v="699" actId="1076"/>
          <ac:picMkLst>
            <pc:docMk/>
            <pc:sldMk cId="1299150746" sldId="301"/>
            <ac:picMk id="6" creationId="{00000000-0000-0000-0000-000000000000}"/>
          </ac:picMkLst>
        </pc:picChg>
        <pc:picChg chg="mod">
          <ac:chgData name="Quek Chee Siong" userId="e750a7a6-0136-444d-87e8-08223484ce4d" providerId="ADAL" clId="{CFD3C220-C6E2-4227-BF42-CD906DF3070B}" dt="2021-08-28T09:45:26.070" v="700" actId="1076"/>
          <ac:picMkLst>
            <pc:docMk/>
            <pc:sldMk cId="1299150746" sldId="301"/>
            <ac:picMk id="7" creationId="{00000000-0000-0000-0000-000000000000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09:46:01.558" v="703" actId="255"/>
        <pc:sldMkLst>
          <pc:docMk/>
          <pc:sldMk cId="2339000338" sldId="302"/>
        </pc:sldMkLst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2339000338" sldId="302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09:46:01.558" v="703" actId="255"/>
          <ac:spMkLst>
            <pc:docMk/>
            <pc:sldMk cId="2339000338" sldId="302"/>
            <ac:spMk id="3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09:45:53.620" v="701" actId="1076"/>
          <ac:picMkLst>
            <pc:docMk/>
            <pc:sldMk cId="2339000338" sldId="302"/>
            <ac:picMk id="4" creationId="{00000000-0000-0000-0000-000000000000}"/>
          </ac:picMkLst>
        </pc:picChg>
        <pc:picChg chg="mod">
          <ac:chgData name="Quek Chee Siong" userId="e750a7a6-0136-444d-87e8-08223484ce4d" providerId="ADAL" clId="{CFD3C220-C6E2-4227-BF42-CD906DF3070B}" dt="2021-08-28T09:45:53.620" v="701" actId="1076"/>
          <ac:picMkLst>
            <pc:docMk/>
            <pc:sldMk cId="2339000338" sldId="302"/>
            <ac:picMk id="5" creationId="{00000000-0000-0000-0000-000000000000}"/>
          </ac:picMkLst>
        </pc:picChg>
      </pc:sldChg>
      <pc:sldChg chg="modSp mod modAnim chgLayout">
        <pc:chgData name="Quek Chee Siong" userId="e750a7a6-0136-444d-87e8-08223484ce4d" providerId="ADAL" clId="{CFD3C220-C6E2-4227-BF42-CD906DF3070B}" dt="2021-08-28T09:47:32.181" v="712" actId="1076"/>
        <pc:sldMkLst>
          <pc:docMk/>
          <pc:sldMk cId="1699924471" sldId="303"/>
        </pc:sldMkLst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1699924471" sldId="303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09:46:46.839" v="707" actId="255"/>
          <ac:spMkLst>
            <pc:docMk/>
            <pc:sldMk cId="1699924471" sldId="303"/>
            <ac:spMk id="3" creationId="{00000000-0000-0000-0000-000000000000}"/>
          </ac:spMkLst>
        </pc:spChg>
        <pc:graphicFrameChg chg="mod">
          <ac:chgData name="Quek Chee Siong" userId="e750a7a6-0136-444d-87e8-08223484ce4d" providerId="ADAL" clId="{CFD3C220-C6E2-4227-BF42-CD906DF3070B}" dt="2021-08-28T09:47:27.930" v="711" actId="1076"/>
          <ac:graphicFrameMkLst>
            <pc:docMk/>
            <pc:sldMk cId="1699924471" sldId="303"/>
            <ac:graphicFrameMk id="4" creationId="{00000000-0000-0000-0000-000000000000}"/>
          </ac:graphicFrameMkLst>
        </pc:graphicFrameChg>
        <pc:picChg chg="mod">
          <ac:chgData name="Quek Chee Siong" userId="e750a7a6-0136-444d-87e8-08223484ce4d" providerId="ADAL" clId="{CFD3C220-C6E2-4227-BF42-CD906DF3070B}" dt="2021-08-28T09:47:32.181" v="712" actId="1076"/>
          <ac:picMkLst>
            <pc:docMk/>
            <pc:sldMk cId="1699924471" sldId="303"/>
            <ac:picMk id="6" creationId="{00000000-0000-0000-0000-000000000000}"/>
          </ac:picMkLst>
        </pc:picChg>
        <pc:picChg chg="mod">
          <ac:chgData name="Quek Chee Siong" userId="e750a7a6-0136-444d-87e8-08223484ce4d" providerId="ADAL" clId="{CFD3C220-C6E2-4227-BF42-CD906DF3070B}" dt="2021-08-28T09:47:01.800" v="708" actId="1076"/>
          <ac:picMkLst>
            <pc:docMk/>
            <pc:sldMk cId="1699924471" sldId="303"/>
            <ac:picMk id="7" creationId="{00000000-0000-0000-0000-000000000000}"/>
          </ac:picMkLst>
        </pc:picChg>
      </pc:sldChg>
      <pc:sldChg chg="modSp mod chgLayout">
        <pc:chgData name="Quek Chee Siong" userId="e750a7a6-0136-444d-87e8-08223484ce4d" providerId="ADAL" clId="{CFD3C220-C6E2-4227-BF42-CD906DF3070B}" dt="2021-08-28T09:48:32.122" v="718" actId="255"/>
        <pc:sldMkLst>
          <pc:docMk/>
          <pc:sldMk cId="3761259564" sldId="304"/>
        </pc:sldMkLst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3761259564" sldId="304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09:48:32.122" v="718" actId="255"/>
          <ac:spMkLst>
            <pc:docMk/>
            <pc:sldMk cId="3761259564" sldId="304"/>
            <ac:spMk id="3" creationId="{00000000-0000-0000-0000-000000000000}"/>
          </ac:spMkLst>
        </pc:spChg>
      </pc:sldChg>
      <pc:sldChg chg="modSp mod chgLayout">
        <pc:chgData name="Quek Chee Siong" userId="e750a7a6-0136-444d-87e8-08223484ce4d" providerId="ADAL" clId="{CFD3C220-C6E2-4227-BF42-CD906DF3070B}" dt="2021-08-28T09:49:06.048" v="721" actId="255"/>
        <pc:sldMkLst>
          <pc:docMk/>
          <pc:sldMk cId="2013584152" sldId="305"/>
        </pc:sldMkLst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2013584152" sldId="305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09:49:06.048" v="721" actId="255"/>
          <ac:spMkLst>
            <pc:docMk/>
            <pc:sldMk cId="2013584152" sldId="305"/>
            <ac:spMk id="3" creationId="{00000000-0000-0000-0000-000000000000}"/>
          </ac:spMkLst>
        </pc:spChg>
      </pc:sldChg>
      <pc:sldChg chg="modSp mod chgLayout">
        <pc:chgData name="Quek Chee Siong" userId="e750a7a6-0136-444d-87e8-08223484ce4d" providerId="ADAL" clId="{CFD3C220-C6E2-4227-BF42-CD906DF3070B}" dt="2021-08-28T09:50:03.601" v="725" actId="1076"/>
        <pc:sldMkLst>
          <pc:docMk/>
          <pc:sldMk cId="1532564118" sldId="306"/>
        </pc:sldMkLst>
        <pc:spChg chg="mod ord">
          <ac:chgData name="Quek Chee Siong" userId="e750a7a6-0136-444d-87e8-08223484ce4d" providerId="ADAL" clId="{CFD3C220-C6E2-4227-BF42-CD906DF3070B}" dt="2021-08-28T07:31:31.239" v="391" actId="700"/>
          <ac:spMkLst>
            <pc:docMk/>
            <pc:sldMk cId="1532564118" sldId="306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09:49:49.406" v="724" actId="20577"/>
          <ac:spMkLst>
            <pc:docMk/>
            <pc:sldMk cId="1532564118" sldId="306"/>
            <ac:spMk id="3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09:50:03.601" v="725" actId="1076"/>
          <ac:picMkLst>
            <pc:docMk/>
            <pc:sldMk cId="1532564118" sldId="306"/>
            <ac:picMk id="5" creationId="{00000000-0000-0000-0000-000000000000}"/>
          </ac:picMkLst>
        </pc:picChg>
      </pc:sldChg>
      <pc:sldChg chg="modSp del mod chgLayout">
        <pc:chgData name="Quek Chee Siong" userId="e750a7a6-0136-444d-87e8-08223484ce4d" providerId="ADAL" clId="{CFD3C220-C6E2-4227-BF42-CD906DF3070B}" dt="2021-08-28T10:52:53.455" v="936" actId="2696"/>
        <pc:sldMkLst>
          <pc:docMk/>
          <pc:sldMk cId="3874714153" sldId="307"/>
        </pc:sldMkLst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3874714153" sldId="307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3874714153" sldId="307"/>
            <ac:spMk id="3" creationId="{00000000-0000-0000-0000-000000000000}"/>
          </ac:spMkLst>
        </pc:spChg>
      </pc:sldChg>
      <pc:sldChg chg="modSp mod modNotesTx">
        <pc:chgData name="Quek Chee Siong" userId="e750a7a6-0136-444d-87e8-08223484ce4d" providerId="ADAL" clId="{CFD3C220-C6E2-4227-BF42-CD906DF3070B}" dt="2021-08-28T06:35:25.723" v="75" actId="113"/>
        <pc:sldMkLst>
          <pc:docMk/>
          <pc:sldMk cId="1961635474" sldId="309"/>
        </pc:sldMkLst>
        <pc:spChg chg="mod">
          <ac:chgData name="Quek Chee Siong" userId="e750a7a6-0136-444d-87e8-08223484ce4d" providerId="ADAL" clId="{CFD3C220-C6E2-4227-BF42-CD906DF3070B}" dt="2021-08-28T06:32:06.485" v="18" actId="20577"/>
          <ac:spMkLst>
            <pc:docMk/>
            <pc:sldMk cId="1961635474" sldId="309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06:35:02.466" v="35" actId="20577"/>
          <ac:spMkLst>
            <pc:docMk/>
            <pc:sldMk cId="1961635474" sldId="309"/>
            <ac:spMk id="4" creationId="{00000000-0000-0000-0000-000000000000}"/>
          </ac:spMkLst>
        </pc:spChg>
      </pc:sldChg>
      <pc:sldChg chg="modSp mod">
        <pc:chgData name="Quek Chee Siong" userId="e750a7a6-0136-444d-87e8-08223484ce4d" providerId="ADAL" clId="{CFD3C220-C6E2-4227-BF42-CD906DF3070B}" dt="2021-08-28T07:16:24.688" v="319" actId="1076"/>
        <pc:sldMkLst>
          <pc:docMk/>
          <pc:sldMk cId="2181578445" sldId="310"/>
        </pc:sldMkLst>
        <pc:picChg chg="mod">
          <ac:chgData name="Quek Chee Siong" userId="e750a7a6-0136-444d-87e8-08223484ce4d" providerId="ADAL" clId="{CFD3C220-C6E2-4227-BF42-CD906DF3070B}" dt="2021-08-28T07:15:23.054" v="316" actId="1076"/>
          <ac:picMkLst>
            <pc:docMk/>
            <pc:sldMk cId="2181578445" sldId="310"/>
            <ac:picMk id="3" creationId="{00000000-0000-0000-0000-000000000000}"/>
          </ac:picMkLst>
        </pc:picChg>
        <pc:picChg chg="mod">
          <ac:chgData name="Quek Chee Siong" userId="e750a7a6-0136-444d-87e8-08223484ce4d" providerId="ADAL" clId="{CFD3C220-C6E2-4227-BF42-CD906DF3070B}" dt="2021-08-28T07:15:31.133" v="317" actId="1076"/>
          <ac:picMkLst>
            <pc:docMk/>
            <pc:sldMk cId="2181578445" sldId="310"/>
            <ac:picMk id="10" creationId="{00000000-0000-0000-0000-000000000000}"/>
          </ac:picMkLst>
        </pc:picChg>
        <pc:picChg chg="mod">
          <ac:chgData name="Quek Chee Siong" userId="e750a7a6-0136-444d-87e8-08223484ce4d" providerId="ADAL" clId="{CFD3C220-C6E2-4227-BF42-CD906DF3070B}" dt="2021-08-28T07:16:24.688" v="319" actId="1076"/>
          <ac:picMkLst>
            <pc:docMk/>
            <pc:sldMk cId="2181578445" sldId="310"/>
            <ac:picMk id="11" creationId="{00000000-0000-0000-0000-000000000000}"/>
          </ac:picMkLst>
        </pc:picChg>
      </pc:sldChg>
      <pc:sldChg chg="modSp mod">
        <pc:chgData name="Quek Chee Siong" userId="e750a7a6-0136-444d-87e8-08223484ce4d" providerId="ADAL" clId="{CFD3C220-C6E2-4227-BF42-CD906DF3070B}" dt="2021-08-28T06:35:42.980" v="78" actId="255"/>
        <pc:sldMkLst>
          <pc:docMk/>
          <pc:sldMk cId="3572541905" sldId="311"/>
        </pc:sldMkLst>
        <pc:spChg chg="mod">
          <ac:chgData name="Quek Chee Siong" userId="e750a7a6-0136-444d-87e8-08223484ce4d" providerId="ADAL" clId="{CFD3C220-C6E2-4227-BF42-CD906DF3070B}" dt="2021-08-28T06:35:42.980" v="78" actId="255"/>
          <ac:spMkLst>
            <pc:docMk/>
            <pc:sldMk cId="3572541905" sldId="311"/>
            <ac:spMk id="3" creationId="{00000000-0000-0000-0000-000000000000}"/>
          </ac:spMkLst>
        </pc:spChg>
      </pc:sldChg>
      <pc:sldChg chg="modSp mod">
        <pc:chgData name="Quek Chee Siong" userId="e750a7a6-0136-444d-87e8-08223484ce4d" providerId="ADAL" clId="{CFD3C220-C6E2-4227-BF42-CD906DF3070B}" dt="2021-08-28T06:36:08.722" v="79" actId="1076"/>
        <pc:sldMkLst>
          <pc:docMk/>
          <pc:sldMk cId="93257872" sldId="313"/>
        </pc:sldMkLst>
        <pc:graphicFrameChg chg="mod">
          <ac:chgData name="Quek Chee Siong" userId="e750a7a6-0136-444d-87e8-08223484ce4d" providerId="ADAL" clId="{CFD3C220-C6E2-4227-BF42-CD906DF3070B}" dt="2021-08-28T06:36:08.722" v="79" actId="1076"/>
          <ac:graphicFrameMkLst>
            <pc:docMk/>
            <pc:sldMk cId="93257872" sldId="313"/>
            <ac:graphicFrameMk id="4" creationId="{00000000-0000-0000-0000-000000000000}"/>
          </ac:graphicFrameMkLst>
        </pc:graphicFrameChg>
      </pc:sldChg>
      <pc:sldChg chg="modSp mod">
        <pc:chgData name="Quek Chee Siong" userId="e750a7a6-0136-444d-87e8-08223484ce4d" providerId="ADAL" clId="{CFD3C220-C6E2-4227-BF42-CD906DF3070B}" dt="2021-08-28T06:39:09.745" v="272" actId="1076"/>
        <pc:sldMkLst>
          <pc:docMk/>
          <pc:sldMk cId="414171174" sldId="314"/>
        </pc:sldMkLst>
        <pc:spChg chg="mod">
          <ac:chgData name="Quek Chee Siong" userId="e750a7a6-0136-444d-87e8-08223484ce4d" providerId="ADAL" clId="{CFD3C220-C6E2-4227-BF42-CD906DF3070B}" dt="2021-08-28T06:39:05.338" v="271" actId="255"/>
          <ac:spMkLst>
            <pc:docMk/>
            <pc:sldMk cId="414171174" sldId="314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06:39:09.745" v="272" actId="1076"/>
          <ac:spMkLst>
            <pc:docMk/>
            <pc:sldMk cId="414171174" sldId="314"/>
            <ac:spMk id="4" creationId="{00000000-0000-0000-0000-000000000000}"/>
          </ac:spMkLst>
        </pc:spChg>
      </pc:sldChg>
      <pc:sldChg chg="delSp modSp mod">
        <pc:chgData name="Quek Chee Siong" userId="e750a7a6-0136-444d-87e8-08223484ce4d" providerId="ADAL" clId="{CFD3C220-C6E2-4227-BF42-CD906DF3070B}" dt="2021-08-28T07:05:29.691" v="303" actId="1076"/>
        <pc:sldMkLst>
          <pc:docMk/>
          <pc:sldMk cId="1934941620" sldId="316"/>
        </pc:sldMkLst>
        <pc:spChg chg="mod">
          <ac:chgData name="Quek Chee Siong" userId="e750a7a6-0136-444d-87e8-08223484ce4d" providerId="ADAL" clId="{CFD3C220-C6E2-4227-BF42-CD906DF3070B}" dt="2021-08-28T07:01:19.647" v="274" actId="20578"/>
          <ac:spMkLst>
            <pc:docMk/>
            <pc:sldMk cId="1934941620" sldId="316"/>
            <ac:spMk id="3" creationId="{F685F965-16DD-466F-89DA-3ABCCB9C0D05}"/>
          </ac:spMkLst>
        </pc:spChg>
        <pc:spChg chg="del">
          <ac:chgData name="Quek Chee Siong" userId="e750a7a6-0136-444d-87e8-08223484ce4d" providerId="ADAL" clId="{CFD3C220-C6E2-4227-BF42-CD906DF3070B}" dt="2021-08-28T07:01:20.772" v="276"/>
          <ac:spMkLst>
            <pc:docMk/>
            <pc:sldMk cId="1934941620" sldId="316"/>
            <ac:spMk id="4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07:05:29.691" v="303" actId="1076"/>
          <ac:spMkLst>
            <pc:docMk/>
            <pc:sldMk cId="1934941620" sldId="316"/>
            <ac:spMk id="6" creationId="{41A48993-83B2-44B4-BACF-B54BB26713A3}"/>
          </ac:spMkLst>
        </pc:spChg>
        <pc:graphicFrameChg chg="mod">
          <ac:chgData name="Quek Chee Siong" userId="e750a7a6-0136-444d-87e8-08223484ce4d" providerId="ADAL" clId="{CFD3C220-C6E2-4227-BF42-CD906DF3070B}" dt="2021-08-28T07:01:38.388" v="299" actId="1037"/>
          <ac:graphicFrameMkLst>
            <pc:docMk/>
            <pc:sldMk cId="1934941620" sldId="316"/>
            <ac:graphicFrameMk id="5" creationId="{00000000-0000-0000-0000-000000000000}"/>
          </ac:graphicFrameMkLst>
        </pc:graphicFrameChg>
      </pc:sldChg>
      <pc:sldChg chg="delSp modSp mod">
        <pc:chgData name="Quek Chee Siong" userId="e750a7a6-0136-444d-87e8-08223484ce4d" providerId="ADAL" clId="{CFD3C220-C6E2-4227-BF42-CD906DF3070B}" dt="2021-08-28T07:11:38.524" v="312" actId="1076"/>
        <pc:sldMkLst>
          <pc:docMk/>
          <pc:sldMk cId="2486172369" sldId="318"/>
        </pc:sldMkLst>
        <pc:spChg chg="mod">
          <ac:chgData name="Quek Chee Siong" userId="e750a7a6-0136-444d-87e8-08223484ce4d" providerId="ADAL" clId="{CFD3C220-C6E2-4227-BF42-CD906DF3070B}" dt="2021-08-28T07:11:29.335" v="311" actId="6549"/>
          <ac:spMkLst>
            <pc:docMk/>
            <pc:sldMk cId="2486172369" sldId="318"/>
            <ac:spMk id="3" creationId="{084EA5A9-FB5B-4BF6-A4C0-06FA85F8DA9D}"/>
          </ac:spMkLst>
        </pc:spChg>
        <pc:spChg chg="del">
          <ac:chgData name="Quek Chee Siong" userId="e750a7a6-0136-444d-87e8-08223484ce4d" providerId="ADAL" clId="{CFD3C220-C6E2-4227-BF42-CD906DF3070B}" dt="2021-08-28T07:05:42.162" v="306"/>
          <ac:spMkLst>
            <pc:docMk/>
            <pc:sldMk cId="2486172369" sldId="318"/>
            <ac:spMk id="5" creationId="{00000000-0000-0000-0000-000000000000}"/>
          </ac:spMkLst>
        </pc:spChg>
        <pc:graphicFrameChg chg="mod">
          <ac:chgData name="Quek Chee Siong" userId="e750a7a6-0136-444d-87e8-08223484ce4d" providerId="ADAL" clId="{CFD3C220-C6E2-4227-BF42-CD906DF3070B}" dt="2021-08-28T07:11:38.524" v="312" actId="1076"/>
          <ac:graphicFrameMkLst>
            <pc:docMk/>
            <pc:sldMk cId="2486172369" sldId="318"/>
            <ac:graphicFrameMk id="4" creationId="{00000000-0000-0000-0000-000000000000}"/>
          </ac:graphicFrameMkLst>
        </pc:graphicFrameChg>
      </pc:sldChg>
      <pc:sldChg chg="modSp mod">
        <pc:chgData name="Quek Chee Siong" userId="e750a7a6-0136-444d-87e8-08223484ce4d" providerId="ADAL" clId="{CFD3C220-C6E2-4227-BF42-CD906DF3070B}" dt="2021-08-28T07:12:21.961" v="313" actId="1076"/>
        <pc:sldMkLst>
          <pc:docMk/>
          <pc:sldMk cId="2333943189" sldId="319"/>
        </pc:sldMkLst>
        <pc:graphicFrameChg chg="mod">
          <ac:chgData name="Quek Chee Siong" userId="e750a7a6-0136-444d-87e8-08223484ce4d" providerId="ADAL" clId="{CFD3C220-C6E2-4227-BF42-CD906DF3070B}" dt="2021-08-28T07:12:21.961" v="313" actId="1076"/>
          <ac:graphicFrameMkLst>
            <pc:docMk/>
            <pc:sldMk cId="2333943189" sldId="319"/>
            <ac:graphicFrameMk id="6" creationId="{00000000-0000-0000-0000-000000000000}"/>
          </ac:graphicFrameMkLst>
        </pc:graphicFrameChg>
      </pc:sldChg>
      <pc:sldChg chg="modSp mod">
        <pc:chgData name="Quek Chee Siong" userId="e750a7a6-0136-444d-87e8-08223484ce4d" providerId="ADAL" clId="{CFD3C220-C6E2-4227-BF42-CD906DF3070B}" dt="2021-08-28T07:12:28.167" v="314" actId="1076"/>
        <pc:sldMkLst>
          <pc:docMk/>
          <pc:sldMk cId="1579289933" sldId="320"/>
        </pc:sldMkLst>
        <pc:graphicFrameChg chg="mod">
          <ac:chgData name="Quek Chee Siong" userId="e750a7a6-0136-444d-87e8-08223484ce4d" providerId="ADAL" clId="{CFD3C220-C6E2-4227-BF42-CD906DF3070B}" dt="2021-08-28T07:12:28.167" v="314" actId="1076"/>
          <ac:graphicFrameMkLst>
            <pc:docMk/>
            <pc:sldMk cId="1579289933" sldId="320"/>
            <ac:graphicFrameMk id="4" creationId="{00000000-0000-0000-0000-000000000000}"/>
          </ac:graphicFrameMkLst>
        </pc:graphicFrameChg>
      </pc:sldChg>
      <pc:sldChg chg="modSp mod">
        <pc:chgData name="Quek Chee Siong" userId="e750a7a6-0136-444d-87e8-08223484ce4d" providerId="ADAL" clId="{CFD3C220-C6E2-4227-BF42-CD906DF3070B}" dt="2021-08-28T07:13:26.289" v="315" actId="1076"/>
        <pc:sldMkLst>
          <pc:docMk/>
          <pc:sldMk cId="2498505853" sldId="321"/>
        </pc:sldMkLst>
        <pc:spChg chg="mod">
          <ac:chgData name="Quek Chee Siong" userId="e750a7a6-0136-444d-87e8-08223484ce4d" providerId="ADAL" clId="{CFD3C220-C6E2-4227-BF42-CD906DF3070B}" dt="2021-08-28T07:13:26.289" v="315" actId="1076"/>
          <ac:spMkLst>
            <pc:docMk/>
            <pc:sldMk cId="2498505853" sldId="321"/>
            <ac:spMk id="5" creationId="{00000000-0000-0000-0000-000000000000}"/>
          </ac:spMkLst>
        </pc:spChg>
      </pc:sldChg>
      <pc:sldChg chg="add">
        <pc:chgData name="Quek Chee Siong" userId="e750a7a6-0136-444d-87e8-08223484ce4d" providerId="ADAL" clId="{CFD3C220-C6E2-4227-BF42-CD906DF3070B}" dt="2021-08-28T14:52:42.343" v="1443"/>
        <pc:sldMkLst>
          <pc:docMk/>
          <pc:sldMk cId="2376662625" sldId="327"/>
        </pc:sldMkLst>
      </pc:sldChg>
      <pc:sldChg chg="del">
        <pc:chgData name="Quek Chee Siong" userId="e750a7a6-0136-444d-87e8-08223484ce4d" providerId="ADAL" clId="{CFD3C220-C6E2-4227-BF42-CD906DF3070B}" dt="2021-08-28T14:52:26.277" v="1442" actId="2696"/>
        <pc:sldMkLst>
          <pc:docMk/>
          <pc:sldMk cId="2499555678" sldId="327"/>
        </pc:sldMkLst>
      </pc:sldChg>
      <pc:sldChg chg="modSp mod">
        <pc:chgData name="Quek Chee Siong" userId="e750a7a6-0136-444d-87e8-08223484ce4d" providerId="ADAL" clId="{CFD3C220-C6E2-4227-BF42-CD906DF3070B}" dt="2021-08-28T14:51:48.151" v="1441" actId="20577"/>
        <pc:sldMkLst>
          <pc:docMk/>
          <pc:sldMk cId="2277340055" sldId="512"/>
        </pc:sldMkLst>
        <pc:spChg chg="mod">
          <ac:chgData name="Quek Chee Siong" userId="e750a7a6-0136-444d-87e8-08223484ce4d" providerId="ADAL" clId="{CFD3C220-C6E2-4227-BF42-CD906DF3070B}" dt="2021-08-28T14:51:48.151" v="1441" actId="20577"/>
          <ac:spMkLst>
            <pc:docMk/>
            <pc:sldMk cId="2277340055" sldId="512"/>
            <ac:spMk id="2051" creationId="{00000000-0000-0000-0000-000000000000}"/>
          </ac:spMkLst>
        </pc:spChg>
      </pc:sldChg>
      <pc:sldChg chg="modSp mod">
        <pc:chgData name="Quek Chee Siong" userId="e750a7a6-0136-444d-87e8-08223484ce4d" providerId="ADAL" clId="{CFD3C220-C6E2-4227-BF42-CD906DF3070B}" dt="2021-08-28T06:34:51.687" v="34"/>
        <pc:sldMkLst>
          <pc:docMk/>
          <pc:sldMk cId="2291840533" sldId="555"/>
        </pc:sldMkLst>
        <pc:spChg chg="mod">
          <ac:chgData name="Quek Chee Siong" userId="e750a7a6-0136-444d-87e8-08223484ce4d" providerId="ADAL" clId="{CFD3C220-C6E2-4227-BF42-CD906DF3070B}" dt="2021-08-28T06:34:51.687" v="34"/>
          <ac:spMkLst>
            <pc:docMk/>
            <pc:sldMk cId="2291840533" sldId="555"/>
            <ac:spMk id="16" creationId="{BF1019DB-2325-4988-A709-D94C34BDE294}"/>
          </ac:spMkLst>
        </pc:spChg>
      </pc:sldChg>
      <pc:sldChg chg="addSp delSp modSp add mod ord delAnim modNotesTx">
        <pc:chgData name="Quek Chee Siong" userId="e750a7a6-0136-444d-87e8-08223484ce4d" providerId="ADAL" clId="{CFD3C220-C6E2-4227-BF42-CD906DF3070B}" dt="2021-08-28T09:39:19.249" v="580" actId="20578"/>
        <pc:sldMkLst>
          <pc:docMk/>
          <pc:sldMk cId="1770409680" sldId="556"/>
        </pc:sldMkLst>
        <pc:spChg chg="mod">
          <ac:chgData name="Quek Chee Siong" userId="e750a7a6-0136-444d-87e8-08223484ce4d" providerId="ADAL" clId="{CFD3C220-C6E2-4227-BF42-CD906DF3070B}" dt="2021-08-28T09:36:49.646" v="566" actId="20577"/>
          <ac:spMkLst>
            <pc:docMk/>
            <pc:sldMk cId="1770409680" sldId="556"/>
            <ac:spMk id="3" creationId="{00000000-0000-0000-0000-000000000000}"/>
          </ac:spMkLst>
        </pc:spChg>
        <pc:spChg chg="del mod">
          <ac:chgData name="Quek Chee Siong" userId="e750a7a6-0136-444d-87e8-08223484ce4d" providerId="ADAL" clId="{CFD3C220-C6E2-4227-BF42-CD906DF3070B}" dt="2021-08-28T07:35:44.065" v="460" actId="478"/>
          <ac:spMkLst>
            <pc:docMk/>
            <pc:sldMk cId="1770409680" sldId="556"/>
            <ac:spMk id="5" creationId="{00000000-0000-0000-0000-000000000000}"/>
          </ac:spMkLst>
        </pc:spChg>
        <pc:spChg chg="add mod">
          <ac:chgData name="Quek Chee Siong" userId="e750a7a6-0136-444d-87e8-08223484ce4d" providerId="ADAL" clId="{CFD3C220-C6E2-4227-BF42-CD906DF3070B}" dt="2021-08-28T08:26:34.412" v="523" actId="255"/>
          <ac:spMkLst>
            <pc:docMk/>
            <pc:sldMk cId="1770409680" sldId="556"/>
            <ac:spMk id="7" creationId="{2CC48508-194A-4329-8C5C-846181F7ED35}"/>
          </ac:spMkLst>
        </pc:spChg>
        <pc:graphicFrameChg chg="del">
          <ac:chgData name="Quek Chee Siong" userId="e750a7a6-0136-444d-87e8-08223484ce4d" providerId="ADAL" clId="{CFD3C220-C6E2-4227-BF42-CD906DF3070B}" dt="2021-08-28T07:44:13.033" v="475" actId="478"/>
          <ac:graphicFrameMkLst>
            <pc:docMk/>
            <pc:sldMk cId="1770409680" sldId="556"/>
            <ac:graphicFrameMk id="6" creationId="{00000000-0000-0000-0000-000000000000}"/>
          </ac:graphicFrameMkLst>
        </pc:graphicFrameChg>
        <pc:picChg chg="del">
          <ac:chgData name="Quek Chee Siong" userId="e750a7a6-0136-444d-87e8-08223484ce4d" providerId="ADAL" clId="{CFD3C220-C6E2-4227-BF42-CD906DF3070B}" dt="2021-08-28T07:35:46.747" v="461" actId="478"/>
          <ac:picMkLst>
            <pc:docMk/>
            <pc:sldMk cId="1770409680" sldId="556"/>
            <ac:picMk id="4" creationId="{00000000-0000-0000-0000-000000000000}"/>
          </ac:picMkLst>
        </pc:picChg>
        <pc:picChg chg="add mod">
          <ac:chgData name="Quek Chee Siong" userId="e750a7a6-0136-444d-87e8-08223484ce4d" providerId="ADAL" clId="{CFD3C220-C6E2-4227-BF42-CD906DF3070B}" dt="2021-08-28T08:26:40.847" v="525" actId="1037"/>
          <ac:picMkLst>
            <pc:docMk/>
            <pc:sldMk cId="1770409680" sldId="556"/>
            <ac:picMk id="9" creationId="{313665C8-9F31-4CA1-8648-4CB67E398B70}"/>
          </ac:picMkLst>
        </pc:picChg>
      </pc:sldChg>
      <pc:sldChg chg="modSp add ord">
        <pc:chgData name="Quek Chee Siong" userId="e750a7a6-0136-444d-87e8-08223484ce4d" providerId="ADAL" clId="{CFD3C220-C6E2-4227-BF42-CD906DF3070B}" dt="2021-08-30T01:08:06.963" v="1501"/>
        <pc:sldMkLst>
          <pc:docMk/>
          <pc:sldMk cId="2957525012" sldId="557"/>
        </pc:sldMkLst>
        <pc:spChg chg="mod">
          <ac:chgData name="Quek Chee Siong" userId="e750a7a6-0136-444d-87e8-08223484ce4d" providerId="ADAL" clId="{CFD3C220-C6E2-4227-BF42-CD906DF3070B}" dt="2021-08-28T10:09:22.809" v="750"/>
          <ac:spMkLst>
            <pc:docMk/>
            <pc:sldMk cId="2957525012" sldId="557"/>
            <ac:spMk id="7" creationId="{00000000-0000-0000-0000-000000000000}"/>
          </ac:spMkLst>
        </pc:spChg>
      </pc:sldChg>
      <pc:sldChg chg="addSp delSp modSp add mod ord delAnim chgLayout modNotesTx">
        <pc:chgData name="Quek Chee Siong" userId="e750a7a6-0136-444d-87e8-08223484ce4d" providerId="ADAL" clId="{CFD3C220-C6E2-4227-BF42-CD906DF3070B}" dt="2021-08-30T01:08:06.963" v="1501"/>
        <pc:sldMkLst>
          <pc:docMk/>
          <pc:sldMk cId="151614921" sldId="558"/>
        </pc:sldMkLst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151614921" sldId="558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33:21.326" v="872" actId="11"/>
          <ac:spMkLst>
            <pc:docMk/>
            <pc:sldMk cId="151614921" sldId="558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0:49:15.295" v="925" actId="20577"/>
          <ac:spMkLst>
            <pc:docMk/>
            <pc:sldMk cId="151614921" sldId="558"/>
            <ac:spMk id="5" creationId="{00000000-0000-0000-0000-000000000000}"/>
          </ac:spMkLst>
        </pc:spChg>
        <pc:spChg chg="del mod ord">
          <ac:chgData name="Quek Chee Siong" userId="e750a7a6-0136-444d-87e8-08223484ce4d" providerId="ADAL" clId="{CFD3C220-C6E2-4227-BF42-CD906DF3070B}" dt="2021-08-28T10:43:43.897" v="893" actId="478"/>
          <ac:spMkLst>
            <pc:docMk/>
            <pc:sldMk cId="151614921" sldId="558"/>
            <ac:spMk id="10" creationId="{00000000-0000-0000-0000-000000000000}"/>
          </ac:spMkLst>
        </pc:spChg>
        <pc:picChg chg="mod">
          <ac:chgData name="Quek Chee Siong" userId="e750a7a6-0136-444d-87e8-08223484ce4d" providerId="ADAL" clId="{CFD3C220-C6E2-4227-BF42-CD906DF3070B}" dt="2021-08-28T10:43:58.778" v="897" actId="1076"/>
          <ac:picMkLst>
            <pc:docMk/>
            <pc:sldMk cId="151614921" sldId="558"/>
            <ac:picMk id="6" creationId="{00000000-0000-0000-0000-000000000000}"/>
          </ac:picMkLst>
        </pc:picChg>
        <pc:picChg chg="add del mod">
          <ac:chgData name="Quek Chee Siong" userId="e750a7a6-0136-444d-87e8-08223484ce4d" providerId="ADAL" clId="{CFD3C220-C6E2-4227-BF42-CD906DF3070B}" dt="2021-08-28T10:45:14.814" v="902" actId="478"/>
          <ac:picMkLst>
            <pc:docMk/>
            <pc:sldMk cId="151614921" sldId="558"/>
            <ac:picMk id="7" creationId="{9B36C822-B0F9-47F8-ABF3-BEDB1605222A}"/>
          </ac:picMkLst>
        </pc:picChg>
        <pc:picChg chg="del">
          <ac:chgData name="Quek Chee Siong" userId="e750a7a6-0136-444d-87e8-08223484ce4d" providerId="ADAL" clId="{CFD3C220-C6E2-4227-BF42-CD906DF3070B}" dt="2021-08-28T10:43:13.716" v="889" actId="478"/>
          <ac:picMkLst>
            <pc:docMk/>
            <pc:sldMk cId="151614921" sldId="558"/>
            <ac:picMk id="8" creationId="{00000000-0000-0000-0000-000000000000}"/>
          </ac:picMkLst>
        </pc:picChg>
        <pc:picChg chg="del mod">
          <ac:chgData name="Quek Chee Siong" userId="e750a7a6-0136-444d-87e8-08223484ce4d" providerId="ADAL" clId="{CFD3C220-C6E2-4227-BF42-CD906DF3070B}" dt="2021-08-28T10:40:53.390" v="883" actId="478"/>
          <ac:picMkLst>
            <pc:docMk/>
            <pc:sldMk cId="151614921" sldId="558"/>
            <ac:picMk id="9" creationId="{00000000-0000-0000-0000-000000000000}"/>
          </ac:picMkLst>
        </pc:picChg>
        <pc:picChg chg="add mod">
          <ac:chgData name="Quek Chee Siong" userId="e750a7a6-0136-444d-87e8-08223484ce4d" providerId="ADAL" clId="{CFD3C220-C6E2-4227-BF42-CD906DF3070B}" dt="2021-08-28T10:44:05.889" v="898" actId="14100"/>
          <ac:picMkLst>
            <pc:docMk/>
            <pc:sldMk cId="151614921" sldId="558"/>
            <ac:picMk id="11" creationId="{4C4F9930-2CB1-4CFA-9C7A-6E0F08F87DE3}"/>
          </ac:picMkLst>
        </pc:picChg>
        <pc:picChg chg="add mod">
          <ac:chgData name="Quek Chee Siong" userId="e750a7a6-0136-444d-87e8-08223484ce4d" providerId="ADAL" clId="{CFD3C220-C6E2-4227-BF42-CD906DF3070B}" dt="2021-08-28T10:45:22.098" v="904" actId="14100"/>
          <ac:picMkLst>
            <pc:docMk/>
            <pc:sldMk cId="151614921" sldId="558"/>
            <ac:picMk id="13" creationId="{0ABA7EA4-768E-4E64-A235-6AD2DA553273}"/>
          </ac:picMkLst>
        </pc:picChg>
      </pc:sldChg>
      <pc:sldChg chg="modSp add del mod modAnim chgLayout">
        <pc:chgData name="Quek Chee Siong" userId="e750a7a6-0136-444d-87e8-08223484ce4d" providerId="ADAL" clId="{CFD3C220-C6E2-4227-BF42-CD906DF3070B}" dt="2021-08-28T10:52:53.455" v="936" actId="2696"/>
        <pc:sldMkLst>
          <pc:docMk/>
          <pc:sldMk cId="2624714857" sldId="559"/>
        </pc:sldMkLst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2624714857" sldId="559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47:54.112" v="921" actId="12"/>
          <ac:spMkLst>
            <pc:docMk/>
            <pc:sldMk cId="2624714857" sldId="559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0:47:40.351" v="918" actId="1036"/>
          <ac:spMkLst>
            <pc:docMk/>
            <pc:sldMk cId="2624714857" sldId="559"/>
            <ac:spMk id="5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0:48:07.886" v="922"/>
          <ac:spMkLst>
            <pc:docMk/>
            <pc:sldMk cId="2624714857" sldId="559"/>
            <ac:spMk id="6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2624714857" sldId="559"/>
            <ac:spMk id="8" creationId="{00000000-0000-0000-0000-000000000000}"/>
          </ac:spMkLst>
        </pc:spChg>
      </pc:sldChg>
      <pc:sldChg chg="addSp delSp modSp add mod delAnim modAnim">
        <pc:chgData name="Quek Chee Siong" userId="e750a7a6-0136-444d-87e8-08223484ce4d" providerId="ADAL" clId="{CFD3C220-C6E2-4227-BF42-CD906DF3070B}" dt="2021-08-28T13:53:27.813" v="1161"/>
        <pc:sldMkLst>
          <pc:docMk/>
          <pc:sldMk cId="2736859742" sldId="559"/>
        </pc:sldMkLst>
        <pc:spChg chg="del">
          <ac:chgData name="Quek Chee Siong" userId="e750a7a6-0136-444d-87e8-08223484ce4d" providerId="ADAL" clId="{CFD3C220-C6E2-4227-BF42-CD906DF3070B}" dt="2021-08-28T13:53:19.016" v="1160" actId="478"/>
          <ac:spMkLst>
            <pc:docMk/>
            <pc:sldMk cId="2736859742" sldId="559"/>
            <ac:spMk id="9" creationId="{00000000-0000-0000-0000-000000000000}"/>
          </ac:spMkLst>
        </pc:spChg>
        <pc:spChg chg="add mod">
          <ac:chgData name="Quek Chee Siong" userId="e750a7a6-0136-444d-87e8-08223484ce4d" providerId="ADAL" clId="{CFD3C220-C6E2-4227-BF42-CD906DF3070B}" dt="2021-08-28T13:53:27.813" v="1161"/>
          <ac:spMkLst>
            <pc:docMk/>
            <pc:sldMk cId="2736859742" sldId="559"/>
            <ac:spMk id="10" creationId="{B995B4D8-EFC1-482E-9392-F29EF40C34BA}"/>
          </ac:spMkLst>
        </pc:spChg>
      </pc:sldChg>
      <pc:sldChg chg="addSp delSp modSp new del mod">
        <pc:chgData name="Quek Chee Siong" userId="e750a7a6-0136-444d-87e8-08223484ce4d" providerId="ADAL" clId="{CFD3C220-C6E2-4227-BF42-CD906DF3070B}" dt="2021-08-28T14:50:40.953" v="1434" actId="47"/>
        <pc:sldMkLst>
          <pc:docMk/>
          <pc:sldMk cId="1467877" sldId="560"/>
        </pc:sldMkLst>
        <pc:picChg chg="add del mod">
          <ac:chgData name="Quek Chee Siong" userId="e750a7a6-0136-444d-87e8-08223484ce4d" providerId="ADAL" clId="{CFD3C220-C6E2-4227-BF42-CD906DF3070B}" dt="2021-08-28T14:43:06.739" v="1262" actId="478"/>
          <ac:picMkLst>
            <pc:docMk/>
            <pc:sldMk cId="1467877" sldId="560"/>
            <ac:picMk id="3" creationId="{470EFEF6-48BC-49E2-9AE9-0DC45C779145}"/>
          </ac:picMkLst>
        </pc:picChg>
        <pc:picChg chg="add del mod">
          <ac:chgData name="Quek Chee Siong" userId="e750a7a6-0136-444d-87e8-08223484ce4d" providerId="ADAL" clId="{CFD3C220-C6E2-4227-BF42-CD906DF3070B}" dt="2021-08-28T14:43:02.449" v="1261" actId="478"/>
          <ac:picMkLst>
            <pc:docMk/>
            <pc:sldMk cId="1467877" sldId="560"/>
            <ac:picMk id="5" creationId="{F1B1623B-8FEC-418D-9FFC-5193187E4165}"/>
          </ac:picMkLst>
        </pc:picChg>
        <pc:picChg chg="add del mod">
          <ac:chgData name="Quek Chee Siong" userId="e750a7a6-0136-444d-87e8-08223484ce4d" providerId="ADAL" clId="{CFD3C220-C6E2-4227-BF42-CD906DF3070B}" dt="2021-08-28T14:43:47.096" v="1266" actId="478"/>
          <ac:picMkLst>
            <pc:docMk/>
            <pc:sldMk cId="1467877" sldId="560"/>
            <ac:picMk id="7" creationId="{00E05DE5-7C95-4884-A8D3-7AAC7BE51D53}"/>
          </ac:picMkLst>
        </pc:picChg>
        <pc:picChg chg="add del mod">
          <ac:chgData name="Quek Chee Siong" userId="e750a7a6-0136-444d-87e8-08223484ce4d" providerId="ADAL" clId="{CFD3C220-C6E2-4227-BF42-CD906DF3070B}" dt="2021-08-28T14:44:18.316" v="1270" actId="478"/>
          <ac:picMkLst>
            <pc:docMk/>
            <pc:sldMk cId="1467877" sldId="560"/>
            <ac:picMk id="9" creationId="{0F9103D6-2ED3-4766-9E37-2546D8F0E24A}"/>
          </ac:picMkLst>
        </pc:picChg>
        <pc:picChg chg="add mod">
          <ac:chgData name="Quek Chee Siong" userId="e750a7a6-0136-444d-87e8-08223484ce4d" providerId="ADAL" clId="{CFD3C220-C6E2-4227-BF42-CD906DF3070B}" dt="2021-08-28T14:44:26.303" v="1275" actId="14100"/>
          <ac:picMkLst>
            <pc:docMk/>
            <pc:sldMk cId="1467877" sldId="560"/>
            <ac:picMk id="11" creationId="{8CAD1680-096A-4A95-89C7-99CAF8992EE0}"/>
          </ac:picMkLst>
        </pc:picChg>
      </pc:sldChg>
      <pc:sldChg chg="addSp modSp new del">
        <pc:chgData name="Quek Chee Siong" userId="e750a7a6-0136-444d-87e8-08223484ce4d" providerId="ADAL" clId="{CFD3C220-C6E2-4227-BF42-CD906DF3070B}" dt="2021-08-28T15:51:04.638" v="1499" actId="47"/>
        <pc:sldMkLst>
          <pc:docMk/>
          <pc:sldMk cId="1426763237" sldId="560"/>
        </pc:sldMkLst>
        <pc:spChg chg="add mod">
          <ac:chgData name="Quek Chee Siong" userId="e750a7a6-0136-444d-87e8-08223484ce4d" providerId="ADAL" clId="{CFD3C220-C6E2-4227-BF42-CD906DF3070B}" dt="2021-08-28T15:49:05.059" v="1498" actId="14100"/>
          <ac:spMkLst>
            <pc:docMk/>
            <pc:sldMk cId="1426763237" sldId="560"/>
            <ac:spMk id="2" creationId="{BAD3CC46-7A57-4BC1-8961-7B99B1BFE980}"/>
          </ac:spMkLst>
        </pc:spChg>
        <pc:spChg chg="add mod">
          <ac:chgData name="Quek Chee Siong" userId="e750a7a6-0136-444d-87e8-08223484ce4d" providerId="ADAL" clId="{CFD3C220-C6E2-4227-BF42-CD906DF3070B}" dt="2021-08-28T15:49:05.059" v="1498" actId="14100"/>
          <ac:spMkLst>
            <pc:docMk/>
            <pc:sldMk cId="1426763237" sldId="560"/>
            <ac:spMk id="5" creationId="{B98B5F3B-2524-41A8-87AB-ABEF5096ECE7}"/>
          </ac:spMkLst>
        </pc:spChg>
        <pc:grpChg chg="add mod">
          <ac:chgData name="Quek Chee Siong" userId="e750a7a6-0136-444d-87e8-08223484ce4d" providerId="ADAL" clId="{CFD3C220-C6E2-4227-BF42-CD906DF3070B}" dt="2021-08-28T15:49:05.059" v="1498" actId="14100"/>
          <ac:grpSpMkLst>
            <pc:docMk/>
            <pc:sldMk cId="1426763237" sldId="560"/>
            <ac:grpSpMk id="4" creationId="{EFC97A55-8F65-4C30-869F-6BAC254E21DF}"/>
          </ac:grpSpMkLst>
        </pc:grpChg>
        <pc:grpChg chg="add mod">
          <ac:chgData name="Quek Chee Siong" userId="e750a7a6-0136-444d-87e8-08223484ce4d" providerId="ADAL" clId="{CFD3C220-C6E2-4227-BF42-CD906DF3070B}" dt="2021-08-28T15:49:05.059" v="1498" actId="14100"/>
          <ac:grpSpMkLst>
            <pc:docMk/>
            <pc:sldMk cId="1426763237" sldId="560"/>
            <ac:grpSpMk id="6" creationId="{B0C76734-7C12-4C41-99FE-F64654FBAADC}"/>
          </ac:grpSpMkLst>
        </pc:grpChg>
        <pc:picChg chg="add mod">
          <ac:chgData name="Quek Chee Siong" userId="e750a7a6-0136-444d-87e8-08223484ce4d" providerId="ADAL" clId="{CFD3C220-C6E2-4227-BF42-CD906DF3070B}" dt="2021-08-28T15:49:05.059" v="1498" actId="14100"/>
          <ac:picMkLst>
            <pc:docMk/>
            <pc:sldMk cId="1426763237" sldId="560"/>
            <ac:picMk id="3" creationId="{23B59429-4BF1-4713-A033-D5D2C9CBC7EF}"/>
          </ac:picMkLst>
        </pc:picChg>
      </pc:sldChg>
      <pc:sldChg chg="modSp add del mod chgLayout">
        <pc:chgData name="Quek Chee Siong" userId="e750a7a6-0136-444d-87e8-08223484ce4d" providerId="ADAL" clId="{CFD3C220-C6E2-4227-BF42-CD906DF3070B}" dt="2021-08-28T10:52:53.455" v="936" actId="2696"/>
        <pc:sldMkLst>
          <pc:docMk/>
          <pc:sldMk cId="3423117150" sldId="560"/>
        </pc:sldMkLst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3423117150" sldId="560"/>
            <ac:spMk id="2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3423117150" sldId="560"/>
            <ac:spMk id="3" creationId="{00000000-0000-0000-0000-000000000000}"/>
          </ac:spMkLst>
        </pc:spChg>
        <pc:spChg chg="mod">
          <ac:chgData name="Quek Chee Siong" userId="e750a7a6-0136-444d-87e8-08223484ce4d" providerId="ADAL" clId="{CFD3C220-C6E2-4227-BF42-CD906DF3070B}" dt="2021-08-28T10:50:02.338" v="935" actId="113"/>
          <ac:spMkLst>
            <pc:docMk/>
            <pc:sldMk cId="3423117150" sldId="560"/>
            <ac:spMk id="4" creationId="{00000000-0000-0000-0000-000000000000}"/>
          </ac:spMkLst>
        </pc:spChg>
        <pc:spChg chg="mod ord">
          <ac:chgData name="Quek Chee Siong" userId="e750a7a6-0136-444d-87e8-08223484ce4d" providerId="ADAL" clId="{CFD3C220-C6E2-4227-BF42-CD906DF3070B}" dt="2021-08-28T10:09:39.959" v="756" actId="700"/>
          <ac:spMkLst>
            <pc:docMk/>
            <pc:sldMk cId="3423117150" sldId="560"/>
            <ac:spMk id="7" creationId="{00000000-0000-0000-0000-000000000000}"/>
          </ac:spMkLst>
        </pc:spChg>
      </pc:sldChg>
      <pc:sldChg chg="addSp delSp modSp new del mod">
        <pc:chgData name="Quek Chee Siong" userId="e750a7a6-0136-444d-87e8-08223484ce4d" providerId="ADAL" clId="{CFD3C220-C6E2-4227-BF42-CD906DF3070B}" dt="2021-08-28T14:50:45.173" v="1435" actId="47"/>
        <pc:sldMkLst>
          <pc:docMk/>
          <pc:sldMk cId="1572495550" sldId="561"/>
        </pc:sldMkLst>
        <pc:picChg chg="add del mod">
          <ac:chgData name="Quek Chee Siong" userId="e750a7a6-0136-444d-87e8-08223484ce4d" providerId="ADAL" clId="{CFD3C220-C6E2-4227-BF42-CD906DF3070B}" dt="2021-08-28T14:47:27.591" v="1344" actId="478"/>
          <ac:picMkLst>
            <pc:docMk/>
            <pc:sldMk cId="1572495550" sldId="561"/>
            <ac:picMk id="3" creationId="{FE656F73-76AB-41B3-8DD9-12C800553D1A}"/>
          </ac:picMkLst>
        </pc:picChg>
        <pc:picChg chg="add mod">
          <ac:chgData name="Quek Chee Siong" userId="e750a7a6-0136-444d-87e8-08223484ce4d" providerId="ADAL" clId="{CFD3C220-C6E2-4227-BF42-CD906DF3070B}" dt="2021-08-28T14:47:38.100" v="1349" actId="14100"/>
          <ac:picMkLst>
            <pc:docMk/>
            <pc:sldMk cId="1572495550" sldId="561"/>
            <ac:picMk id="5" creationId="{66C7087E-55B7-488F-B702-CAE79A48B511}"/>
          </ac:picMkLst>
        </pc:picChg>
      </pc:sldChg>
      <pc:sldMasterChg chg="addSldLayout delSldLayout">
        <pc:chgData name="Quek Chee Siong" userId="e750a7a6-0136-444d-87e8-08223484ce4d" providerId="ADAL" clId="{CFD3C220-C6E2-4227-BF42-CD906DF3070B}" dt="2021-08-28T10:28:47.106" v="812" actId="2696"/>
        <pc:sldMasterMkLst>
          <pc:docMk/>
          <pc:sldMasterMk cId="0" sldId="2147483648"/>
        </pc:sldMasterMkLst>
        <pc:sldLayoutChg chg="add del">
          <pc:chgData name="Quek Chee Siong" userId="e750a7a6-0136-444d-87e8-08223484ce4d" providerId="ADAL" clId="{CFD3C220-C6E2-4227-BF42-CD906DF3070B}" dt="2021-08-28T10:28:47.106" v="812" actId="2696"/>
          <pc:sldLayoutMkLst>
            <pc:docMk/>
            <pc:sldMasterMk cId="0" sldId="2147483648"/>
            <pc:sldLayoutMk cId="614674250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295" cy="495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195" y="1"/>
            <a:ext cx="2946388" cy="495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F548-5BB8-4D80-B7F4-49161C708B0B}" type="datetimeFigureOut">
              <a:rPr lang="en-SG" smtClean="0"/>
              <a:t>21/10/2021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463"/>
            <a:ext cx="2945295" cy="49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195" y="9378463"/>
            <a:ext cx="2946388" cy="49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95956-9870-4C16-8E64-8F87BBF5DA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02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29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AA286-F7FC-415F-80A4-8AA8F22B7D1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30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AA286-F7FC-415F-80A4-8AA8F22B7D1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75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AA286-F7FC-415F-80A4-8AA8F22B7D1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37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AA286-F7FC-415F-80A4-8AA8F22B7D1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180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338074"/>
            <a:ext cx="10815319" cy="4826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5257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338074"/>
            <a:ext cx="10815319" cy="4826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21-Oct-21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338074"/>
            <a:ext cx="10815319" cy="4826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21-Oct-21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21-Oct-21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392464E-DE02-4215-985D-0CC415EB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9BFD54-FF27-47C9-BFDA-1DC195E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1" y="990600"/>
            <a:ext cx="556006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What can you observe from the following: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6512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913" y="4888743"/>
            <a:ext cx="356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Id for numbers &gt; 256 are diff. Numbers and strings are immutable</a:t>
            </a:r>
            <a:endParaRPr lang="en-SG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447801"/>
            <a:ext cx="3561522" cy="304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931" y="1447799"/>
            <a:ext cx="7848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1" y="990600"/>
            <a:ext cx="556006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What can you observe from the following: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6512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1" y="1617726"/>
            <a:ext cx="356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List objects are mutable</a:t>
            </a:r>
            <a:endParaRPr lang="en-SG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" y="1617726"/>
            <a:ext cx="5126635" cy="49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5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Scientific notation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1" y="990600"/>
            <a:ext cx="556006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What can you observe from the following: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6512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SG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" y="1617726"/>
            <a:ext cx="3601967" cy="181127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5800" y="1617726"/>
            <a:ext cx="6324600" cy="1200329"/>
          </a:xfrm>
          <a:prstGeom prst="rect">
            <a:avLst/>
          </a:prstGeom>
          <a:solidFill>
            <a:srgbClr val="F7F6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SG" altLang="en-US" sz="2400" dirty="0">
                <a:solidFill>
                  <a:srgbClr val="333333"/>
                </a:solidFill>
                <a:latin typeface="+mn-lt"/>
              </a:rPr>
              <a:t>As of Python 3, for numbers less than 1e-4 or greater than 1e16, Python will use scientific notation. Otherwise, it uses standard notation.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99" y="3050326"/>
            <a:ext cx="4589351" cy="25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Methods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1" y="990600"/>
            <a:ext cx="556006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What can you observe from the following: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6512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SG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" y="1617726"/>
            <a:ext cx="3601967" cy="181127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5800" y="1617726"/>
            <a:ext cx="6324600" cy="1200329"/>
          </a:xfrm>
          <a:prstGeom prst="rect">
            <a:avLst/>
          </a:prstGeom>
          <a:solidFill>
            <a:srgbClr val="F7F6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SG" altLang="en-US" sz="2400" dirty="0">
                <a:solidFill>
                  <a:srgbClr val="333333"/>
                </a:solidFill>
                <a:latin typeface="+mn-lt"/>
              </a:rPr>
              <a:t>As of Python 3, for numbers less than 1e-4 or greater than 1e16, Python will use scientific notation. Otherwise, it uses standard notation.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99" y="3050326"/>
            <a:ext cx="4589351" cy="25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4682</TotalTime>
  <Words>77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Identity</vt:lpstr>
      <vt:lpstr>Identity</vt:lpstr>
      <vt:lpstr>Scientific notation</vt:lpstr>
      <vt:lpstr>String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Quek Chee Siong</dc:creator>
  <cp:lastModifiedBy>common</cp:lastModifiedBy>
  <cp:revision>345</cp:revision>
  <cp:lastPrinted>2018-02-02T04:59:41Z</cp:lastPrinted>
  <dcterms:created xsi:type="dcterms:W3CDTF">2017-04-13T16:29:54Z</dcterms:created>
  <dcterms:modified xsi:type="dcterms:W3CDTF">2021-10-21T05:22:20Z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2017-04-13T00:00:00Z</vt:filetime>
  </property>
  <property fmtid="{D5CDD505-2E9C-101B-9397-08002B2CF9AE}" pid="3" name="LastSaved">
    <vt:filetime>2017-04-13T00:00:00Z</vt:filetime>
  </property>
</Properties>
</file>