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sldIdLst>
    <p:sldId id="360" r:id="rId5"/>
    <p:sldId id="364" r:id="rId6"/>
    <p:sldId id="386" r:id="rId7"/>
    <p:sldId id="387" r:id="rId8"/>
    <p:sldId id="388" r:id="rId9"/>
    <p:sldId id="389" r:id="rId10"/>
    <p:sldId id="390" r:id="rId11"/>
    <p:sldId id="3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9FCED-E720-4D59-B8A2-BB7448A53651}" v="1" dt="2022-05-08T13:24:0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75" d="100"/>
          <a:sy n="75" d="100"/>
        </p:scale>
        <p:origin x="162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HONG YING" userId="S::hylim.21@ichat.sp.edu.sg::e7180012-62c0-4e02-a239-c36872335b7a" providerId="AD" clId="Web-{2C59FCED-E720-4D59-B8A2-BB7448A53651}"/>
    <pc:docChg chg="modSld">
      <pc:chgData name="LIM HONG YING" userId="S::hylim.21@ichat.sp.edu.sg::e7180012-62c0-4e02-a239-c36872335b7a" providerId="AD" clId="Web-{2C59FCED-E720-4D59-B8A2-BB7448A53651}" dt="2022-05-08T13:24:01.611" v="0"/>
      <pc:docMkLst>
        <pc:docMk/>
      </pc:docMkLst>
      <pc:sldChg chg="addSp">
        <pc:chgData name="LIM HONG YING" userId="S::hylim.21@ichat.sp.edu.sg::e7180012-62c0-4e02-a239-c36872335b7a" providerId="AD" clId="Web-{2C59FCED-E720-4D59-B8A2-BB7448A53651}" dt="2022-05-08T13:24:01.611" v="0"/>
        <pc:sldMkLst>
          <pc:docMk/>
          <pc:sldMk cId="3707613943" sldId="364"/>
        </pc:sldMkLst>
        <pc:spChg chg="add">
          <ac:chgData name="LIM HONG YING" userId="S::hylim.21@ichat.sp.edu.sg::e7180012-62c0-4e02-a239-c36872335b7a" providerId="AD" clId="Web-{2C59FCED-E720-4D59-B8A2-BB7448A53651}" dt="2022-05-08T13:24:01.611" v="0"/>
          <ac:spMkLst>
            <pc:docMk/>
            <pc:sldMk cId="3707613943" sldId="364"/>
            <ac:spMk id="2" creationId="{0A8A6590-DA99-A8F2-2C1A-ABC5B7AD8B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4B53A-E2A1-4BBA-B278-9B65E8B0BA1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D6C6-3C82-4703-B15C-41345024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8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6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9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7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7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4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96FF-33D8-4524-BFF0-E5E5F392E3F1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7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" y="877529"/>
            <a:ext cx="9141241" cy="510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8" b="48593"/>
          <a:stretch/>
        </p:blipFill>
        <p:spPr>
          <a:xfrm>
            <a:off x="1" y="5687962"/>
            <a:ext cx="9144000" cy="1170038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96409" y="322155"/>
            <a:ext cx="1838600" cy="883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00599"/>
            <a:ext cx="9144000" cy="19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Hacking-Lab</a:t>
            </a:r>
          </a:p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Reviews</a:t>
            </a:r>
            <a:endParaRPr lang="ja-JP" altLang="en-US" sz="60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Sniffing SSL/TLS Traffic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2</a:t>
            </a: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415845"/>
            <a:ext cx="9144000" cy="544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A2 Wireshark Sniffing SSL/TLS Traffic.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Resources, download the zip file containing the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lab.pcap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lab.pem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files. Open the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using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outgoing proxy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b="1" u="sng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Explanation: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Outgoing proxy (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a.k.a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forward proxy) 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server that act on your behalf to access websites.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to hide your identify. 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hosted internally (by your IT department to control your Internet access), or externally (open proxies, if you want to hide your identity from particular websites).</a:t>
            </a:r>
          </a:p>
          <a:p>
            <a:pPr marL="342900" indent="-342900" eaLnBrk="1" hangingPunct="1">
              <a:buFontTx/>
              <a:buChar char="-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8A6590-DA99-A8F2-2C1A-ABC5B7AD8B7B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076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Cloud 20">
            <a:extLst>
              <a:ext uri="{FF2B5EF4-FFF2-40B4-BE49-F238E27FC236}">
                <a16:creationId xmlns:a16="http://schemas.microsoft.com/office/drawing/2014/main" id="{F8CE7223-6688-021D-4B91-E435D3D2543F}"/>
              </a:ext>
            </a:extLst>
          </p:cNvPr>
          <p:cNvSpPr/>
          <p:nvPr/>
        </p:nvSpPr>
        <p:spPr>
          <a:xfrm>
            <a:off x="4920784" y="4187175"/>
            <a:ext cx="3514597" cy="856355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Internet</a:t>
            </a:r>
            <a:endParaRPr lang="en-SG" sz="1200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73F664EF-2669-D11E-4504-FC2D40156204}"/>
              </a:ext>
            </a:extLst>
          </p:cNvPr>
          <p:cNvSpPr/>
          <p:nvPr/>
        </p:nvSpPr>
        <p:spPr>
          <a:xfrm>
            <a:off x="439712" y="2342123"/>
            <a:ext cx="2692366" cy="738151"/>
          </a:xfrm>
          <a:prstGeom prst="cloud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Corporate </a:t>
            </a:r>
          </a:p>
          <a:p>
            <a:pPr algn="ctr"/>
            <a:r>
              <a:rPr lang="en-SG" sz="1050" dirty="0"/>
              <a:t>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5EBA2-E5D9-5B4D-92CB-8B469988F699}"/>
              </a:ext>
            </a:extLst>
          </p:cNvPr>
          <p:cNvSpPr/>
          <p:nvPr/>
        </p:nvSpPr>
        <p:spPr>
          <a:xfrm>
            <a:off x="109993" y="1807517"/>
            <a:ext cx="893439" cy="7381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46F64-07DC-1BF4-E1E4-7DEE25EBDC99}"/>
              </a:ext>
            </a:extLst>
          </p:cNvPr>
          <p:cNvSpPr/>
          <p:nvPr/>
        </p:nvSpPr>
        <p:spPr>
          <a:xfrm>
            <a:off x="3042938" y="1807517"/>
            <a:ext cx="1084001" cy="7381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4A53C6B5-3A76-66AE-E5DB-50CF59DD9A8A}"/>
              </a:ext>
            </a:extLst>
          </p:cNvPr>
          <p:cNvSpPr/>
          <p:nvPr/>
        </p:nvSpPr>
        <p:spPr>
          <a:xfrm>
            <a:off x="4920784" y="2230733"/>
            <a:ext cx="3514597" cy="856355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Internet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663D2-5F21-E963-E212-603315862695}"/>
              </a:ext>
            </a:extLst>
          </p:cNvPr>
          <p:cNvSpPr/>
          <p:nvPr/>
        </p:nvSpPr>
        <p:spPr>
          <a:xfrm>
            <a:off x="8162071" y="1789470"/>
            <a:ext cx="893439" cy="738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Web</a:t>
            </a:r>
          </a:p>
          <a:p>
            <a:pPr algn="ctr"/>
            <a:r>
              <a:rPr lang="en-SG" sz="1200" dirty="0"/>
              <a:t>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019D1E-0BE9-F79F-9413-9A1C19643B5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4126939" y="2158545"/>
            <a:ext cx="4035132" cy="1804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EDC11A-2DA2-A8B0-03B1-217E59BF79C2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003432" y="2176592"/>
            <a:ext cx="2039506" cy="0"/>
          </a:xfrm>
          <a:prstGeom prst="straightConnector1">
            <a:avLst/>
          </a:prstGeom>
          <a:ln w="34925">
            <a:solidFill>
              <a:srgbClr val="00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>
            <a:extLst>
              <a:ext uri="{FF2B5EF4-FFF2-40B4-BE49-F238E27FC236}">
                <a16:creationId xmlns:a16="http://schemas.microsoft.com/office/drawing/2014/main" id="{A7FC4900-07CA-DC0C-F2FC-8311DA64DFE3}"/>
              </a:ext>
            </a:extLst>
          </p:cNvPr>
          <p:cNvSpPr/>
          <p:nvPr/>
        </p:nvSpPr>
        <p:spPr>
          <a:xfrm>
            <a:off x="439712" y="4298565"/>
            <a:ext cx="2692366" cy="738151"/>
          </a:xfrm>
          <a:prstGeom prst="cloud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Corporate </a:t>
            </a:r>
          </a:p>
          <a:p>
            <a:pPr algn="ctr"/>
            <a:r>
              <a:rPr lang="en-SG" sz="1050" dirty="0"/>
              <a:t>Network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31C47-3D52-B68B-7EE4-DE90F6CB94D3}"/>
              </a:ext>
            </a:extLst>
          </p:cNvPr>
          <p:cNvSpPr/>
          <p:nvPr/>
        </p:nvSpPr>
        <p:spPr>
          <a:xfrm>
            <a:off x="109993" y="3763959"/>
            <a:ext cx="893439" cy="7381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CEB345-3C4E-EA82-A693-79DA2C255BF8}"/>
              </a:ext>
            </a:extLst>
          </p:cNvPr>
          <p:cNvSpPr/>
          <p:nvPr/>
        </p:nvSpPr>
        <p:spPr>
          <a:xfrm>
            <a:off x="4554538" y="3763959"/>
            <a:ext cx="1084001" cy="738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External</a:t>
            </a: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DA020-18A7-B24F-7EBB-D9B9DD8FFE48}"/>
              </a:ext>
            </a:extLst>
          </p:cNvPr>
          <p:cNvSpPr/>
          <p:nvPr/>
        </p:nvSpPr>
        <p:spPr>
          <a:xfrm>
            <a:off x="8162071" y="3745912"/>
            <a:ext cx="893439" cy="738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Web</a:t>
            </a:r>
          </a:p>
          <a:p>
            <a:pPr algn="ctr"/>
            <a:r>
              <a:rPr lang="en-SG" sz="1200" dirty="0"/>
              <a:t>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046B04-2FC0-06D5-6ECB-C033F2532931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5638539" y="4114987"/>
            <a:ext cx="2523532" cy="1804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E22C2-1DC3-D19B-3D9F-177B59BFD4F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003432" y="4133034"/>
            <a:ext cx="3551107" cy="0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31D239E0-7381-3C46-EB2C-68D8F6904849}"/>
              </a:ext>
            </a:extLst>
          </p:cNvPr>
          <p:cNvSpPr/>
          <p:nvPr/>
        </p:nvSpPr>
        <p:spPr>
          <a:xfrm>
            <a:off x="4920784" y="5942645"/>
            <a:ext cx="3514597" cy="856355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Internet</a:t>
            </a:r>
            <a:endParaRPr lang="en-SG" sz="1200" dirty="0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C6221B59-9D06-D7A4-AF96-5EB11F5EE895}"/>
              </a:ext>
            </a:extLst>
          </p:cNvPr>
          <p:cNvSpPr/>
          <p:nvPr/>
        </p:nvSpPr>
        <p:spPr>
          <a:xfrm>
            <a:off x="439712" y="6054036"/>
            <a:ext cx="2692366" cy="738151"/>
          </a:xfrm>
          <a:prstGeom prst="cloud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Corporate </a:t>
            </a:r>
          </a:p>
          <a:p>
            <a:pPr algn="ctr"/>
            <a:r>
              <a:rPr lang="en-SG" sz="1050" dirty="0"/>
              <a:t>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D51E47-31A4-E8BD-0AF2-2F56D824563E}"/>
              </a:ext>
            </a:extLst>
          </p:cNvPr>
          <p:cNvSpPr/>
          <p:nvPr/>
        </p:nvSpPr>
        <p:spPr>
          <a:xfrm>
            <a:off x="109993" y="5519429"/>
            <a:ext cx="893439" cy="7381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4A05FA-6156-4A98-4F4B-7F15FDBD8906}"/>
              </a:ext>
            </a:extLst>
          </p:cNvPr>
          <p:cNvSpPr/>
          <p:nvPr/>
        </p:nvSpPr>
        <p:spPr>
          <a:xfrm>
            <a:off x="8162071" y="5501382"/>
            <a:ext cx="893439" cy="738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Web</a:t>
            </a:r>
          </a:p>
          <a:p>
            <a:pPr algn="ctr"/>
            <a:r>
              <a:rPr lang="en-SG" sz="1200" dirty="0"/>
              <a:t>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20FBCA-72A1-F085-35AB-0B9FF59A204D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1003432" y="5870458"/>
            <a:ext cx="7158639" cy="1804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47C737D-C48F-83CC-193E-97D416D0A62A}"/>
              </a:ext>
            </a:extLst>
          </p:cNvPr>
          <p:cNvSpPr txBox="1"/>
          <p:nvPr/>
        </p:nvSpPr>
        <p:spPr>
          <a:xfrm>
            <a:off x="875228" y="1582676"/>
            <a:ext cx="2256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1) You: TX your </a:t>
            </a:r>
            <a:r>
              <a:rPr lang="en-SG" sz="1100" dirty="0" err="1">
                <a:solidFill>
                  <a:schemeClr val="bg1"/>
                </a:solidFill>
              </a:rPr>
              <a:t>req</a:t>
            </a:r>
            <a:r>
              <a:rPr lang="en-SG" sz="1100" dirty="0">
                <a:solidFill>
                  <a:schemeClr val="bg1"/>
                </a:solidFill>
              </a:rPr>
              <a:t>  to int proxy.</a:t>
            </a:r>
          </a:p>
          <a:p>
            <a:pPr algn="ctr"/>
            <a:r>
              <a:rPr lang="en-SG" sz="1100" dirty="0">
                <a:solidFill>
                  <a:schemeClr val="bg1"/>
                </a:solidFill>
              </a:rPr>
              <a:t> 4) Int Proxy: TX ext. web’s res to you.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7BCC0E-793A-00A8-96C0-A3415DD01783}"/>
              </a:ext>
            </a:extLst>
          </p:cNvPr>
          <p:cNvSpPr txBox="1"/>
          <p:nvPr/>
        </p:nvSpPr>
        <p:spPr>
          <a:xfrm>
            <a:off x="5032424" y="1707407"/>
            <a:ext cx="2776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2) Int Proxy:  TX your </a:t>
            </a:r>
            <a:r>
              <a:rPr lang="en-SG" sz="1100" dirty="0" err="1">
                <a:solidFill>
                  <a:schemeClr val="bg1"/>
                </a:solidFill>
              </a:rPr>
              <a:t>req</a:t>
            </a:r>
            <a:r>
              <a:rPr lang="en-SG" sz="1100" dirty="0">
                <a:solidFill>
                  <a:schemeClr val="bg1"/>
                </a:solidFill>
              </a:rPr>
              <a:t>  to </a:t>
            </a:r>
            <a:r>
              <a:rPr lang="en-SG" sz="1100" dirty="0" err="1">
                <a:solidFill>
                  <a:schemeClr val="bg1"/>
                </a:solidFill>
              </a:rPr>
              <a:t>ext</a:t>
            </a:r>
            <a:r>
              <a:rPr lang="en-SG" sz="1100" dirty="0">
                <a:solidFill>
                  <a:schemeClr val="bg1"/>
                </a:solidFill>
              </a:rPr>
              <a:t> web.</a:t>
            </a:r>
          </a:p>
          <a:p>
            <a:pPr algn="ctr"/>
            <a:r>
              <a:rPr lang="en-SG" sz="1100" dirty="0">
                <a:solidFill>
                  <a:schemeClr val="bg1"/>
                </a:solidFill>
              </a:rPr>
              <a:t>3) Ext Web: TX res to Int Proxy.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1A564-883B-638A-25AB-13BE3E3A775E}"/>
              </a:ext>
            </a:extLst>
          </p:cNvPr>
          <p:cNvSpPr txBox="1"/>
          <p:nvPr/>
        </p:nvSpPr>
        <p:spPr>
          <a:xfrm>
            <a:off x="1445197" y="3660600"/>
            <a:ext cx="2514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1) You: TX your </a:t>
            </a:r>
            <a:r>
              <a:rPr lang="en-SG" sz="1100" dirty="0" err="1">
                <a:solidFill>
                  <a:schemeClr val="bg1"/>
                </a:solidFill>
              </a:rPr>
              <a:t>req</a:t>
            </a:r>
            <a:r>
              <a:rPr lang="en-SG" sz="1100" dirty="0">
                <a:solidFill>
                  <a:schemeClr val="bg1"/>
                </a:solidFill>
              </a:rPr>
              <a:t>  to </a:t>
            </a:r>
            <a:r>
              <a:rPr lang="en-SG" sz="1100" dirty="0" err="1">
                <a:solidFill>
                  <a:schemeClr val="bg1"/>
                </a:solidFill>
              </a:rPr>
              <a:t>ext</a:t>
            </a:r>
            <a:r>
              <a:rPr lang="en-SG" sz="1100" dirty="0">
                <a:solidFill>
                  <a:schemeClr val="bg1"/>
                </a:solidFill>
              </a:rPr>
              <a:t> proxy.</a:t>
            </a:r>
          </a:p>
          <a:p>
            <a:pPr algn="ctr"/>
            <a:r>
              <a:rPr lang="en-SG" sz="1100" dirty="0">
                <a:solidFill>
                  <a:schemeClr val="bg1"/>
                </a:solidFill>
              </a:rPr>
              <a:t> 4) Ext Proxy: TX ext. web’s res to you.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6A09C2-24EC-7029-32E6-169C6E3F74D1}"/>
              </a:ext>
            </a:extLst>
          </p:cNvPr>
          <p:cNvSpPr txBox="1"/>
          <p:nvPr/>
        </p:nvSpPr>
        <p:spPr>
          <a:xfrm>
            <a:off x="5537194" y="3636473"/>
            <a:ext cx="2776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2) Ext Proxy:  TX your </a:t>
            </a:r>
            <a:r>
              <a:rPr lang="en-SG" sz="1100" dirty="0" err="1">
                <a:solidFill>
                  <a:schemeClr val="bg1"/>
                </a:solidFill>
              </a:rPr>
              <a:t>req</a:t>
            </a:r>
            <a:r>
              <a:rPr lang="en-SG" sz="1100" dirty="0">
                <a:solidFill>
                  <a:schemeClr val="bg1"/>
                </a:solidFill>
              </a:rPr>
              <a:t>  to </a:t>
            </a:r>
            <a:r>
              <a:rPr lang="en-SG" sz="1100" dirty="0" err="1">
                <a:solidFill>
                  <a:schemeClr val="bg1"/>
                </a:solidFill>
              </a:rPr>
              <a:t>ext</a:t>
            </a:r>
            <a:r>
              <a:rPr lang="en-SG" sz="1100" dirty="0">
                <a:solidFill>
                  <a:schemeClr val="bg1"/>
                </a:solidFill>
              </a:rPr>
              <a:t> web.</a:t>
            </a:r>
          </a:p>
          <a:p>
            <a:pPr algn="ctr"/>
            <a:r>
              <a:rPr lang="en-SG" sz="1100" dirty="0">
                <a:solidFill>
                  <a:schemeClr val="bg1"/>
                </a:solidFill>
              </a:rPr>
              <a:t>3) Ext Web: TX res to Ext Proxy.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F32ABD-C433-189F-8AC6-5A6958BDE952}"/>
              </a:ext>
            </a:extLst>
          </p:cNvPr>
          <p:cNvSpPr txBox="1"/>
          <p:nvPr/>
        </p:nvSpPr>
        <p:spPr>
          <a:xfrm>
            <a:off x="2963968" y="5578856"/>
            <a:ext cx="2514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No proxy used.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02FD69-CFC2-8C1A-8D8F-B5EFB5670090}"/>
              </a:ext>
            </a:extLst>
          </p:cNvPr>
          <p:cNvSpPr txBox="1"/>
          <p:nvPr/>
        </p:nvSpPr>
        <p:spPr>
          <a:xfrm>
            <a:off x="0" y="1238727"/>
            <a:ext cx="213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Internal Proxy Setup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EB54FE-16EE-01FF-C9BE-D4719C1958E7}"/>
              </a:ext>
            </a:extLst>
          </p:cNvPr>
          <p:cNvSpPr txBox="1"/>
          <p:nvPr/>
        </p:nvSpPr>
        <p:spPr>
          <a:xfrm>
            <a:off x="0" y="3296905"/>
            <a:ext cx="213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External Proxy Setup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EEB4D-0AB5-FFC7-4130-4930324B4F31}"/>
              </a:ext>
            </a:extLst>
          </p:cNvPr>
          <p:cNvSpPr txBox="1"/>
          <p:nvPr/>
        </p:nvSpPr>
        <p:spPr>
          <a:xfrm>
            <a:off x="0" y="5140946"/>
            <a:ext cx="213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No Proxy Setup</a:t>
            </a:r>
          </a:p>
        </p:txBody>
      </p:sp>
      <p:sp>
        <p:nvSpPr>
          <p:cNvPr id="45" name="タイトル 3">
            <a:extLst>
              <a:ext uri="{FF2B5EF4-FFF2-40B4-BE49-F238E27FC236}">
                <a16:creationId xmlns:a16="http://schemas.microsoft.com/office/drawing/2014/main" id="{BF5EA718-E026-07B7-398F-33E7AD94C207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Sniffing SSL/TLS Traffic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2</a:t>
            </a:r>
          </a:p>
        </p:txBody>
      </p:sp>
    </p:spTree>
    <p:extLst>
      <p:ext uri="{BB962C8B-B14F-4D97-AF65-F5344CB8AC3E}">
        <p14:creationId xmlns:p14="http://schemas.microsoft.com/office/powerpoint/2010/main" val="196225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Cloud 20">
            <a:extLst>
              <a:ext uri="{FF2B5EF4-FFF2-40B4-BE49-F238E27FC236}">
                <a16:creationId xmlns:a16="http://schemas.microsoft.com/office/drawing/2014/main" id="{F8CE7223-6688-021D-4B91-E435D3D2543F}"/>
              </a:ext>
            </a:extLst>
          </p:cNvPr>
          <p:cNvSpPr/>
          <p:nvPr/>
        </p:nvSpPr>
        <p:spPr>
          <a:xfrm>
            <a:off x="4920784" y="2335515"/>
            <a:ext cx="3514597" cy="856355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Internet</a:t>
            </a:r>
            <a:endParaRPr lang="en-SG" sz="12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A7FC4900-07CA-DC0C-F2FC-8311DA64DFE3}"/>
              </a:ext>
            </a:extLst>
          </p:cNvPr>
          <p:cNvSpPr/>
          <p:nvPr/>
        </p:nvSpPr>
        <p:spPr>
          <a:xfrm>
            <a:off x="439712" y="2446905"/>
            <a:ext cx="2692366" cy="738151"/>
          </a:xfrm>
          <a:prstGeom prst="cloud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Corporate </a:t>
            </a:r>
          </a:p>
          <a:p>
            <a:pPr algn="ctr"/>
            <a:r>
              <a:rPr lang="en-SG" sz="1050" dirty="0"/>
              <a:t>Network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31C47-3D52-B68B-7EE4-DE90F6CB94D3}"/>
              </a:ext>
            </a:extLst>
          </p:cNvPr>
          <p:cNvSpPr/>
          <p:nvPr/>
        </p:nvSpPr>
        <p:spPr>
          <a:xfrm>
            <a:off x="109993" y="1912299"/>
            <a:ext cx="893439" cy="7381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CEB345-3C4E-EA82-A693-79DA2C255BF8}"/>
              </a:ext>
            </a:extLst>
          </p:cNvPr>
          <p:cNvSpPr/>
          <p:nvPr/>
        </p:nvSpPr>
        <p:spPr>
          <a:xfrm>
            <a:off x="4554538" y="1912299"/>
            <a:ext cx="1084001" cy="738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External</a:t>
            </a: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DA020-18A7-B24F-7EBB-D9B9DD8FFE48}"/>
              </a:ext>
            </a:extLst>
          </p:cNvPr>
          <p:cNvSpPr/>
          <p:nvPr/>
        </p:nvSpPr>
        <p:spPr>
          <a:xfrm>
            <a:off x="8162071" y="1894252"/>
            <a:ext cx="893439" cy="738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Web</a:t>
            </a:r>
          </a:p>
          <a:p>
            <a:pPr algn="ctr"/>
            <a:r>
              <a:rPr lang="en-SG" sz="1200" dirty="0"/>
              <a:t>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046B04-2FC0-06D5-6ECB-C033F2532931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5638539" y="2263327"/>
            <a:ext cx="2523532" cy="1804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E22C2-1DC3-D19B-3D9F-177B59BFD4F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003432" y="2281374"/>
            <a:ext cx="3551107" cy="0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D1A564-883B-638A-25AB-13BE3E3A775E}"/>
              </a:ext>
            </a:extLst>
          </p:cNvPr>
          <p:cNvSpPr txBox="1"/>
          <p:nvPr/>
        </p:nvSpPr>
        <p:spPr>
          <a:xfrm>
            <a:off x="1445197" y="1808940"/>
            <a:ext cx="2514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1) You: TX your </a:t>
            </a:r>
            <a:r>
              <a:rPr lang="en-SG" sz="1100" dirty="0" err="1">
                <a:solidFill>
                  <a:schemeClr val="bg1"/>
                </a:solidFill>
              </a:rPr>
              <a:t>req</a:t>
            </a:r>
            <a:r>
              <a:rPr lang="en-SG" sz="1100" dirty="0">
                <a:solidFill>
                  <a:schemeClr val="bg1"/>
                </a:solidFill>
              </a:rPr>
              <a:t>  to </a:t>
            </a:r>
            <a:r>
              <a:rPr lang="en-SG" sz="1100" dirty="0" err="1">
                <a:solidFill>
                  <a:schemeClr val="bg1"/>
                </a:solidFill>
              </a:rPr>
              <a:t>ext</a:t>
            </a:r>
            <a:r>
              <a:rPr lang="en-SG" sz="1100" dirty="0">
                <a:solidFill>
                  <a:schemeClr val="bg1"/>
                </a:solidFill>
              </a:rPr>
              <a:t> proxy.</a:t>
            </a:r>
          </a:p>
          <a:p>
            <a:pPr algn="ctr"/>
            <a:r>
              <a:rPr lang="en-SG" sz="1100" dirty="0">
                <a:solidFill>
                  <a:schemeClr val="bg1"/>
                </a:solidFill>
              </a:rPr>
              <a:t> 4) Ext Proxy: TX ext. web’s res to you.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6A09C2-24EC-7029-32E6-169C6E3F74D1}"/>
              </a:ext>
            </a:extLst>
          </p:cNvPr>
          <p:cNvSpPr txBox="1"/>
          <p:nvPr/>
        </p:nvSpPr>
        <p:spPr>
          <a:xfrm>
            <a:off x="5537194" y="1784813"/>
            <a:ext cx="2776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2) Ext Proxy:  TX your </a:t>
            </a:r>
            <a:r>
              <a:rPr lang="en-SG" sz="1100" dirty="0" err="1">
                <a:solidFill>
                  <a:schemeClr val="bg1"/>
                </a:solidFill>
              </a:rPr>
              <a:t>req</a:t>
            </a:r>
            <a:r>
              <a:rPr lang="en-SG" sz="1100" dirty="0">
                <a:solidFill>
                  <a:schemeClr val="bg1"/>
                </a:solidFill>
              </a:rPr>
              <a:t>  to </a:t>
            </a:r>
            <a:r>
              <a:rPr lang="en-SG" sz="1100" dirty="0" err="1">
                <a:solidFill>
                  <a:schemeClr val="bg1"/>
                </a:solidFill>
              </a:rPr>
              <a:t>ext</a:t>
            </a:r>
            <a:r>
              <a:rPr lang="en-SG" sz="1100" dirty="0">
                <a:solidFill>
                  <a:schemeClr val="bg1"/>
                </a:solidFill>
              </a:rPr>
              <a:t> web.</a:t>
            </a:r>
          </a:p>
          <a:p>
            <a:pPr algn="ctr"/>
            <a:r>
              <a:rPr lang="en-SG" sz="1100" dirty="0">
                <a:solidFill>
                  <a:schemeClr val="bg1"/>
                </a:solidFill>
              </a:rPr>
              <a:t>3) Ext Web: TX res to Ext Proxy.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EB54FE-16EE-01FF-C9BE-D4719C1958E7}"/>
              </a:ext>
            </a:extLst>
          </p:cNvPr>
          <p:cNvSpPr txBox="1"/>
          <p:nvPr/>
        </p:nvSpPr>
        <p:spPr>
          <a:xfrm>
            <a:off x="16588" y="1132849"/>
            <a:ext cx="213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External Proxy Setup</a:t>
            </a:r>
          </a:p>
        </p:txBody>
      </p:sp>
      <p:sp>
        <p:nvSpPr>
          <p:cNvPr id="45" name="タイトル 3">
            <a:extLst>
              <a:ext uri="{FF2B5EF4-FFF2-40B4-BE49-F238E27FC236}">
                <a16:creationId xmlns:a16="http://schemas.microsoft.com/office/drawing/2014/main" id="{BF5EA718-E026-07B7-398F-33E7AD94C207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Sniffing SSL/TLS Traffic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36A156-AC82-22DC-1EF6-8016BE6239E3}"/>
              </a:ext>
            </a:extLst>
          </p:cNvPr>
          <p:cNvSpPr txBox="1"/>
          <p:nvPr/>
        </p:nvSpPr>
        <p:spPr>
          <a:xfrm>
            <a:off x="16588" y="1481135"/>
            <a:ext cx="1129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IP: 192.168.100.85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86798A-8413-886C-BFA4-AFBCD529CC52}"/>
              </a:ext>
            </a:extLst>
          </p:cNvPr>
          <p:cNvSpPr txBox="1"/>
          <p:nvPr/>
        </p:nvSpPr>
        <p:spPr>
          <a:xfrm>
            <a:off x="4470717" y="1481135"/>
            <a:ext cx="1251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IP: 212.254.178.167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1FAB2-2140-1216-13D8-69AC4C8EA206}"/>
              </a:ext>
            </a:extLst>
          </p:cNvPr>
          <p:cNvSpPr txBox="1"/>
          <p:nvPr/>
        </p:nvSpPr>
        <p:spPr>
          <a:xfrm>
            <a:off x="7957202" y="1474823"/>
            <a:ext cx="1251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IP: 212.254.178.176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F3E44-182E-7C92-D0F2-AD6E056B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48" y="3357400"/>
            <a:ext cx="4041203" cy="3418352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E139D16C-EADC-351E-F6B3-3C70B6654D0B}"/>
              </a:ext>
            </a:extLst>
          </p:cNvPr>
          <p:cNvSpPr/>
          <p:nvPr/>
        </p:nvSpPr>
        <p:spPr>
          <a:xfrm rot="7422354">
            <a:off x="368272" y="2461433"/>
            <a:ext cx="776885" cy="1888269"/>
          </a:xfrm>
          <a:prstGeom prst="curvedLef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56E45C-4A1B-0952-8AD6-156C43927735}"/>
              </a:ext>
            </a:extLst>
          </p:cNvPr>
          <p:cNvSpPr/>
          <p:nvPr/>
        </p:nvSpPr>
        <p:spPr>
          <a:xfrm>
            <a:off x="1757696" y="4480560"/>
            <a:ext cx="3352784" cy="713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6B6CE5F5-0320-4E3E-11BA-0142099CADA1}"/>
              </a:ext>
            </a:extLst>
          </p:cNvPr>
          <p:cNvSpPr/>
          <p:nvPr/>
        </p:nvSpPr>
        <p:spPr>
          <a:xfrm rot="17206413">
            <a:off x="4486878" y="3245370"/>
            <a:ext cx="2428218" cy="7239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F4F60-D767-0D6F-13EB-529309FCBB87}"/>
              </a:ext>
            </a:extLst>
          </p:cNvPr>
          <p:cNvSpPr txBox="1"/>
          <p:nvPr/>
        </p:nvSpPr>
        <p:spPr>
          <a:xfrm>
            <a:off x="68407" y="3940431"/>
            <a:ext cx="1129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FF00"/>
                </a:solidFill>
              </a:rPr>
              <a:t>Your browser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338E6-FBF3-E935-BD31-AF6007CCCB40}"/>
              </a:ext>
            </a:extLst>
          </p:cNvPr>
          <p:cNvSpPr txBox="1"/>
          <p:nvPr/>
        </p:nvSpPr>
        <p:spPr>
          <a:xfrm>
            <a:off x="5394197" y="4536238"/>
            <a:ext cx="1470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FF0000"/>
                </a:solidFill>
              </a:rPr>
              <a:t>External proxy setting</a:t>
            </a:r>
          </a:p>
        </p:txBody>
      </p:sp>
    </p:spTree>
    <p:extLst>
      <p:ext uri="{BB962C8B-B14F-4D97-AF65-F5344CB8AC3E}">
        <p14:creationId xmlns:p14="http://schemas.microsoft.com/office/powerpoint/2010/main" val="3462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Cloud 20">
            <a:extLst>
              <a:ext uri="{FF2B5EF4-FFF2-40B4-BE49-F238E27FC236}">
                <a16:creationId xmlns:a16="http://schemas.microsoft.com/office/drawing/2014/main" id="{F8CE7223-6688-021D-4B91-E435D3D2543F}"/>
              </a:ext>
            </a:extLst>
          </p:cNvPr>
          <p:cNvSpPr/>
          <p:nvPr/>
        </p:nvSpPr>
        <p:spPr>
          <a:xfrm>
            <a:off x="4920784" y="2335515"/>
            <a:ext cx="3514597" cy="856355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Internet</a:t>
            </a:r>
            <a:endParaRPr lang="en-SG" sz="12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A7FC4900-07CA-DC0C-F2FC-8311DA64DFE3}"/>
              </a:ext>
            </a:extLst>
          </p:cNvPr>
          <p:cNvSpPr/>
          <p:nvPr/>
        </p:nvSpPr>
        <p:spPr>
          <a:xfrm>
            <a:off x="439712" y="2446905"/>
            <a:ext cx="2692366" cy="738151"/>
          </a:xfrm>
          <a:prstGeom prst="cloud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Corporate </a:t>
            </a:r>
          </a:p>
          <a:p>
            <a:pPr algn="ctr"/>
            <a:r>
              <a:rPr lang="en-SG" sz="1050" dirty="0"/>
              <a:t>Network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31C47-3D52-B68B-7EE4-DE90F6CB94D3}"/>
              </a:ext>
            </a:extLst>
          </p:cNvPr>
          <p:cNvSpPr/>
          <p:nvPr/>
        </p:nvSpPr>
        <p:spPr>
          <a:xfrm>
            <a:off x="109993" y="1912299"/>
            <a:ext cx="893439" cy="7381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CEB345-3C4E-EA82-A693-79DA2C255BF8}"/>
              </a:ext>
            </a:extLst>
          </p:cNvPr>
          <p:cNvSpPr/>
          <p:nvPr/>
        </p:nvSpPr>
        <p:spPr>
          <a:xfrm>
            <a:off x="4554538" y="1912299"/>
            <a:ext cx="1084001" cy="738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External</a:t>
            </a: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DA020-18A7-B24F-7EBB-D9B9DD8FFE48}"/>
              </a:ext>
            </a:extLst>
          </p:cNvPr>
          <p:cNvSpPr/>
          <p:nvPr/>
        </p:nvSpPr>
        <p:spPr>
          <a:xfrm>
            <a:off x="8162071" y="1894252"/>
            <a:ext cx="893439" cy="738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Web</a:t>
            </a:r>
          </a:p>
          <a:p>
            <a:pPr algn="ctr"/>
            <a:r>
              <a:rPr lang="en-SG" sz="1200" dirty="0"/>
              <a:t>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046B04-2FC0-06D5-6ECB-C033F2532931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5638539" y="2263327"/>
            <a:ext cx="2523532" cy="1804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E22C2-1DC3-D19B-3D9F-177B59BFD4F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003432" y="2281374"/>
            <a:ext cx="3551107" cy="0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D1A564-883B-638A-25AB-13BE3E3A775E}"/>
              </a:ext>
            </a:extLst>
          </p:cNvPr>
          <p:cNvSpPr txBox="1"/>
          <p:nvPr/>
        </p:nvSpPr>
        <p:spPr>
          <a:xfrm>
            <a:off x="1445197" y="1808940"/>
            <a:ext cx="2514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1) You: TX your </a:t>
            </a:r>
            <a:r>
              <a:rPr lang="en-SG" sz="1100" dirty="0" err="1">
                <a:solidFill>
                  <a:schemeClr val="bg1"/>
                </a:solidFill>
              </a:rPr>
              <a:t>req</a:t>
            </a:r>
            <a:r>
              <a:rPr lang="en-SG" sz="1100" dirty="0">
                <a:solidFill>
                  <a:schemeClr val="bg1"/>
                </a:solidFill>
              </a:rPr>
              <a:t>  to </a:t>
            </a:r>
            <a:r>
              <a:rPr lang="en-SG" sz="1100" dirty="0" err="1">
                <a:solidFill>
                  <a:schemeClr val="bg1"/>
                </a:solidFill>
              </a:rPr>
              <a:t>ext</a:t>
            </a:r>
            <a:r>
              <a:rPr lang="en-SG" sz="1100" dirty="0">
                <a:solidFill>
                  <a:schemeClr val="bg1"/>
                </a:solidFill>
              </a:rPr>
              <a:t> proxy.</a:t>
            </a:r>
          </a:p>
          <a:p>
            <a:pPr algn="ctr"/>
            <a:r>
              <a:rPr lang="en-SG" sz="1100" dirty="0">
                <a:solidFill>
                  <a:schemeClr val="bg1"/>
                </a:solidFill>
              </a:rPr>
              <a:t> 4) Ext Proxy: TX ext. web’s res to you.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6A09C2-24EC-7029-32E6-169C6E3F74D1}"/>
              </a:ext>
            </a:extLst>
          </p:cNvPr>
          <p:cNvSpPr txBox="1"/>
          <p:nvPr/>
        </p:nvSpPr>
        <p:spPr>
          <a:xfrm>
            <a:off x="5537194" y="1784813"/>
            <a:ext cx="2776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2) Ext Proxy:  TX your </a:t>
            </a:r>
            <a:r>
              <a:rPr lang="en-SG" sz="1100" dirty="0" err="1">
                <a:solidFill>
                  <a:schemeClr val="bg1"/>
                </a:solidFill>
              </a:rPr>
              <a:t>req</a:t>
            </a:r>
            <a:r>
              <a:rPr lang="en-SG" sz="1100" dirty="0">
                <a:solidFill>
                  <a:schemeClr val="bg1"/>
                </a:solidFill>
              </a:rPr>
              <a:t>  to </a:t>
            </a:r>
            <a:r>
              <a:rPr lang="en-SG" sz="1100" dirty="0" err="1">
                <a:solidFill>
                  <a:schemeClr val="bg1"/>
                </a:solidFill>
              </a:rPr>
              <a:t>ext</a:t>
            </a:r>
            <a:r>
              <a:rPr lang="en-SG" sz="1100" dirty="0">
                <a:solidFill>
                  <a:schemeClr val="bg1"/>
                </a:solidFill>
              </a:rPr>
              <a:t> web.</a:t>
            </a:r>
          </a:p>
          <a:p>
            <a:pPr algn="ctr"/>
            <a:r>
              <a:rPr lang="en-SG" sz="1100" dirty="0">
                <a:solidFill>
                  <a:schemeClr val="bg1"/>
                </a:solidFill>
              </a:rPr>
              <a:t>3) Ext Web: TX res to Ext Proxy.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EB54FE-16EE-01FF-C9BE-D4719C1958E7}"/>
              </a:ext>
            </a:extLst>
          </p:cNvPr>
          <p:cNvSpPr txBox="1"/>
          <p:nvPr/>
        </p:nvSpPr>
        <p:spPr>
          <a:xfrm>
            <a:off x="16588" y="1132849"/>
            <a:ext cx="213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u="sng" dirty="0">
                <a:solidFill>
                  <a:schemeClr val="bg1"/>
                </a:solidFill>
              </a:rPr>
              <a:t>External Proxy Setup</a:t>
            </a:r>
          </a:p>
        </p:txBody>
      </p:sp>
      <p:sp>
        <p:nvSpPr>
          <p:cNvPr id="45" name="タイトル 3">
            <a:extLst>
              <a:ext uri="{FF2B5EF4-FFF2-40B4-BE49-F238E27FC236}">
                <a16:creationId xmlns:a16="http://schemas.microsoft.com/office/drawing/2014/main" id="{BF5EA718-E026-07B7-398F-33E7AD94C207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Sniffing SSL/TLS Traffic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36A156-AC82-22DC-1EF6-8016BE6239E3}"/>
              </a:ext>
            </a:extLst>
          </p:cNvPr>
          <p:cNvSpPr txBox="1"/>
          <p:nvPr/>
        </p:nvSpPr>
        <p:spPr>
          <a:xfrm>
            <a:off x="16588" y="1481135"/>
            <a:ext cx="1129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IP: 192.168.100.85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86798A-8413-886C-BFA4-AFBCD529CC52}"/>
              </a:ext>
            </a:extLst>
          </p:cNvPr>
          <p:cNvSpPr txBox="1"/>
          <p:nvPr/>
        </p:nvSpPr>
        <p:spPr>
          <a:xfrm>
            <a:off x="4470717" y="1481135"/>
            <a:ext cx="1251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IP: 212.254.178.167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1FAB2-2140-1216-13D8-69AC4C8EA206}"/>
              </a:ext>
            </a:extLst>
          </p:cNvPr>
          <p:cNvSpPr txBox="1"/>
          <p:nvPr/>
        </p:nvSpPr>
        <p:spPr>
          <a:xfrm>
            <a:off x="7957202" y="1474823"/>
            <a:ext cx="1251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IP: 212.254.178.176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0AD8092-88BD-AF87-6940-4E15F061CF1E}"/>
              </a:ext>
            </a:extLst>
          </p:cNvPr>
          <p:cNvSpPr/>
          <p:nvPr/>
        </p:nvSpPr>
        <p:spPr>
          <a:xfrm rot="5400000">
            <a:off x="2556505" y="1422301"/>
            <a:ext cx="447794" cy="3548271"/>
          </a:xfrm>
          <a:prstGeom prst="rightBrace">
            <a:avLst>
              <a:gd name="adj1" fmla="val 26457"/>
              <a:gd name="adj2" fmla="val 50831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1D8918-10DE-0282-53F0-4D3B555034A1}"/>
              </a:ext>
            </a:extLst>
          </p:cNvPr>
          <p:cNvSpPr txBox="1"/>
          <p:nvPr/>
        </p:nvSpPr>
        <p:spPr>
          <a:xfrm>
            <a:off x="2278545" y="3402555"/>
            <a:ext cx="1139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u="sng" dirty="0">
                <a:solidFill>
                  <a:schemeClr val="bg1"/>
                </a:solidFill>
              </a:rPr>
              <a:t>Wireshark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53E6AA8-EE7B-7129-0E8C-0D38DDF4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5947"/>
            <a:ext cx="9144000" cy="313205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40BA5-B23B-F997-E52A-4E9ED01182B9}"/>
              </a:ext>
            </a:extLst>
          </p:cNvPr>
          <p:cNvCxnSpPr/>
          <p:nvPr/>
        </p:nvCxnSpPr>
        <p:spPr>
          <a:xfrm flipH="1" flipV="1">
            <a:off x="259080" y="2632402"/>
            <a:ext cx="1127760" cy="2465378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3DA125-CC28-43D3-C4FE-26FF919362E4}"/>
              </a:ext>
            </a:extLst>
          </p:cNvPr>
          <p:cNvCxnSpPr>
            <a:cxnSpLocks/>
          </p:cNvCxnSpPr>
          <p:nvPr/>
        </p:nvCxnSpPr>
        <p:spPr>
          <a:xfrm flipV="1">
            <a:off x="3619500" y="2680695"/>
            <a:ext cx="1181100" cy="2409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323B34-C30A-52A5-D71F-230F536C983E}"/>
              </a:ext>
            </a:extLst>
          </p:cNvPr>
          <p:cNvCxnSpPr>
            <a:cxnSpLocks/>
          </p:cNvCxnSpPr>
          <p:nvPr/>
        </p:nvCxnSpPr>
        <p:spPr>
          <a:xfrm flipV="1">
            <a:off x="5875020" y="2638916"/>
            <a:ext cx="2926607" cy="2458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A35-015E-7CC8-DCCE-0997A292BE5D}"/>
              </a:ext>
            </a:extLst>
          </p:cNvPr>
          <p:cNvSpPr/>
          <p:nvPr/>
        </p:nvSpPr>
        <p:spPr>
          <a:xfrm>
            <a:off x="1324308" y="5082337"/>
            <a:ext cx="1016767" cy="117551"/>
          </a:xfrm>
          <a:prstGeom prst="rect">
            <a:avLst/>
          </a:prstGeom>
          <a:solidFill>
            <a:srgbClr val="00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6D8504-1593-5005-6A16-9486921ABB13}"/>
              </a:ext>
            </a:extLst>
          </p:cNvPr>
          <p:cNvSpPr/>
          <p:nvPr/>
        </p:nvSpPr>
        <p:spPr>
          <a:xfrm>
            <a:off x="2596637" y="5090160"/>
            <a:ext cx="1016767" cy="1175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D46BEE-3FF7-7BEE-F36C-23AF9966772C}"/>
              </a:ext>
            </a:extLst>
          </p:cNvPr>
          <p:cNvSpPr/>
          <p:nvPr/>
        </p:nvSpPr>
        <p:spPr>
          <a:xfrm>
            <a:off x="5191117" y="5082336"/>
            <a:ext cx="1199523" cy="1175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4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タイトル 3">
            <a:extLst>
              <a:ext uri="{FF2B5EF4-FFF2-40B4-BE49-F238E27FC236}">
                <a16:creationId xmlns:a16="http://schemas.microsoft.com/office/drawing/2014/main" id="{BF5EA718-E026-07B7-398F-33E7AD94C207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Sniffing SSL/TLS Traffic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F9D8D-DDC2-0038-EE20-3736B9A7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28" y="4144208"/>
            <a:ext cx="5447072" cy="2713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5D5DD-A0F7-F3BA-11E4-891775AC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3118"/>
            <a:ext cx="5447072" cy="2708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57940-80C5-213A-D73B-4879172D898D}"/>
              </a:ext>
            </a:extLst>
          </p:cNvPr>
          <p:cNvSpPr txBox="1"/>
          <p:nvPr/>
        </p:nvSpPr>
        <p:spPr>
          <a:xfrm>
            <a:off x="5565058" y="1907458"/>
            <a:ext cx="3234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either use the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proxy’s IP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4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SG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IP</a:t>
            </a:r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set the corresponding port number to decrypt.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FE5719-CFB1-4D66-01F8-D8CF30CADF65}"/>
              </a:ext>
            </a:extLst>
          </p:cNvPr>
          <p:cNvSpPr/>
          <p:nvPr/>
        </p:nvSpPr>
        <p:spPr>
          <a:xfrm>
            <a:off x="3696928" y="5221132"/>
            <a:ext cx="1082336" cy="137252"/>
          </a:xfrm>
          <a:prstGeom prst="rect">
            <a:avLst/>
          </a:prstGeom>
          <a:solidFill>
            <a:srgbClr val="00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11C67-6369-46D9-9E0E-F358D8E7E9D9}"/>
              </a:ext>
            </a:extLst>
          </p:cNvPr>
          <p:cNvSpPr/>
          <p:nvPr/>
        </p:nvSpPr>
        <p:spPr>
          <a:xfrm>
            <a:off x="0" y="2436445"/>
            <a:ext cx="1115568" cy="13606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81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Hacking-Lab Practice Review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タイトル 3">
            <a:extLst>
              <a:ext uri="{FF2B5EF4-FFF2-40B4-BE49-F238E27FC236}">
                <a16:creationId xmlns:a16="http://schemas.microsoft.com/office/drawing/2014/main" id="{BF5EA718-E026-07B7-398F-33E7AD94C207}"/>
              </a:ext>
            </a:extLst>
          </p:cNvPr>
          <p:cNvSpPr txBox="1">
            <a:spLocks/>
          </p:cNvSpPr>
          <p:nvPr/>
        </p:nvSpPr>
        <p:spPr bwMode="auto">
          <a:xfrm>
            <a:off x="-77002" y="563405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 Wireshark Sniffing SSL/TLS Traffic </a:t>
            </a:r>
            <a:r>
              <a:rPr lang="en-US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A8BDC-96DE-67F1-6906-BC0FD030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36" y="1367060"/>
            <a:ext cx="6426529" cy="5490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6B76C6-AC17-7E85-18B6-296EEF1C7866}"/>
              </a:ext>
            </a:extLst>
          </p:cNvPr>
          <p:cNvSpPr/>
          <p:nvPr/>
        </p:nvSpPr>
        <p:spPr>
          <a:xfrm>
            <a:off x="1663700" y="6149340"/>
            <a:ext cx="2306320" cy="14525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66FC14-8E50-9119-1F60-CDAC141E73EB}"/>
              </a:ext>
            </a:extLst>
          </p:cNvPr>
          <p:cNvSpPr/>
          <p:nvPr/>
        </p:nvSpPr>
        <p:spPr>
          <a:xfrm>
            <a:off x="1667322" y="6428204"/>
            <a:ext cx="2409378" cy="14525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15722-877E-9711-4336-E5E7A7BD37C0}"/>
              </a:ext>
            </a:extLst>
          </p:cNvPr>
          <p:cNvSpPr/>
          <p:nvPr/>
        </p:nvSpPr>
        <p:spPr>
          <a:xfrm>
            <a:off x="1474282" y="3152173"/>
            <a:ext cx="1787078" cy="14525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876F7E-708E-6D81-10BE-1C9D2D53CCB4}"/>
              </a:ext>
            </a:extLst>
          </p:cNvPr>
          <p:cNvSpPr/>
          <p:nvPr/>
        </p:nvSpPr>
        <p:spPr>
          <a:xfrm>
            <a:off x="1663700" y="2368896"/>
            <a:ext cx="5975350" cy="14525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FE9DAC-8F55-102F-15CC-B6F25D346EE4}"/>
              </a:ext>
            </a:extLst>
          </p:cNvPr>
          <p:cNvSpPr/>
          <p:nvPr/>
        </p:nvSpPr>
        <p:spPr>
          <a:xfrm>
            <a:off x="1671320" y="2353656"/>
            <a:ext cx="233680" cy="145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02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46FDA1-4337-409F-8F8C-421C8BF6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4" y="1087254"/>
            <a:ext cx="8061012" cy="46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EFFD0C249D47B4893D477918E08F" ma:contentTypeVersion="5" ma:contentTypeDescription="Create a new document." ma:contentTypeScope="" ma:versionID="fbe95cb215c6cbcc8761bada825b0b95">
  <xsd:schema xmlns:xsd="http://www.w3.org/2001/XMLSchema" xmlns:xs="http://www.w3.org/2001/XMLSchema" xmlns:p="http://schemas.microsoft.com/office/2006/metadata/properties" xmlns:ns2="06a747f4-cc58-46f4-be8e-9fad730b78a9" targetNamespace="http://schemas.microsoft.com/office/2006/metadata/properties" ma:root="true" ma:fieldsID="aca6ea2674c5d0cfd160ae6c22a619e9" ns2:_="">
    <xsd:import namespace="06a747f4-cc58-46f4-be8e-9fad730b7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47f4-cc58-46f4-be8e-9fad730b7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874A0-290B-444A-8915-27D136A938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4CBF7D-31DD-4E07-AFF2-B8410AE1BF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3C73C-A370-475C-8B96-7C3A5762C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a747f4-cc58-46f4-be8e-9fad730b78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14100</TotalTime>
  <Words>478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QUEK</cp:lastModifiedBy>
  <cp:revision>593</cp:revision>
  <dcterms:created xsi:type="dcterms:W3CDTF">2017-06-26T03:31:28Z</dcterms:created>
  <dcterms:modified xsi:type="dcterms:W3CDTF">2022-05-08T13:24:01Z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0x010100E2A1EFFD0C249D47B4893D477918E08F</vt:lpwstr>
  </property>
</Properties>
</file>