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5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5BFC3-A358-432A-B4BE-86BDF82A2EBB}" v="2" dt="2022-08-04T02:03:24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PARTHI VAMSI KRISHNA" userId="S::kvamsikrishna.21@ichat.sp.edu.sg::2a8a13fc-0a00-4a9b-8ba8-1f0bf7218c58" providerId="AD" clId="Web-{2795BFC3-A358-432A-B4BE-86BDF82A2EBB}"/>
    <pc:docChg chg="modSld">
      <pc:chgData name="KOPPARTHI VAMSI KRISHNA" userId="S::kvamsikrishna.21@ichat.sp.edu.sg::2a8a13fc-0a00-4a9b-8ba8-1f0bf7218c58" providerId="AD" clId="Web-{2795BFC3-A358-432A-B4BE-86BDF82A2EBB}" dt="2022-08-04T02:03:24.950" v="1" actId="1076"/>
      <pc:docMkLst>
        <pc:docMk/>
      </pc:docMkLst>
      <pc:sldChg chg="modSp">
        <pc:chgData name="KOPPARTHI VAMSI KRISHNA" userId="S::kvamsikrishna.21@ichat.sp.edu.sg::2a8a13fc-0a00-4a9b-8ba8-1f0bf7218c58" providerId="AD" clId="Web-{2795BFC3-A358-432A-B4BE-86BDF82A2EBB}" dt="2022-08-04T02:03:24.950" v="1" actId="1076"/>
        <pc:sldMkLst>
          <pc:docMk/>
          <pc:sldMk cId="1797333167" sldId="257"/>
        </pc:sldMkLst>
        <pc:picChg chg="mod">
          <ac:chgData name="KOPPARTHI VAMSI KRISHNA" userId="S::kvamsikrishna.21@ichat.sp.edu.sg::2a8a13fc-0a00-4a9b-8ba8-1f0bf7218c58" providerId="AD" clId="Web-{2795BFC3-A358-432A-B4BE-86BDF82A2EBB}" dt="2022-08-04T02:03:24.950" v="1" actId="1076"/>
          <ac:picMkLst>
            <pc:docMk/>
            <pc:sldMk cId="1797333167" sldId="257"/>
            <ac:picMk id="48" creationId="{C13C3410-257E-5B9E-CA9A-E30DDA3258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03C9-B0F0-9A41-34D2-17A6E0C6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3082D-6C40-9EE1-D4F1-BF3A9E2F9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538E-B7A1-95BA-30FC-C123D7B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D0D5-46C6-AC3D-03D0-8C7B68B4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E357-597D-381C-57CE-3B95548E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031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6ABA-F3F6-1F7E-086B-C317A4D5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4AC4F-CCEC-55F5-B7AF-4C4F62D8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733F-047F-BED6-E899-F28E2BDD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0458D-86DD-E81E-AB31-453EFB69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E967-8CA6-489F-AAC6-C93EC808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3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D12D4-6E47-8236-05DF-16DE23E51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491DE-189D-970D-E231-B037CD8AA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99D5-8F00-7183-7F81-90D9D2CE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064B-6916-F59C-207B-4A91AC00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FAFB1-332F-DD97-610F-282E3624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8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CB70-D0AC-CEDC-2C93-2B6FD86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6EF7-98E8-B53A-E631-C1D98938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A658-1451-6EBE-81DA-138CA0FE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E6914-49BC-DB74-019F-2642C1B1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854D-3B31-964F-1F91-9024BD16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61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AB2C-BFE6-C764-B724-9A5F6F26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85887-E677-5250-4200-49AFFA28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FA9A-BF8D-7082-A7CE-F34E07A7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79E8-EF57-2B24-462F-EA8D3A1F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1B23-FB26-A1A6-A608-F9102766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23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BC5B-5274-BBD2-79F5-8DCE2C34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4959-7CBA-8027-8EA9-2AE247C81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E797-F1FD-4AFA-85BC-B957A757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A4AC9-1395-21F4-6BD6-56554848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29E4F-BC5D-73C5-CCB8-8F068656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C7C32-0313-FD8A-8D0F-69CA949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86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4B78-EA4A-2110-EDA5-D1CB647C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EDF4-0E33-76B0-47F1-10DD46C3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764F-4ACE-3695-79C9-BEC4B8116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A814B-B9CD-CA51-1FA2-C1EE226DB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FE86A-7CEC-1E74-7161-627DA1178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BAD7D-C1B7-A5E4-F09A-DC5E5B63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69489-3900-0A76-493A-CE11F294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D2B15-6080-443B-2B68-98F805FA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46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2D1C-2F26-7A2C-250F-C41BBF5B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A4BE1-381C-DAB6-4A2D-4D0A90D8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657AC-D40E-7AF9-3B76-6CDBF52C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3FB6F-BC8C-E005-CAFA-8DCC0D8F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57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26CDF-93C4-4863-B96B-FD80B5A2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0C979-CDF4-C19E-2A87-5A5FF4B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FB6D-054F-CA7B-1AD4-A922B66E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955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14AF-B74E-F643-3FFE-C1E02B2F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D8ED-4D17-05DE-273B-53BD22D8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788C-97C0-5DFD-36AB-9E690E88D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96111-4563-281D-71F0-A15D9AAF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22886-7392-C077-1AA2-9BD2391A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FE7E7-1E72-1718-9C48-C9F195E1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39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6FD9-3E61-3DCA-238E-0F0DB4F5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65AAC-A6CC-8F48-2FB4-8A78C1BC4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F30CA-1F72-9DAB-0A8C-C56FF348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41378-E3FD-CD50-68C1-DCCB75C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FC3A-A5A0-4193-B6E5-149A21DDCBB6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6BE76-BE7F-7E37-5E5E-6A6EE7BF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F263-A485-C4B3-614D-B85A79A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17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0BE7D-CC44-CCD9-A655-6465A9EF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D35D9-F225-5A0C-988A-DE0AEAE4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E6F7C-0851-9385-8822-5A476F2A3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FC3A-A5A0-4193-B6E5-149A21DDCBB6}" type="datetimeFigureOut">
              <a:rPr lang="en-SG" smtClean="0"/>
              <a:t>4/8/2022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789F-6047-5AF8-C045-F72BC52FB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1071-42CC-2763-4899-E04D7CE75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7643-C154-4F84-A947-2900BC1C9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56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5284D0-6A1A-E96C-5A04-40706C40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2282" y="3429000"/>
            <a:ext cx="787436" cy="59786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1826E46-0A13-F887-982D-D4C11BF68F78}"/>
              </a:ext>
            </a:extLst>
          </p:cNvPr>
          <p:cNvSpPr/>
          <p:nvPr/>
        </p:nvSpPr>
        <p:spPr>
          <a:xfrm>
            <a:off x="4409440" y="106680"/>
            <a:ext cx="3139440" cy="167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192.168.59.0 / 24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C56E7-059A-299C-47EF-910AF31CAD41}"/>
              </a:ext>
            </a:extLst>
          </p:cNvPr>
          <p:cNvSpPr/>
          <p:nvPr/>
        </p:nvSpPr>
        <p:spPr>
          <a:xfrm>
            <a:off x="8792175" y="4902110"/>
            <a:ext cx="3139440" cy="167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192.168.2.0 / 24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87636B-9901-91A4-F0C7-D0185B550F86}"/>
              </a:ext>
            </a:extLst>
          </p:cNvPr>
          <p:cNvSpPr/>
          <p:nvPr/>
        </p:nvSpPr>
        <p:spPr>
          <a:xfrm>
            <a:off x="260385" y="4902110"/>
            <a:ext cx="3139440" cy="1676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/>
              <a:t>192.168.1.0 / 24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C7F4E2-3741-ADFC-2656-3D5405FACFB9}"/>
              </a:ext>
            </a:extLst>
          </p:cNvPr>
          <p:cNvCxnSpPr>
            <a:stCxn id="8" idx="0"/>
            <a:endCxn id="13" idx="4"/>
          </p:cNvCxnSpPr>
          <p:nvPr/>
        </p:nvCxnSpPr>
        <p:spPr>
          <a:xfrm flipH="1" flipV="1">
            <a:off x="5979160" y="1782990"/>
            <a:ext cx="116840" cy="1646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08EE5A-A9A6-0375-6744-125989664120}"/>
              </a:ext>
            </a:extLst>
          </p:cNvPr>
          <p:cNvCxnSpPr>
            <a:stCxn id="8" idx="1"/>
            <a:endCxn id="19" idx="7"/>
          </p:cNvCxnSpPr>
          <p:nvPr/>
        </p:nvCxnSpPr>
        <p:spPr>
          <a:xfrm flipH="1">
            <a:off x="2940065" y="3727934"/>
            <a:ext cx="2762217" cy="1419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D810A8-CC3D-A620-CE73-078B85D668D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6489718" y="3727934"/>
            <a:ext cx="2762217" cy="1419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9E12721-3184-03E0-9D08-F03B4B55F9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768" y="4373987"/>
            <a:ext cx="784928" cy="723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47DD04-20CF-246D-94FF-5244EB75FC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6494" y="4902110"/>
            <a:ext cx="569159" cy="558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B9A918-1089-0B01-9BE5-FB2173403D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26347" y="5025230"/>
            <a:ext cx="569159" cy="558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2AD43E-EB65-8F95-0E56-EBC22401EA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4580" y="1523404"/>
            <a:ext cx="569159" cy="5585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D42E28-C448-1BCC-FA36-96B4699A4F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8709" y="492280"/>
            <a:ext cx="784928" cy="7239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FED6D00-B5C7-9010-A9AD-F7BAA0399F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8959" y="4373986"/>
            <a:ext cx="784928" cy="72396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6DB061-82C2-038E-AF4A-9B91032CBDEF}"/>
              </a:ext>
            </a:extLst>
          </p:cNvPr>
          <p:cNvSpPr txBox="1"/>
          <p:nvPr/>
        </p:nvSpPr>
        <p:spPr>
          <a:xfrm>
            <a:off x="10408522" y="3803193"/>
            <a:ext cx="157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Internal Server</a:t>
            </a:r>
          </a:p>
          <a:p>
            <a:r>
              <a:rPr lang="en-SG"/>
              <a:t>192.168.2.1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910C5-9794-A869-A0FE-812CF1AB3A50}"/>
              </a:ext>
            </a:extLst>
          </p:cNvPr>
          <p:cNvSpPr txBox="1"/>
          <p:nvPr/>
        </p:nvSpPr>
        <p:spPr>
          <a:xfrm>
            <a:off x="189355" y="3763999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DMZ Server</a:t>
            </a:r>
          </a:p>
          <a:p>
            <a:r>
              <a:rPr lang="en-SG"/>
              <a:t>192.168.1.1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B5AD29-487B-3441-5DD7-9F51E379E70E}"/>
              </a:ext>
            </a:extLst>
          </p:cNvPr>
          <p:cNvSpPr txBox="1"/>
          <p:nvPr/>
        </p:nvSpPr>
        <p:spPr>
          <a:xfrm>
            <a:off x="2283707" y="456720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err="1"/>
              <a:t>Mgmt</a:t>
            </a:r>
            <a:r>
              <a:rPr lang="en-SG"/>
              <a:t> Server</a:t>
            </a:r>
          </a:p>
          <a:p>
            <a:r>
              <a:rPr lang="en-SG"/>
              <a:t>192.168.59.134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79C9CB-EBBA-9326-9E15-E1816B713A8F}"/>
              </a:ext>
            </a:extLst>
          </p:cNvPr>
          <p:cNvSpPr txBox="1"/>
          <p:nvPr/>
        </p:nvSpPr>
        <p:spPr>
          <a:xfrm>
            <a:off x="5545368" y="3986199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Firewall-1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AD68B7-A996-CCEE-5F46-2F5C3E67F7BD}"/>
              </a:ext>
            </a:extLst>
          </p:cNvPr>
          <p:cNvSpPr txBox="1"/>
          <p:nvPr/>
        </p:nvSpPr>
        <p:spPr>
          <a:xfrm>
            <a:off x="6037580" y="2656977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/>
              <a:t>eth0</a:t>
            </a:r>
          </a:p>
          <a:p>
            <a:r>
              <a:rPr lang="en-SG" sz="1200"/>
              <a:t>192.168.59.135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58FD56-A3C5-6ED3-7E2B-8615C60216E0}"/>
              </a:ext>
            </a:extLst>
          </p:cNvPr>
          <p:cNvSpPr txBox="1"/>
          <p:nvPr/>
        </p:nvSpPr>
        <p:spPr>
          <a:xfrm>
            <a:off x="4280075" y="3529659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/>
              <a:t>eth1</a:t>
            </a:r>
          </a:p>
          <a:p>
            <a:r>
              <a:rPr lang="en-SG" sz="1200"/>
              <a:t>192.168.1.254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AFF90D-EEE8-3A0B-EC08-6F74BBBBC50F}"/>
              </a:ext>
            </a:extLst>
          </p:cNvPr>
          <p:cNvSpPr txBox="1"/>
          <p:nvPr/>
        </p:nvSpPr>
        <p:spPr>
          <a:xfrm>
            <a:off x="7006103" y="3568882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/>
              <a:t>eth2</a:t>
            </a:r>
          </a:p>
          <a:p>
            <a:r>
              <a:rPr lang="en-SG" sz="1200"/>
              <a:t>192.168.2.254</a:t>
            </a:r>
          </a:p>
        </p:txBody>
      </p:sp>
    </p:spTree>
    <p:extLst>
      <p:ext uri="{BB962C8B-B14F-4D97-AF65-F5344CB8AC3E}">
        <p14:creationId xmlns:p14="http://schemas.microsoft.com/office/powerpoint/2010/main" val="61329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768ADC-6AC3-8B29-CFA5-9BDFB39DFBFE}"/>
              </a:ext>
            </a:extLst>
          </p:cNvPr>
          <p:cNvSpPr txBox="1"/>
          <p:nvPr/>
        </p:nvSpPr>
        <p:spPr>
          <a:xfrm>
            <a:off x="441960" y="136981"/>
            <a:ext cx="905256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Only the </a:t>
            </a:r>
            <a:r>
              <a:rPr lang="en-US" sz="20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Mgmt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Server and Internal Server are allowed to SSH into Firewall-1.</a:t>
            </a:r>
            <a:endParaRPr lang="en-US" sz="2000"/>
          </a:p>
          <a:p>
            <a:endParaRPr lang="en-US" sz="2000"/>
          </a:p>
          <a:p>
            <a:r>
              <a:rPr lang="en-US" sz="2000"/>
              <a:t>2) The </a:t>
            </a:r>
            <a:r>
              <a:rPr lang="en-US" sz="2000" err="1"/>
              <a:t>Mgmt</a:t>
            </a:r>
            <a:r>
              <a:rPr lang="en-US" sz="2000"/>
              <a:t> Server can ping to Internal Server and its network, DMZ Server and its network, and Firewall-1.</a:t>
            </a:r>
          </a:p>
          <a:p>
            <a:endParaRPr lang="en-US" sz="2000"/>
          </a:p>
          <a:p>
            <a:r>
              <a:rPr lang="en-US" sz="2000"/>
              <a:t>3) The Internal Server can relay emails via the SMTP service in DMZ Server.</a:t>
            </a:r>
          </a:p>
          <a:p>
            <a:endParaRPr lang="en-US" sz="2000"/>
          </a:p>
          <a:p>
            <a:r>
              <a:rPr lang="en-US" sz="2000"/>
              <a:t>4) The </a:t>
            </a:r>
            <a:r>
              <a:rPr lang="en-US" sz="2000" err="1"/>
              <a:t>Mgmt</a:t>
            </a:r>
            <a:r>
              <a:rPr lang="en-US" sz="2000"/>
              <a:t> Server can resolve hostnames with Internal Server. The Internal Server can forward unresolve DNS queries to the DMZ Server. </a:t>
            </a:r>
          </a:p>
          <a:p>
            <a:endParaRPr lang="en-US" sz="2000"/>
          </a:p>
          <a:p>
            <a:r>
              <a:rPr lang="en-US" sz="2000"/>
              <a:t>5) All networks and Firewall-1 can </a:t>
            </a:r>
            <a:r>
              <a:rPr lang="en-US" sz="2000" err="1"/>
              <a:t>synchronise</a:t>
            </a:r>
            <a:r>
              <a:rPr lang="en-US" sz="2000"/>
              <a:t> their computer time with Internal Server.</a:t>
            </a:r>
          </a:p>
          <a:p>
            <a:endParaRPr lang="en-US" sz="2000"/>
          </a:p>
          <a:p>
            <a:r>
              <a:rPr lang="en-US" sz="2000"/>
              <a:t>6) The DMZ Server cannot talk to computers in both </a:t>
            </a:r>
            <a:r>
              <a:rPr lang="en-US" sz="2000" err="1"/>
              <a:t>Mgmt</a:t>
            </a:r>
            <a:r>
              <a:rPr lang="en-US" sz="2000"/>
              <a:t> and Internal networks.</a:t>
            </a:r>
          </a:p>
          <a:p>
            <a:endParaRPr lang="en-US" sz="2000"/>
          </a:p>
          <a:p>
            <a:r>
              <a:rPr lang="en-US" sz="2000"/>
              <a:t>7) All computers in Internal Server’s network can ftp into the DMZ Server. </a:t>
            </a:r>
          </a:p>
          <a:p>
            <a:endParaRPr lang="en-US" sz="2000"/>
          </a:p>
          <a:p>
            <a:r>
              <a:rPr lang="en-US" sz="2000"/>
              <a:t>8) The </a:t>
            </a:r>
            <a:r>
              <a:rPr lang="en-US" sz="2000" err="1"/>
              <a:t>Mgmt</a:t>
            </a:r>
            <a:r>
              <a:rPr lang="en-US" sz="2000"/>
              <a:t> Server and DMZ Server can resolve names using the Internal Server.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6962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13C3410-257E-5B9E-CA9A-E30DDA325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72"/>
          <a:stretch/>
        </p:blipFill>
        <p:spPr>
          <a:xfrm>
            <a:off x="3362959" y="0"/>
            <a:ext cx="866711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735CB0-DD4E-4B14-5A16-B65FECD51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5" y="2938893"/>
            <a:ext cx="1600200" cy="29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CC116-D95D-E5A7-E482-63FEDC61D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05" y="703883"/>
            <a:ext cx="1057275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FFDC2-18AF-225F-48AD-0CA81D9DF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05" y="377228"/>
            <a:ext cx="847725" cy="238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5C63AE-2325-B2F6-C2CD-D4A179B8B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25" y="4965115"/>
            <a:ext cx="533400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5A1B64-1C46-7F12-3617-0FF5AC110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4853" y="4965115"/>
            <a:ext cx="714375" cy="257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E5C850-B1B4-E048-6426-8416619B13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3972" y="3086530"/>
            <a:ext cx="619125" cy="28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210BF3-C93B-BED3-3DFC-B522BE2652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4853" y="5741283"/>
            <a:ext cx="685800" cy="276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AC8ADC-2F12-2108-5AD7-1558FBCC7F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105" y="1439596"/>
            <a:ext cx="1181100" cy="2571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04681F-D1B2-BA9E-1C39-9ECDAFAB8E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4555" y="455636"/>
            <a:ext cx="369346" cy="1597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83A3C0-5942-5580-C856-FB3DD242D8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156" y="2545863"/>
            <a:ext cx="1533525" cy="323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D655C84-365A-0A70-6BB4-54ABA1965E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156" y="2186238"/>
            <a:ext cx="1552575" cy="2762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EC38251-8A82-6A01-40BC-08311DE089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105" y="5381413"/>
            <a:ext cx="752475" cy="2667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05BCA65-7AE0-0BB3-3016-9E8F3DFDA6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1105" y="5775582"/>
            <a:ext cx="495300" cy="2762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0543FA2-8293-59ED-2E30-9F58F511F37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1105" y="4108888"/>
            <a:ext cx="847725" cy="285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CD745E4-7C1B-2701-43FB-4C34B40C176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1105" y="4511796"/>
            <a:ext cx="609600" cy="3048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3A42641-DE82-C281-43AF-D8138F577B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3579" y="3710598"/>
            <a:ext cx="7620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0CA3E39-CDEC-3187-743A-9D477B823B0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94707" y="4426811"/>
            <a:ext cx="619125" cy="2857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0B18EBB-C86C-6551-0E1C-82BFED5C88B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26590" y="4108888"/>
            <a:ext cx="876300" cy="2381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59B727B-950B-670A-985B-E31560CB90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40145" y="3746581"/>
            <a:ext cx="781050" cy="2476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29A9D75-5A50-4179-2322-E944230CCD2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18408" y="703883"/>
            <a:ext cx="476250" cy="28575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39569E7-72A7-A836-2968-AB4251F1535B}"/>
              </a:ext>
            </a:extLst>
          </p:cNvPr>
          <p:cNvGrpSpPr/>
          <p:nvPr/>
        </p:nvGrpSpPr>
        <p:grpSpPr>
          <a:xfrm>
            <a:off x="241105" y="1063508"/>
            <a:ext cx="1125415" cy="293409"/>
            <a:chOff x="241105" y="1063508"/>
            <a:chExt cx="1125415" cy="29340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CB558BF-2A94-D739-1ECA-0B95C1173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3795"/>
            <a:stretch/>
          </p:blipFill>
          <p:spPr>
            <a:xfrm>
              <a:off x="241105" y="1063508"/>
              <a:ext cx="277055" cy="27622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D7FC9E-593F-DEAE-07A2-248921349860}"/>
                </a:ext>
              </a:extLst>
            </p:cNvPr>
            <p:cNvSpPr txBox="1"/>
            <p:nvPr/>
          </p:nvSpPr>
          <p:spPr>
            <a:xfrm>
              <a:off x="433316" y="1079918"/>
              <a:ext cx="933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/>
                <a:t>DMZ Server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12A3ADBC-54B8-2AC7-5A71-AB000CAE9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228" y="1134631"/>
            <a:ext cx="1057275" cy="2762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05A0019-D0EB-7C88-4A99-5AB7A1CDC1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1315" y="877456"/>
            <a:ext cx="1181100" cy="2571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3B9232C-D287-3841-682B-BFC6DE912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001" y="1036311"/>
            <a:ext cx="847725" cy="2381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A25C4B1-DF9D-5DAB-632B-619DB4DEE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816" y="991756"/>
            <a:ext cx="533400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6C7E63C-1B95-439A-BAAB-C62665EF10F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38755" y="1025093"/>
            <a:ext cx="781050" cy="2476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F813AAB-8B30-7D6B-FB74-356BCA7669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6348" y="1036311"/>
            <a:ext cx="714375" cy="2571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F28B82A-BE4A-46E4-9A38-F5F875A0E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2" y="1439596"/>
            <a:ext cx="1057275" cy="2762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9452DB-B6AF-26D4-DE1C-FF87065FF9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33448" y="1458646"/>
            <a:ext cx="847725" cy="2857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1243B74-751C-7A6E-AB90-E4D9E52DCCC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62432" y="1456733"/>
            <a:ext cx="619125" cy="2857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999944B-72A0-1D4D-2842-DA76215E44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6348" y="1449120"/>
            <a:ext cx="714375" cy="2571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B919E7E-0D7D-A870-FC35-F07FA72010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1178" y="1488324"/>
            <a:ext cx="369346" cy="15971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116D649-F4CA-79AA-6094-8BA2B82D44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52510" y="1773136"/>
            <a:ext cx="609600" cy="3048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DE92486-4A54-7BAB-9654-E58D43708E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5552" y="1763611"/>
            <a:ext cx="1181100" cy="257175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92583FF-51D7-7D96-4735-B33750B970FC}"/>
              </a:ext>
            </a:extLst>
          </p:cNvPr>
          <p:cNvGrpSpPr/>
          <p:nvPr/>
        </p:nvGrpSpPr>
        <p:grpSpPr>
          <a:xfrm>
            <a:off x="5890791" y="1735001"/>
            <a:ext cx="1125415" cy="293409"/>
            <a:chOff x="241105" y="1063508"/>
            <a:chExt cx="1125415" cy="29340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29288C-3AC7-1115-D95E-11222ACDB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3795"/>
            <a:stretch/>
          </p:blipFill>
          <p:spPr>
            <a:xfrm>
              <a:off x="241105" y="1063508"/>
              <a:ext cx="277055" cy="276226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94AE80-1870-B4FF-B1D1-465EF20C55A4}"/>
                </a:ext>
              </a:extLst>
            </p:cNvPr>
            <p:cNvSpPr txBox="1"/>
            <p:nvPr/>
          </p:nvSpPr>
          <p:spPr>
            <a:xfrm>
              <a:off x="433316" y="1079918"/>
              <a:ext cx="933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/>
                <a:t>DMZ Server</a:t>
              </a: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30F8BF25-B7D5-F0CC-3870-C5C9F0642AA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76936" y="1730239"/>
            <a:ext cx="619125" cy="2857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9AFE9EE-8AD9-A2BA-7797-3216C6CD3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6348" y="1754052"/>
            <a:ext cx="714375" cy="257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78EB67-EE44-8F78-E4AB-625EE4E805F5}"/>
              </a:ext>
            </a:extLst>
          </p:cNvPr>
          <p:cNvSpPr txBox="1"/>
          <p:nvPr/>
        </p:nvSpPr>
        <p:spPr>
          <a:xfrm>
            <a:off x="7452510" y="34434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ftp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E036763-6D98-1377-5B77-0EC9E505E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227" y="2052873"/>
            <a:ext cx="1057275" cy="2762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35F85A5-7AB3-EF37-3B4A-5DDEBFEED5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7808" y="2077936"/>
            <a:ext cx="1181100" cy="2571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A4C2DCA-056F-A9FE-34E7-D3F5436D0E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1072" y="2057650"/>
            <a:ext cx="752475" cy="2667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CD8DC08-EF11-F675-8421-81EEC67564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76936" y="2003745"/>
            <a:ext cx="619125" cy="28575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6EE14BC-AEF5-C7C4-2B88-58C665D54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6348" y="2075716"/>
            <a:ext cx="714375" cy="25717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F544707-61CB-A6E2-2881-2BAC0C4F8F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5552" y="2360600"/>
            <a:ext cx="1181100" cy="257175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0F624D3A-0C70-82C7-182B-4DC992FFC154}"/>
              </a:ext>
            </a:extLst>
          </p:cNvPr>
          <p:cNvGrpSpPr/>
          <p:nvPr/>
        </p:nvGrpSpPr>
        <p:grpSpPr>
          <a:xfrm>
            <a:off x="5912480" y="2331575"/>
            <a:ext cx="1125415" cy="293409"/>
            <a:chOff x="241105" y="1063508"/>
            <a:chExt cx="1125415" cy="29340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182AA6F-A636-2DE6-EA91-7A1CB0A8D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3795"/>
            <a:stretch/>
          </p:blipFill>
          <p:spPr>
            <a:xfrm>
              <a:off x="241105" y="1063508"/>
              <a:ext cx="277055" cy="27622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58F1D2-FFB9-EF4E-B1EB-763F19DB0CE3}"/>
                </a:ext>
              </a:extLst>
            </p:cNvPr>
            <p:cNvSpPr txBox="1"/>
            <p:nvPr/>
          </p:nvSpPr>
          <p:spPr>
            <a:xfrm>
              <a:off x="433316" y="1079918"/>
              <a:ext cx="933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/>
                <a:t>DMZ Server</a:t>
              </a: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6DDE17D5-D7C6-79D3-75BD-826EC6B5FF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69379" y="2360600"/>
            <a:ext cx="752475" cy="2667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184B956-8204-3D20-A492-83E49D32969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62431" y="2339234"/>
            <a:ext cx="619125" cy="2857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0BE49F6-B9BA-2290-28CC-7222F3EFBC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6348" y="2365343"/>
            <a:ext cx="714375" cy="2571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1A4920C-ACE9-E1B9-9D35-8F181C30F4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1429" y="2690735"/>
            <a:ext cx="369346" cy="15971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D1F9852-6DE6-7EBD-9CBE-0C75D06405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13952" y="2651741"/>
            <a:ext cx="495300" cy="2762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5CE5330-1B82-1129-E903-45B5FE5D9C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1641" y="2648061"/>
            <a:ext cx="1181100" cy="2571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3E2E3E-8FF7-92A6-BD62-046B75B7B2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76936" y="2627718"/>
            <a:ext cx="619125" cy="2857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F6D7840-1FC1-31C8-2D62-A0D3D6831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1440" y="2642005"/>
            <a:ext cx="714375" cy="257175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012F289-3849-B2AC-5220-DB4F678CD71F}"/>
              </a:ext>
            </a:extLst>
          </p:cNvPr>
          <p:cNvGrpSpPr/>
          <p:nvPr/>
        </p:nvGrpSpPr>
        <p:grpSpPr>
          <a:xfrm>
            <a:off x="4094156" y="3027762"/>
            <a:ext cx="1125415" cy="293409"/>
            <a:chOff x="241105" y="1063508"/>
            <a:chExt cx="1125415" cy="293409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CF543E76-5760-8B85-36E5-BBF545E34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3795"/>
            <a:stretch/>
          </p:blipFill>
          <p:spPr>
            <a:xfrm>
              <a:off x="241105" y="1063508"/>
              <a:ext cx="277055" cy="276226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1AE8D4-052A-065E-303C-91D800451054}"/>
                </a:ext>
              </a:extLst>
            </p:cNvPr>
            <p:cNvSpPr txBox="1"/>
            <p:nvPr/>
          </p:nvSpPr>
          <p:spPr>
            <a:xfrm>
              <a:off x="433316" y="1079918"/>
              <a:ext cx="933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/>
                <a:t>DMZ Server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68AA212D-4897-697B-EECF-AF6B39A99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258" y="3233740"/>
            <a:ext cx="1600200" cy="2952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DFC685E-CBC7-8F9C-890F-F53866DE4C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1147" y="2910318"/>
            <a:ext cx="1533525" cy="32385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0CBBEEF-FE00-8487-C03E-591AE602AFB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76936" y="3053500"/>
            <a:ext cx="619125" cy="2857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9F28266-20C2-8500-D17A-55EC403779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11843" y="3149546"/>
            <a:ext cx="369346" cy="15971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3AEA9EB-E660-AE19-364B-C0D6DDFAE2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4156" y="3474482"/>
            <a:ext cx="1533525" cy="323850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1FFB5B2E-550A-FAA0-8FFE-084301BE5A38}"/>
              </a:ext>
            </a:extLst>
          </p:cNvPr>
          <p:cNvGrpSpPr/>
          <p:nvPr/>
        </p:nvGrpSpPr>
        <p:grpSpPr>
          <a:xfrm>
            <a:off x="5897808" y="3473166"/>
            <a:ext cx="1125415" cy="293409"/>
            <a:chOff x="241105" y="1063508"/>
            <a:chExt cx="1125415" cy="293409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CCFA718E-E9B7-3176-3110-1C16E574E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3795"/>
            <a:stretch/>
          </p:blipFill>
          <p:spPr>
            <a:xfrm>
              <a:off x="241105" y="1063508"/>
              <a:ext cx="277055" cy="27622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95D05B5-60A8-8038-62C7-CBA0AFE36B26}"/>
                </a:ext>
              </a:extLst>
            </p:cNvPr>
            <p:cNvSpPr txBox="1"/>
            <p:nvPr/>
          </p:nvSpPr>
          <p:spPr>
            <a:xfrm>
              <a:off x="433316" y="1079918"/>
              <a:ext cx="933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/>
                <a:t>DMZ Server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D7513830-B8FA-5DDE-5BF5-E77EEB5AB2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96357" y="3493532"/>
            <a:ext cx="619125" cy="2857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F712D01C-9519-04AE-0CA1-21ECCB913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0600" y="3495735"/>
            <a:ext cx="714375" cy="25717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6D9E32AD-5DE5-3E38-6031-50237E978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994" y="3830658"/>
            <a:ext cx="1057275" cy="276225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112F5DC1-1AE8-A38E-8F1F-12D245FB1171}"/>
              </a:ext>
            </a:extLst>
          </p:cNvPr>
          <p:cNvGrpSpPr/>
          <p:nvPr/>
        </p:nvGrpSpPr>
        <p:grpSpPr>
          <a:xfrm>
            <a:off x="4128227" y="4101229"/>
            <a:ext cx="1125415" cy="293409"/>
            <a:chOff x="241105" y="1063508"/>
            <a:chExt cx="1125415" cy="293409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FF189B63-E86B-5488-E6C0-ECA6E2851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3795"/>
            <a:stretch/>
          </p:blipFill>
          <p:spPr>
            <a:xfrm>
              <a:off x="241105" y="1063508"/>
              <a:ext cx="277055" cy="276226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3C44FCF-4908-8F0D-762E-3063A5C9B63A}"/>
                </a:ext>
              </a:extLst>
            </p:cNvPr>
            <p:cNvSpPr txBox="1"/>
            <p:nvPr/>
          </p:nvSpPr>
          <p:spPr>
            <a:xfrm>
              <a:off x="433316" y="1079918"/>
              <a:ext cx="933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/>
                <a:t>DMZ Server</a:t>
              </a:r>
            </a:p>
          </p:txBody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241189DC-38AA-DA0F-B8B1-182B1FDB3E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0550" y="3922497"/>
            <a:ext cx="1181100" cy="25717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CFDD404-C262-31CE-D345-5D498F4F71A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92009" y="4030426"/>
            <a:ext cx="762000" cy="3048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7A20D84-ED72-2CD4-4805-2FC92004751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62431" y="3902923"/>
            <a:ext cx="619125" cy="28575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5231329-0AD0-2A1C-9379-71A0805D0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0600" y="3922497"/>
            <a:ext cx="714375" cy="25717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04EA4AE4-8A19-D08B-2835-7A7272B02B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9064" y="4449965"/>
            <a:ext cx="619125" cy="28575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CCA4749-0DC0-FDE7-7AD8-D5A0740E8E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62431" y="4466596"/>
            <a:ext cx="619125" cy="28575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7ED539B-2E53-7282-BAA1-6D63B994FE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6245" y="4537012"/>
            <a:ext cx="369346" cy="15971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D4F527CE-F358-F4F3-1F5F-6DBE8DE815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4744" y="4537012"/>
            <a:ext cx="369346" cy="15971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268A76CD-E690-69A9-3AB6-50507E0C2D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3178" y="4503145"/>
            <a:ext cx="369346" cy="15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3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1EFFD0C249D47B4893D477918E08F" ma:contentTypeVersion="7" ma:contentTypeDescription="Create a new document." ma:contentTypeScope="" ma:versionID="97b7b39c79afe89679479fe853b6756a">
  <xsd:schema xmlns:xsd="http://www.w3.org/2001/XMLSchema" xmlns:xs="http://www.w3.org/2001/XMLSchema" xmlns:p="http://schemas.microsoft.com/office/2006/metadata/properties" xmlns:ns2="06a747f4-cc58-46f4-be8e-9fad730b78a9" targetNamespace="http://schemas.microsoft.com/office/2006/metadata/properties" ma:root="true" ma:fieldsID="3d42b3f95ab3521a753d45bdbad46bcc" ns2:_="">
    <xsd:import namespace="06a747f4-cc58-46f4-be8e-9fad730b78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47f4-cc58-46f4-be8e-9fad730b7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0E4077-C208-4258-A5B0-42950544B7FA}">
  <ds:schemaRefs>
    <ds:schemaRef ds:uri="06a747f4-cc58-46f4-be8e-9fad730b78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3CC76AE-1575-4899-A4DA-C7402C7A0E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180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QUEK</dc:creator>
  <cp:lastModifiedBy>Leonard _Bored</cp:lastModifiedBy>
  <cp:revision>4</cp:revision>
  <dcterms:created xsi:type="dcterms:W3CDTF">2022-07-26T09:36:01Z</dcterms:created>
  <dcterms:modified xsi:type="dcterms:W3CDTF">2022-08-04T03:23:11Z</dcterms:modified>
</cp:coreProperties>
</file>