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7" r:id="rId4"/>
    <p:sldId id="256" r:id="rId5"/>
    <p:sldId id="266" r:id="rId6"/>
    <p:sldId id="265" r:id="rId7"/>
    <p:sldId id="259" r:id="rId8"/>
    <p:sldId id="260" r:id="rId9"/>
    <p:sldId id="261" r:id="rId10"/>
    <p:sldId id="262" r:id="rId11"/>
    <p:sldId id="263" r:id="rId12"/>
    <p:sldId id="258" r:id="rId13"/>
    <p:sldId id="264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34C8A-4743-4D63-9B8E-83B2901506E9}" v="1" dt="2022-07-28T02:02:21.712"/>
    <p1510:client id="{4F90366B-01EB-4EFD-A416-C3A1C66CCD8E}" v="11" dt="2022-07-28T01:34:12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ESHVARAN SO RAVICHINNAYAH" userId="3f5c7c23-4667-4079-b2c2-072059a5f522" providerId="ADAL" clId="{C9D3E666-77FC-D64F-A415-3D8735F197EE}"/>
    <pc:docChg chg="modSld">
      <pc:chgData name="YEESHVARAN SO RAVICHINNAYAH" userId="3f5c7c23-4667-4079-b2c2-072059a5f522" providerId="ADAL" clId="{C9D3E666-77FC-D64F-A415-3D8735F197EE}" dt="2022-07-28T01:04:40.559" v="1" actId="14"/>
      <pc:docMkLst>
        <pc:docMk/>
      </pc:docMkLst>
      <pc:sldChg chg="modSp">
        <pc:chgData name="YEESHVARAN SO RAVICHINNAYAH" userId="3f5c7c23-4667-4079-b2c2-072059a5f522" providerId="ADAL" clId="{C9D3E666-77FC-D64F-A415-3D8735F197EE}" dt="2022-07-28T01:04:40.559" v="1" actId="14"/>
        <pc:sldMkLst>
          <pc:docMk/>
          <pc:sldMk cId="3669623108" sldId="265"/>
        </pc:sldMkLst>
        <pc:spChg chg="mod">
          <ac:chgData name="YEESHVARAN SO RAVICHINNAYAH" userId="3f5c7c23-4667-4079-b2c2-072059a5f522" providerId="ADAL" clId="{C9D3E666-77FC-D64F-A415-3D8735F197EE}" dt="2022-07-28T01:04:40.559" v="1" actId="14"/>
          <ac:spMkLst>
            <pc:docMk/>
            <pc:sldMk cId="3669623108" sldId="265"/>
            <ac:spMk id="24" creationId="{67768ADC-6AC3-8B29-CFA5-9BDFB39DFBFE}"/>
          </ac:spMkLst>
        </pc:spChg>
      </pc:sldChg>
    </pc:docChg>
  </pc:docChgLst>
  <pc:docChgLst>
    <pc:chgData name="JAY JAY TAN JING KAI" userId="S::jayjaytj11.21@ichat.sp.edu.sg::13594c8b-8271-4f1a-8578-a5934f03afc9" providerId="AD" clId="Web-{4C034C8A-4743-4D63-9B8E-83B2901506E9}"/>
    <pc:docChg chg="modSld">
      <pc:chgData name="JAY JAY TAN JING KAI" userId="S::jayjaytj11.21@ichat.sp.edu.sg::13594c8b-8271-4f1a-8578-a5934f03afc9" providerId="AD" clId="Web-{4C034C8A-4743-4D63-9B8E-83B2901506E9}" dt="2022-07-28T02:02:21.712" v="0" actId="1076"/>
      <pc:docMkLst>
        <pc:docMk/>
      </pc:docMkLst>
      <pc:sldChg chg="modSp">
        <pc:chgData name="JAY JAY TAN JING KAI" userId="S::jayjaytj11.21@ichat.sp.edu.sg::13594c8b-8271-4f1a-8578-a5934f03afc9" providerId="AD" clId="Web-{4C034C8A-4743-4D63-9B8E-83B2901506E9}" dt="2022-07-28T02:02:21.712" v="0" actId="1076"/>
        <pc:sldMkLst>
          <pc:docMk/>
          <pc:sldMk cId="1797333167" sldId="257"/>
        </pc:sldMkLst>
        <pc:picChg chg="mod">
          <ac:chgData name="JAY JAY TAN JING KAI" userId="S::jayjaytj11.21@ichat.sp.edu.sg::13594c8b-8271-4f1a-8578-a5934f03afc9" providerId="AD" clId="Web-{4C034C8A-4743-4D63-9B8E-83B2901506E9}" dt="2022-07-28T02:02:21.712" v="0" actId="1076"/>
          <ac:picMkLst>
            <pc:docMk/>
            <pc:sldMk cId="1797333167" sldId="257"/>
            <ac:picMk id="14" creationId="{3D5D58D9-2F0E-3C8C-C143-BDDF16A14E31}"/>
          </ac:picMkLst>
        </pc:picChg>
      </pc:sldChg>
    </pc:docChg>
  </pc:docChgLst>
  <pc:docChgLst>
    <pc:chgData name="MATTHIAS CHUA" userId="S::matthias.21@ichat.sp.edu.sg::bb6f2894-e794-4d07-9362-c8bc0089cf61" providerId="AD" clId="Web-{4F90366B-01EB-4EFD-A416-C3A1C66CCD8E}"/>
    <pc:docChg chg="modSld">
      <pc:chgData name="MATTHIAS CHUA" userId="S::matthias.21@ichat.sp.edu.sg::bb6f2894-e794-4d07-9362-c8bc0089cf61" providerId="AD" clId="Web-{4F90366B-01EB-4EFD-A416-C3A1C66CCD8E}" dt="2022-07-28T01:34:12.438" v="3" actId="20577"/>
      <pc:docMkLst>
        <pc:docMk/>
      </pc:docMkLst>
      <pc:sldChg chg="modSp">
        <pc:chgData name="MATTHIAS CHUA" userId="S::matthias.21@ichat.sp.edu.sg::bb6f2894-e794-4d07-9362-c8bc0089cf61" providerId="AD" clId="Web-{4F90366B-01EB-4EFD-A416-C3A1C66CCD8E}" dt="2022-07-28T01:34:12.438" v="3" actId="20577"/>
        <pc:sldMkLst>
          <pc:docMk/>
          <pc:sldMk cId="3669623108" sldId="265"/>
        </pc:sldMkLst>
        <pc:spChg chg="mod">
          <ac:chgData name="MATTHIAS CHUA" userId="S::matthias.21@ichat.sp.edu.sg::bb6f2894-e794-4d07-9362-c8bc0089cf61" providerId="AD" clId="Web-{4F90366B-01EB-4EFD-A416-C3A1C66CCD8E}" dt="2022-07-28T01:34:12.438" v="3" actId="20577"/>
          <ac:spMkLst>
            <pc:docMk/>
            <pc:sldMk cId="3669623108" sldId="265"/>
            <ac:spMk id="24" creationId="{67768ADC-6AC3-8B29-CFA5-9BDFB39DFB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03C9-B0F0-9A41-34D2-17A6E0C6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3082D-6C40-9EE1-D4F1-BF3A9E2F9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538E-B7A1-95BA-30FC-C123D7B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D0D5-46C6-AC3D-03D0-8C7B68B4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8E357-597D-381C-57CE-3B95548E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03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6ABA-F3F6-1F7E-086B-C317A4D5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4AC4F-CCEC-55F5-B7AF-4C4F62D80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B733F-047F-BED6-E899-F28E2BDD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0458D-86DD-E81E-AB31-453EFB69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E967-8CA6-489F-AAC6-C93EC808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3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D12D4-6E47-8236-05DF-16DE23E51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491DE-189D-970D-E231-B037CD8AA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99D5-8F00-7183-7F81-90D9D2CE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C064B-6916-F59C-207B-4A91AC00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FAFB1-332F-DD97-610F-282E3624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8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CB70-D0AC-CEDC-2C93-2B6FD86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6EF7-98E8-B53A-E631-C1D98938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3A658-1451-6EBE-81DA-138CA0FE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E6914-49BC-DB74-019F-2642C1B1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854D-3B31-964F-1F91-9024BD16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61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AB2C-BFE6-C764-B724-9A5F6F26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85887-E677-5250-4200-49AFFA28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FA9A-BF8D-7082-A7CE-F34E07A7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79E8-EF57-2B24-462F-EA8D3A1F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1B23-FB26-A1A6-A608-F9102766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23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BC5B-5274-BBD2-79F5-8DCE2C34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4959-7CBA-8027-8EA9-2AE247C81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E797-F1FD-4AFA-85BC-B957A7573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A4AC9-1395-21F4-6BD6-56554848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29E4F-BC5D-73C5-CCB8-8F068656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C7C32-0313-FD8A-8D0F-69CA949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86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4B78-EA4A-2110-EDA5-D1CB647C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7EDF4-0E33-76B0-47F1-10DD46C3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764F-4ACE-3695-79C9-BEC4B8116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A814B-B9CD-CA51-1FA2-C1EE226DB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FE86A-7CEC-1E74-7161-627DA1178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BAD7D-C1B7-A5E4-F09A-DC5E5B63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69489-3900-0A76-493A-CE11F294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D2B15-6080-443B-2B68-98F805FA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46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2D1C-2F26-7A2C-250F-C41BBF5B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A4BE1-381C-DAB6-4A2D-4D0A90D8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657AC-D40E-7AF9-3B76-6CDBF52C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3FB6F-BC8C-E005-CAFA-8DCC0D8F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57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26CDF-93C4-4863-B96B-FD80B5A2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0C979-CDF4-C19E-2A87-5A5FF4B2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FB6D-054F-CA7B-1AD4-A922B66E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955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14AF-B74E-F643-3FFE-C1E02B2F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D8ED-4D17-05DE-273B-53BD22D8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788C-97C0-5DFD-36AB-9E690E88D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96111-4563-281D-71F0-A15D9AAF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22886-7392-C077-1AA2-9BD2391A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FE7E7-1E72-1718-9C48-C9F195E1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39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6FD9-3E61-3DCA-238E-0F0DB4F5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65AAC-A6CC-8F48-2FB4-8A78C1BC4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F30CA-1F72-9DAB-0A8C-C56FF348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41378-E3FD-CD50-68C1-DCCB75C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6BE76-BE7F-7E37-5E5E-6A6EE7BF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4F263-A485-C4B3-614D-B85A79A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17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0BE7D-CC44-CCD9-A655-6465A9EF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D35D9-F225-5A0C-988A-DE0AEAE4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E6F7C-0851-9385-8822-5A476F2A3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FC3A-A5A0-4193-B6E5-149A21DDCBB6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789F-6047-5AF8-C045-F72BC52FB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1071-42CC-2763-4899-E04D7CE75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56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5D58D9-2F0E-3C8C-C143-BDDF16A1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7" y="1801"/>
            <a:ext cx="11866880" cy="68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3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768ADC-6AC3-8B29-CFA5-9BDFB39DFBFE}"/>
              </a:ext>
            </a:extLst>
          </p:cNvPr>
          <p:cNvSpPr txBox="1"/>
          <p:nvPr/>
        </p:nvSpPr>
        <p:spPr>
          <a:xfrm>
            <a:off x="1569720" y="2921168"/>
            <a:ext cx="90525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Section 2</a:t>
            </a:r>
            <a:endParaRPr lang="en-SG" sz="6000"/>
          </a:p>
        </p:txBody>
      </p:sp>
    </p:spTree>
    <p:extLst>
      <p:ext uri="{BB962C8B-B14F-4D97-AF65-F5344CB8AC3E}">
        <p14:creationId xmlns:p14="http://schemas.microsoft.com/office/powerpoint/2010/main" val="110885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768ADC-6AC3-8B29-CFA5-9BDFB39DFBFE}"/>
              </a:ext>
            </a:extLst>
          </p:cNvPr>
          <p:cNvSpPr txBox="1"/>
          <p:nvPr/>
        </p:nvSpPr>
        <p:spPr>
          <a:xfrm>
            <a:off x="441960" y="304800"/>
            <a:ext cx="111404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following are the requirements for Firewall-1 Policy. Based on these requirements,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asnwer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questions to identify configuration errors.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 The rules in Firewall-1 Policy must be as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summarised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as possible to improve the efficiency of Firewall-1.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 Only the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Mgmt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Server is allowed to connect to Firewall-1 via SSH.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 Only the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Mgmt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Server is allowed to ping to all other systems.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 DMZ Server is allowed to connect to the Internal Server for DNS and SMTP services.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 Firewall-1 is allowed to connect to the Internal Server for DNS and NTP services.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 All other traffic should be denied.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26828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768ADC-6AC3-8B29-CFA5-9BDFB39DFBFE}"/>
              </a:ext>
            </a:extLst>
          </p:cNvPr>
          <p:cNvSpPr txBox="1"/>
          <p:nvPr/>
        </p:nvSpPr>
        <p:spPr>
          <a:xfrm>
            <a:off x="441960" y="304800"/>
            <a:ext cx="905256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12) Which of the following regarding Rule 1 is correct? (check all correct answers)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Question options: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The Source should be set to "Net-192.168.59.0 / 24" only.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The Source should be set to "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Mgmt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Server" only.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The Service should be set to "Any".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4) The Direction should be set to "Both".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Rule 1 is configured correctly.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dirty="0"/>
              <a:t>Ans: ____________2, 4 (wrong, just 2)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5330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768ADC-6AC3-8B29-CFA5-9BDFB39DFBFE}"/>
              </a:ext>
            </a:extLst>
          </p:cNvPr>
          <p:cNvSpPr txBox="1"/>
          <p:nvPr/>
        </p:nvSpPr>
        <p:spPr>
          <a:xfrm>
            <a:off x="441960" y="304800"/>
            <a:ext cx="90525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13) Which of the following regarding Rule 9 is correct? (check all correct answers)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Question options: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The Destination should be set to "Internal Server" only.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The Service should also include "any ICMP".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Rule 9 can be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summarised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with Rule 8.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4) Rule 9 can be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summarised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with Rule 7.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Rule 9 can be removed.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dirty="0"/>
              <a:t>Ans: ____________1,3,5  (wrong, 1 &amp; 3)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90134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768ADC-6AC3-8B29-CFA5-9BDFB39DFBFE}"/>
              </a:ext>
            </a:extLst>
          </p:cNvPr>
          <p:cNvSpPr txBox="1"/>
          <p:nvPr/>
        </p:nvSpPr>
        <p:spPr>
          <a:xfrm>
            <a:off x="441960" y="304800"/>
            <a:ext cx="905256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14) Which of the following regarding Rule 11 is correct? (check all correct answers)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Question options: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Rule 11 is effective in Firewall-1 Policy to allow DMZ Server to reach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Mgmt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Server by ICMP. It should be removed.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Rule 11 is effective in Firewall-1 Policy to allow DMZ Server to reach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Mgmt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Server by SSH. It should be removed.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Rule 11 is effective in Firewall-1 Policy to allow DMZ Server to reach Firewall-1 by ICMP. It should be removed.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4) Rule 11 is effective in Firewall-1 Policy to allow DMZ Server to reach Firewall-1 by SSH. It should be removed.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Rule 11 is doing great. Leave it alone.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dirty="0"/>
              <a:t>Ans: ____________1, 2 ( wrong, just 2)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986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768ADC-6AC3-8B29-CFA5-9BDFB39DFBFE}"/>
              </a:ext>
            </a:extLst>
          </p:cNvPr>
          <p:cNvSpPr txBox="1"/>
          <p:nvPr/>
        </p:nvSpPr>
        <p:spPr>
          <a:xfrm>
            <a:off x="441960" y="304800"/>
            <a:ext cx="905256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14) Which of the following regarding Rule 2 is correct? (check all correct answers)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Question options: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Rule 2 can be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summarised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with Rule 4.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Rule 2 can be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summarised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with Rule 8.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Rule 2 can be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summarised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with Rule 9.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4) Rule 2 can be removed.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Rule 2 is doing great. Leave it alone.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dirty="0"/>
              <a:t>Ans: ____________1 </a:t>
            </a:r>
            <a:r>
              <a:rPr lang="en-US" sz="2000"/>
              <a:t>(correct)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24067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5284D0-6A1A-E96C-5A04-40706C404F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02282" y="3429000"/>
            <a:ext cx="787436" cy="59786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1826E46-0A13-F887-982D-D4C11BF68F78}"/>
              </a:ext>
            </a:extLst>
          </p:cNvPr>
          <p:cNvSpPr/>
          <p:nvPr/>
        </p:nvSpPr>
        <p:spPr>
          <a:xfrm>
            <a:off x="4409440" y="106680"/>
            <a:ext cx="3139440" cy="1676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192.168.59.0 / 24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FC56E7-059A-299C-47EF-910AF31CAD41}"/>
              </a:ext>
            </a:extLst>
          </p:cNvPr>
          <p:cNvSpPr/>
          <p:nvPr/>
        </p:nvSpPr>
        <p:spPr>
          <a:xfrm>
            <a:off x="8792175" y="4902110"/>
            <a:ext cx="3139440" cy="1676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192.168.2.0 / 24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87636B-9901-91A4-F0C7-D0185B550F86}"/>
              </a:ext>
            </a:extLst>
          </p:cNvPr>
          <p:cNvSpPr/>
          <p:nvPr/>
        </p:nvSpPr>
        <p:spPr>
          <a:xfrm>
            <a:off x="260385" y="4902110"/>
            <a:ext cx="3139440" cy="1676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192.168.1.0 / 24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C7F4E2-3741-ADFC-2656-3D5405FACFB9}"/>
              </a:ext>
            </a:extLst>
          </p:cNvPr>
          <p:cNvCxnSpPr>
            <a:stCxn id="8" idx="0"/>
            <a:endCxn id="13" idx="4"/>
          </p:cNvCxnSpPr>
          <p:nvPr/>
        </p:nvCxnSpPr>
        <p:spPr>
          <a:xfrm flipH="1" flipV="1">
            <a:off x="5979160" y="1782990"/>
            <a:ext cx="116840" cy="164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08EE5A-A9A6-0375-6744-125989664120}"/>
              </a:ext>
            </a:extLst>
          </p:cNvPr>
          <p:cNvCxnSpPr>
            <a:stCxn id="8" idx="1"/>
            <a:endCxn id="19" idx="7"/>
          </p:cNvCxnSpPr>
          <p:nvPr/>
        </p:nvCxnSpPr>
        <p:spPr>
          <a:xfrm flipH="1">
            <a:off x="2940065" y="3727934"/>
            <a:ext cx="2762217" cy="1419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D810A8-CC3D-A620-CE73-078B85D668D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6489718" y="3727934"/>
            <a:ext cx="2762217" cy="1419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9E12721-3184-03E0-9D08-F03B4B55F9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768" y="4373987"/>
            <a:ext cx="784928" cy="7239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47DD04-20CF-246D-94FF-5244EB75FC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6494" y="4902110"/>
            <a:ext cx="569159" cy="558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DB9A918-1089-0B01-9BE5-FB2173403D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26347" y="5025230"/>
            <a:ext cx="569159" cy="558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E2AD43E-EB65-8F95-0E56-EBC22401EA7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4580" y="1523404"/>
            <a:ext cx="569159" cy="5585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D42E28-C448-1BCC-FA36-96B4699A4F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28709" y="492280"/>
            <a:ext cx="784928" cy="7239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FED6D00-B5C7-9010-A9AD-F7BAA0399F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8959" y="4373986"/>
            <a:ext cx="784928" cy="7239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6DB061-82C2-038E-AF4A-9B91032CBDEF}"/>
              </a:ext>
            </a:extLst>
          </p:cNvPr>
          <p:cNvSpPr txBox="1"/>
          <p:nvPr/>
        </p:nvSpPr>
        <p:spPr>
          <a:xfrm>
            <a:off x="10408522" y="3803193"/>
            <a:ext cx="1285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DMZ Server</a:t>
            </a:r>
          </a:p>
          <a:p>
            <a:r>
              <a:rPr lang="en-SG"/>
              <a:t>192.168.2.1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1910C5-9794-A869-A0FE-812CF1AB3A50}"/>
              </a:ext>
            </a:extLst>
          </p:cNvPr>
          <p:cNvSpPr txBox="1"/>
          <p:nvPr/>
        </p:nvSpPr>
        <p:spPr>
          <a:xfrm>
            <a:off x="189355" y="3763999"/>
            <a:ext cx="157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Internal Server</a:t>
            </a:r>
          </a:p>
          <a:p>
            <a:r>
              <a:rPr lang="en-SG"/>
              <a:t>192.168.1.1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B5AD29-487B-3441-5DD7-9F51E379E70E}"/>
              </a:ext>
            </a:extLst>
          </p:cNvPr>
          <p:cNvSpPr txBox="1"/>
          <p:nvPr/>
        </p:nvSpPr>
        <p:spPr>
          <a:xfrm>
            <a:off x="2283707" y="456720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err="1"/>
              <a:t>Mgmt</a:t>
            </a:r>
            <a:r>
              <a:rPr lang="en-SG"/>
              <a:t> Server</a:t>
            </a:r>
          </a:p>
          <a:p>
            <a:r>
              <a:rPr lang="en-SG"/>
              <a:t>192.168.59.134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79C9CB-EBBA-9326-9E15-E1816B713A8F}"/>
              </a:ext>
            </a:extLst>
          </p:cNvPr>
          <p:cNvSpPr txBox="1"/>
          <p:nvPr/>
        </p:nvSpPr>
        <p:spPr>
          <a:xfrm>
            <a:off x="5545368" y="3986199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Firewall-1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AD68B7-A996-CCEE-5F46-2F5C3E67F7BD}"/>
              </a:ext>
            </a:extLst>
          </p:cNvPr>
          <p:cNvSpPr txBox="1"/>
          <p:nvPr/>
        </p:nvSpPr>
        <p:spPr>
          <a:xfrm>
            <a:off x="6037580" y="2656977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/>
              <a:t>eth0</a:t>
            </a:r>
          </a:p>
          <a:p>
            <a:r>
              <a:rPr lang="en-SG" sz="1200"/>
              <a:t>192.168.59.135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58FD56-A3C5-6ED3-7E2B-8615C60216E0}"/>
              </a:ext>
            </a:extLst>
          </p:cNvPr>
          <p:cNvSpPr txBox="1"/>
          <p:nvPr/>
        </p:nvSpPr>
        <p:spPr>
          <a:xfrm>
            <a:off x="4280075" y="3529659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/>
              <a:t>eth1</a:t>
            </a:r>
          </a:p>
          <a:p>
            <a:r>
              <a:rPr lang="en-SG" sz="1200"/>
              <a:t>192.168.1.254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AFF90D-EEE8-3A0B-EC08-6F74BBBBC50F}"/>
              </a:ext>
            </a:extLst>
          </p:cNvPr>
          <p:cNvSpPr txBox="1"/>
          <p:nvPr/>
        </p:nvSpPr>
        <p:spPr>
          <a:xfrm>
            <a:off x="7006103" y="3568882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/>
              <a:t>eth2</a:t>
            </a:r>
          </a:p>
          <a:p>
            <a:r>
              <a:rPr lang="en-SG" sz="1200"/>
              <a:t>192.168.2.254</a:t>
            </a:r>
          </a:p>
        </p:txBody>
      </p:sp>
    </p:spTree>
    <p:extLst>
      <p:ext uri="{BB962C8B-B14F-4D97-AF65-F5344CB8AC3E}">
        <p14:creationId xmlns:p14="http://schemas.microsoft.com/office/powerpoint/2010/main" val="61329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768ADC-6AC3-8B29-CFA5-9BDFB39DFBFE}"/>
              </a:ext>
            </a:extLst>
          </p:cNvPr>
          <p:cNvSpPr txBox="1"/>
          <p:nvPr/>
        </p:nvSpPr>
        <p:spPr>
          <a:xfrm>
            <a:off x="1569720" y="2921168"/>
            <a:ext cx="90525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Section 1</a:t>
            </a:r>
            <a:endParaRPr lang="en-SG" sz="6000"/>
          </a:p>
        </p:txBody>
      </p:sp>
    </p:spTree>
    <p:extLst>
      <p:ext uri="{BB962C8B-B14F-4D97-AF65-F5344CB8AC3E}">
        <p14:creationId xmlns:p14="http://schemas.microsoft.com/office/powerpoint/2010/main" val="178552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768ADC-6AC3-8B29-CFA5-9BDFB39DFBFE}"/>
              </a:ext>
            </a:extLst>
          </p:cNvPr>
          <p:cNvSpPr txBox="1"/>
          <p:nvPr/>
        </p:nvSpPr>
        <p:spPr>
          <a:xfrm>
            <a:off x="441960" y="136981"/>
            <a:ext cx="9052560" cy="31700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Based on the Firewall-1 Policy, which rule number is effective in blocking SMTP packets with a source IP of 192.168.1.10 to the Internal Server?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Effective refers to the first rule in the firewall that match the criteria above.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"Rule 0" is the first rule that will block the packets, enter "0" in the textbox. If none, enter "NONE" in the textbox.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Ans: ____________None (wrong, 10)</a:t>
            </a:r>
            <a:endParaRPr lang="en-SG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D24042-6A51-4C5E-18FD-373F8B5BBB78}"/>
              </a:ext>
            </a:extLst>
          </p:cNvPr>
          <p:cNvSpPr txBox="1"/>
          <p:nvPr/>
        </p:nvSpPr>
        <p:spPr>
          <a:xfrm>
            <a:off x="441960" y="3687901"/>
            <a:ext cx="90525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Based on the Firewall-1 Policy, which rule number is effective in blocking ICMP packets from any IP addresses to Firewall-1?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Effective refers to the first rule in the firewall that match the criteria above.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"Rule 0" is the first rule that will block the packets, enter "0" in the textbox. If none, enter "NONE" in the textbox.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Ans: ____________3 (correct)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66962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768ADC-6AC3-8B29-CFA5-9BDFB39DFBFE}"/>
              </a:ext>
            </a:extLst>
          </p:cNvPr>
          <p:cNvSpPr txBox="1"/>
          <p:nvPr/>
        </p:nvSpPr>
        <p:spPr>
          <a:xfrm>
            <a:off x="441960" y="158175"/>
            <a:ext cx="90525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Based on the Firewall-1 Policy, which rule number is effective in allowing DNS packets from DMZ Server to Internal Server?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Effective refers to the first rule in the firewall that match the criteria above.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"Rule 0" is the first rule that will block the packets, enter "0" in the textbox. If none, enter "NONE" in the textbox.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Ans: ____________9 (correct)</a:t>
            </a:r>
            <a:endParaRPr lang="en-SG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D24042-6A51-4C5E-18FD-373F8B5BBB78}"/>
              </a:ext>
            </a:extLst>
          </p:cNvPr>
          <p:cNvSpPr txBox="1"/>
          <p:nvPr/>
        </p:nvSpPr>
        <p:spPr>
          <a:xfrm>
            <a:off x="441960" y="3529727"/>
            <a:ext cx="90525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4) Based on the Firewall-1 Policy, which rule number is effective in blocking SMTP packets from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Mgmt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Server to Internal Server?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Effective refers to the first rule in the firewall that match the criteria above.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"Rule 0" is the first rule that will block the packets, enter "0" in the textbox. If none, enter "NONE" in the textbox.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/>
          </a:p>
          <a:p>
            <a:r>
              <a:rPr lang="en-US" sz="2000" dirty="0"/>
              <a:t>Ans: ____________12 (correct)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71317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768ADC-6AC3-8B29-CFA5-9BDFB39DFBFE}"/>
              </a:ext>
            </a:extLst>
          </p:cNvPr>
          <p:cNvSpPr txBox="1"/>
          <p:nvPr/>
        </p:nvSpPr>
        <p:spPr>
          <a:xfrm>
            <a:off x="441960" y="121920"/>
            <a:ext cx="90525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Based on the Firewall-1 Policy, which rule number is effective in allowing ICMP packets from DMZ Server to Internal Server?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Effective refers to the first rule in the firewall that match the criteria above.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"Rule 0" is the first rule that will block the packets, enter "0" in the textbox. If none, enter "NONE" in the textbox.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/>
          </a:p>
          <a:p>
            <a:r>
              <a:rPr lang="en-US" sz="2000" dirty="0"/>
              <a:t>Ans: ____________none (correct)</a:t>
            </a:r>
            <a:endParaRPr lang="en-SG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D24042-6A51-4C5E-18FD-373F8B5BBB78}"/>
              </a:ext>
            </a:extLst>
          </p:cNvPr>
          <p:cNvSpPr txBox="1"/>
          <p:nvPr/>
        </p:nvSpPr>
        <p:spPr>
          <a:xfrm>
            <a:off x="441960" y="3565981"/>
            <a:ext cx="90525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6) Based on the Firewall-1 Policy, which rule number is effective in allowing SSH packets from DMZ Server to Internal Server?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Effective refers to the first rule in the firewall that match the criteria above.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"Rule 0" is the first rule that will block the packets, enter "0" in the textbox. If none, enter "NONE" in the textbox.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dirty="0"/>
              <a:t>Ans: ____________none (correct)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12709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768ADC-6AC3-8B29-CFA5-9BDFB39DFBFE}"/>
              </a:ext>
            </a:extLst>
          </p:cNvPr>
          <p:cNvSpPr txBox="1"/>
          <p:nvPr/>
        </p:nvSpPr>
        <p:spPr>
          <a:xfrm>
            <a:off x="441960" y="304800"/>
            <a:ext cx="90525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7) Based on the Firewall-1 Policy, which rule number is effective in allowing DNS packets from DMZ Server to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Mgmt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Server?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Effective refers to the first rule in the firewall that match the criteria above.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"Rule 0" is the first rule that will block the packets, enter "0" in the textbox. If none, enter "NONE" in the textbox.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dirty="0"/>
              <a:t>Ans: ____________7 ( wrong, 11)</a:t>
            </a:r>
            <a:endParaRPr lang="en-SG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D24042-6A51-4C5E-18FD-373F8B5BBB78}"/>
              </a:ext>
            </a:extLst>
          </p:cNvPr>
          <p:cNvSpPr txBox="1"/>
          <p:nvPr/>
        </p:nvSpPr>
        <p:spPr>
          <a:xfrm>
            <a:off x="441960" y="3830320"/>
            <a:ext cx="90525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8) Based on the Firewall-1 Policy, Alex attempts to ping Firewall-1 from a computer with IP address 192.168.1.11.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Which is the effective rule number responsible for allowing or blocking connection? 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Effective refers to the first rule in the firewall that matches and take the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neccessary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actions.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dirty="0"/>
              <a:t>Ans: ____________3 </a:t>
            </a:r>
            <a:r>
              <a:rPr lang="en-US" sz="2000" dirty="0" err="1"/>
              <a:t>blockin</a:t>
            </a:r>
            <a:r>
              <a:rPr lang="en-US" sz="2000" dirty="0"/>
              <a:t> (correct)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7390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768ADC-6AC3-8B29-CFA5-9BDFB39DFBFE}"/>
              </a:ext>
            </a:extLst>
          </p:cNvPr>
          <p:cNvSpPr txBox="1"/>
          <p:nvPr/>
        </p:nvSpPr>
        <p:spPr>
          <a:xfrm>
            <a:off x="441960" y="304800"/>
            <a:ext cx="90525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9) Based on the Firewall-1 Policy, Alex attempts to ping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Mgmt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Server from a computer with IP address 192.168.1.11.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Which is the effective rule number responsible for allowing or blocking connection? 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Effective refers to the first rule in the firewall that matches and take the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neccessary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actions.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dirty="0"/>
              <a:t>Ans: ____________5 (wrong</a:t>
            </a:r>
            <a:r>
              <a:rPr lang="en-US" sz="2000"/>
              <a:t>, 6)</a:t>
            </a:r>
            <a:endParaRPr lang="en-SG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D24042-6A51-4C5E-18FD-373F8B5BBB78}"/>
              </a:ext>
            </a:extLst>
          </p:cNvPr>
          <p:cNvSpPr txBox="1"/>
          <p:nvPr/>
        </p:nvSpPr>
        <p:spPr>
          <a:xfrm>
            <a:off x="441960" y="3830320"/>
            <a:ext cx="90525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10) Based on the Firewall-1 Policy, Alex attempts to connect to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Mgmt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Server via FTP from a computer with IP address 192.168.1.11.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Which is the effective rule number responsible for allowing or blocking connection? 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Effective refers to the first rule in the firewall that matches and take the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neccessary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actions.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dirty="0"/>
              <a:t>Ans: ____________11 (correct)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19559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768ADC-6AC3-8B29-CFA5-9BDFB39DFBFE}"/>
              </a:ext>
            </a:extLst>
          </p:cNvPr>
          <p:cNvSpPr txBox="1"/>
          <p:nvPr/>
        </p:nvSpPr>
        <p:spPr>
          <a:xfrm>
            <a:off x="441960" y="304800"/>
            <a:ext cx="90525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11) Based on the Firewall-1 Policy, Alex is unable to ping Firewall-1 from a computer with IP address 192.168.1.11. Alex removes Rule 3 and attempts again from the same computer. However, he is still unable to ping Firewall-1.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Which is the effective rule number responsible for allowing or blocking connection? 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Effective refers to the first rule in the firewall that matches and take the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neccessary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actions.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dirty="0"/>
              <a:t>Ans: ____________6 (correct)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93350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1EFFD0C249D47B4893D477918E08F" ma:contentTypeVersion="7" ma:contentTypeDescription="Create a new document." ma:contentTypeScope="" ma:versionID="97b7b39c79afe89679479fe853b6756a">
  <xsd:schema xmlns:xsd="http://www.w3.org/2001/XMLSchema" xmlns:xs="http://www.w3.org/2001/XMLSchema" xmlns:p="http://schemas.microsoft.com/office/2006/metadata/properties" xmlns:ns2="06a747f4-cc58-46f4-be8e-9fad730b78a9" targetNamespace="http://schemas.microsoft.com/office/2006/metadata/properties" ma:root="true" ma:fieldsID="3d42b3f95ab3521a753d45bdbad46bcc" ns2:_="">
    <xsd:import namespace="06a747f4-cc58-46f4-be8e-9fad730b78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47f4-cc58-46f4-be8e-9fad730b78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4EEE92-9CC6-418A-9FA9-5B86C11DE0ED}">
  <ds:schemaRefs>
    <ds:schemaRef ds:uri="06a747f4-cc58-46f4-be8e-9fad730b78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35112DD-92CF-45CB-8C4F-84917A2068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1389</Words>
  <Application>Microsoft Office PowerPoint</Application>
  <PresentationFormat>Widescreen</PresentationFormat>
  <Paragraphs>182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QUEK</dc:creator>
  <cp:lastModifiedBy>Leonard _Bored</cp:lastModifiedBy>
  <cp:revision>30</cp:revision>
  <dcterms:created xsi:type="dcterms:W3CDTF">2022-07-26T09:36:01Z</dcterms:created>
  <dcterms:modified xsi:type="dcterms:W3CDTF">2022-08-02T03:58:54Z</dcterms:modified>
</cp:coreProperties>
</file>