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2"/>
  </p:notesMasterIdLst>
  <p:sldIdLst>
    <p:sldId id="256" r:id="rId2"/>
    <p:sldId id="258" r:id="rId3"/>
    <p:sldId id="335" r:id="rId4"/>
    <p:sldId id="308" r:id="rId5"/>
    <p:sldId id="284" r:id="rId6"/>
    <p:sldId id="336" r:id="rId7"/>
    <p:sldId id="285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16" r:id="rId16"/>
    <p:sldId id="337" r:id="rId17"/>
    <p:sldId id="319" r:id="rId18"/>
    <p:sldId id="339" r:id="rId19"/>
    <p:sldId id="340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2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</a:t>
            </a:r>
            <a:br>
              <a:rPr lang="en-US" dirty="0" smtClean="0"/>
            </a:br>
            <a:r>
              <a:rPr lang="en-US" dirty="0" smtClean="0"/>
              <a:t>Network Protocols</a:t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SG" dirty="0" smtClean="0"/>
              <a:t>When the client submits some data in a </a:t>
            </a:r>
            <a:r>
              <a:rPr lang="en-SG" dirty="0" err="1" smtClean="0"/>
              <a:t>webform</a:t>
            </a:r>
            <a:r>
              <a:rPr lang="en-SG" dirty="0" smtClean="0"/>
              <a:t>, the data is sent as a HTTP POST method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611560" y="2852936"/>
            <a:ext cx="7560840" cy="1790503"/>
            <a:chOff x="611560" y="2852936"/>
            <a:chExt cx="7560840" cy="17905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852936"/>
              <a:ext cx="1886716" cy="15240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852936"/>
              <a:ext cx="1401688" cy="1401688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498276" y="3284984"/>
              <a:ext cx="3873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09234" y="2852936"/>
              <a:ext cx="1898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POST login-form</a:t>
              </a:r>
              <a:endParaRPr lang="en-SG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531740" y="3717032"/>
              <a:ext cx="3840460" cy="60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989750" y="3906788"/>
              <a:ext cx="285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/>
                <a:t>S</a:t>
              </a:r>
              <a:r>
                <a:rPr lang="en-SG" dirty="0" smtClean="0"/>
                <a:t>uccessful login message</a:t>
              </a:r>
            </a:p>
            <a:p>
              <a:pPr algn="ctr"/>
              <a:r>
                <a:rPr lang="en-SG" dirty="0" smtClean="0"/>
                <a:t>on webpage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7693" y="427410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User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73619" y="4273553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Web Server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37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POST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336286" y="1409114"/>
            <a:ext cx="57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HTTP </a:t>
            </a:r>
            <a:r>
              <a:rPr lang="en-SG" dirty="0" smtClean="0"/>
              <a:t>POST </a:t>
            </a:r>
            <a:r>
              <a:rPr lang="en-SG" dirty="0" smtClean="0"/>
              <a:t>packet </a:t>
            </a:r>
            <a:r>
              <a:rPr lang="en-SG" dirty="0" smtClean="0"/>
              <a:t>(submit a </a:t>
            </a:r>
            <a:r>
              <a:rPr lang="en-SG" dirty="0" err="1" smtClean="0"/>
              <a:t>webform</a:t>
            </a:r>
            <a:r>
              <a:rPr lang="en-SG" dirty="0" smtClean="0"/>
              <a:t> to server</a:t>
            </a:r>
            <a:r>
              <a:rPr lang="en-SG" dirty="0" smtClean="0"/>
              <a:t>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0416"/>
          <a:stretch/>
        </p:blipFill>
        <p:spPr>
          <a:xfrm>
            <a:off x="304800" y="2204864"/>
            <a:ext cx="8443664" cy="352032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1560" y="1852908"/>
            <a:ext cx="0" cy="1812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Methods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GET method</a:t>
            </a:r>
          </a:p>
          <a:p>
            <a:pPr lvl="1"/>
            <a:r>
              <a:rPr lang="en-SG" dirty="0" smtClean="0"/>
              <a:t>To request data (</a:t>
            </a:r>
            <a:r>
              <a:rPr lang="en-SG" dirty="0" err="1" smtClean="0"/>
              <a:t>eg</a:t>
            </a:r>
            <a:r>
              <a:rPr lang="en-SG" dirty="0" smtClean="0"/>
              <a:t> webpage) from web server</a:t>
            </a:r>
          </a:p>
          <a:p>
            <a:pPr lvl="1"/>
            <a:r>
              <a:rPr lang="en-SG" dirty="0" smtClean="0"/>
              <a:t>Most commonly used HTTP method</a:t>
            </a:r>
          </a:p>
          <a:p>
            <a:r>
              <a:rPr lang="en-SG" dirty="0" smtClean="0"/>
              <a:t>POST method</a:t>
            </a:r>
          </a:p>
          <a:p>
            <a:pPr lvl="1"/>
            <a:r>
              <a:rPr lang="en-SG" dirty="0" smtClean="0"/>
              <a:t>To send data (</a:t>
            </a:r>
            <a:r>
              <a:rPr lang="en-SG" dirty="0" err="1" smtClean="0"/>
              <a:t>eg</a:t>
            </a:r>
            <a:r>
              <a:rPr lang="en-SG" dirty="0" smtClean="0"/>
              <a:t> </a:t>
            </a:r>
            <a:r>
              <a:rPr lang="en-SG" dirty="0" err="1" smtClean="0"/>
              <a:t>webform</a:t>
            </a:r>
            <a:r>
              <a:rPr lang="en-SG" dirty="0" smtClean="0"/>
              <a:t>) to web server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93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Methods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HEAD method</a:t>
            </a:r>
          </a:p>
          <a:p>
            <a:pPr lvl="1"/>
            <a:r>
              <a:rPr lang="en-SG" dirty="0"/>
              <a:t>Similar to GET but returned packet only has HTTP </a:t>
            </a:r>
            <a:r>
              <a:rPr lang="en-SG" dirty="0" smtClean="0"/>
              <a:t>headers, with no </a:t>
            </a:r>
            <a:r>
              <a:rPr lang="en-SG" dirty="0"/>
              <a:t>response </a:t>
            </a:r>
            <a:r>
              <a:rPr lang="en-SG" dirty="0" smtClean="0"/>
              <a:t>body. Used for testing.</a:t>
            </a:r>
            <a:endParaRPr lang="en-SG" dirty="0"/>
          </a:p>
          <a:p>
            <a:r>
              <a:rPr lang="en-SG" dirty="0" smtClean="0"/>
              <a:t>PUT </a:t>
            </a:r>
            <a:r>
              <a:rPr lang="en-SG" dirty="0"/>
              <a:t>method</a:t>
            </a:r>
          </a:p>
          <a:p>
            <a:pPr lvl="1"/>
            <a:r>
              <a:rPr lang="en-SG" dirty="0" smtClean="0"/>
              <a:t>To replace a resource specified in URL</a:t>
            </a:r>
            <a:endParaRPr lang="en-SG" dirty="0"/>
          </a:p>
          <a:p>
            <a:r>
              <a:rPr lang="en-SG" dirty="0" smtClean="0"/>
              <a:t>DELETE method</a:t>
            </a:r>
          </a:p>
          <a:p>
            <a:pPr lvl="1"/>
            <a:r>
              <a:rPr lang="en-SG" dirty="0" smtClean="0"/>
              <a:t>To delete a resource specified in URL</a:t>
            </a:r>
          </a:p>
          <a:p>
            <a:r>
              <a:rPr lang="en-SG" dirty="0" smtClean="0"/>
              <a:t>TRACE method</a:t>
            </a:r>
          </a:p>
          <a:p>
            <a:pPr lvl="1"/>
            <a:r>
              <a:rPr lang="en-SG" dirty="0" smtClean="0"/>
              <a:t>Perform a loopback test to the resource specified in URL</a:t>
            </a:r>
          </a:p>
          <a:p>
            <a:r>
              <a:rPr lang="en-SG" dirty="0" smtClean="0"/>
              <a:t>OPTIONS method</a:t>
            </a:r>
          </a:p>
          <a:p>
            <a:pPr lvl="1"/>
            <a:r>
              <a:rPr lang="en-SG" dirty="0" smtClean="0"/>
              <a:t>Describe communication options available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95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and HTTPS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HTTP </a:t>
            </a:r>
          </a:p>
          <a:p>
            <a:pPr lvl="1"/>
            <a:r>
              <a:rPr lang="en-SG" dirty="0" smtClean="0"/>
              <a:t>Normally runs on Port 80</a:t>
            </a:r>
          </a:p>
          <a:p>
            <a:pPr lvl="1"/>
            <a:r>
              <a:rPr lang="en-SG" dirty="0" smtClean="0"/>
              <a:t>Data not encrypted</a:t>
            </a:r>
          </a:p>
          <a:p>
            <a:r>
              <a:rPr lang="en-SG" dirty="0" smtClean="0"/>
              <a:t>HTTPS </a:t>
            </a:r>
          </a:p>
          <a:p>
            <a:pPr lvl="1"/>
            <a:r>
              <a:rPr lang="en-SG" dirty="0"/>
              <a:t>U</a:t>
            </a:r>
            <a:r>
              <a:rPr lang="en-SG" dirty="0" smtClean="0"/>
              <a:t>sed to encrypt the HTTP data</a:t>
            </a:r>
          </a:p>
          <a:p>
            <a:pPr lvl="1"/>
            <a:r>
              <a:rPr lang="en-SG" dirty="0" smtClean="0"/>
              <a:t>Normally runs on Port 443</a:t>
            </a:r>
          </a:p>
          <a:p>
            <a:pPr lvl="1"/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90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err="1" smtClean="0"/>
              <a:t>Netstat</a:t>
            </a:r>
            <a:r>
              <a:rPr lang="en-SG" dirty="0" smtClean="0"/>
              <a:t> is a command available on both Windows and Linux to display opened ports and current connections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6646"/>
            <a:ext cx="8534400" cy="922114"/>
          </a:xfrm>
        </p:spPr>
        <p:txBody>
          <a:bodyPr/>
          <a:lstStyle/>
          <a:p>
            <a:r>
              <a:rPr lang="en-US" dirty="0"/>
              <a:t>Comparing different protocols for remote access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FTP</a:t>
            </a:r>
          </a:p>
          <a:p>
            <a:r>
              <a:rPr lang="en-SG" dirty="0"/>
              <a:t>T</a:t>
            </a:r>
            <a:r>
              <a:rPr lang="en-SG" dirty="0" smtClean="0"/>
              <a:t>elnet</a:t>
            </a:r>
          </a:p>
          <a:p>
            <a:r>
              <a:rPr lang="en-SG" dirty="0" smtClean="0"/>
              <a:t>SSH, SCP, SFTP </a:t>
            </a:r>
          </a:p>
          <a:p>
            <a:r>
              <a:rPr lang="en-SG" dirty="0" smtClean="0"/>
              <a:t>Remote desktop (in next lesson)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4437112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A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04" y="4509120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B</a:t>
            </a:r>
          </a:p>
          <a:p>
            <a:pPr algn="ctr"/>
            <a:r>
              <a:rPr lang="en-GB" dirty="0" smtClean="0"/>
              <a:t>(Server)</a:t>
            </a:r>
            <a:endParaRPr lang="en-GB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800" y="471166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1" y="4787860"/>
            <a:ext cx="23160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Remote login to Computer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4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Transfer Protocol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copying files between </a:t>
            </a:r>
            <a:r>
              <a:rPr lang="en-US" dirty="0" smtClean="0"/>
              <a:t>systems</a:t>
            </a:r>
          </a:p>
          <a:p>
            <a:r>
              <a:rPr lang="en-US" dirty="0"/>
              <a:t>The </a:t>
            </a:r>
            <a:r>
              <a:rPr lang="en-US" dirty="0" smtClean="0"/>
              <a:t>FTP </a:t>
            </a:r>
            <a:r>
              <a:rPr lang="en-US" dirty="0"/>
              <a:t>Server normally runs </a:t>
            </a:r>
            <a:r>
              <a:rPr lang="en-US" dirty="0" smtClean="0"/>
              <a:t>on</a:t>
            </a:r>
          </a:p>
          <a:p>
            <a:pPr lvl="1"/>
            <a:r>
              <a:rPr lang="en-US" dirty="0" smtClean="0"/>
              <a:t>Port 21 for control connections</a:t>
            </a:r>
          </a:p>
          <a:p>
            <a:pPr lvl="1"/>
            <a:r>
              <a:rPr lang="en-US" dirty="0" smtClean="0"/>
              <a:t>Port 20 or other ports for data connection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smtClean="0"/>
              <a:t>encryption (all data, including passwords sent across network in plaintext)</a:t>
            </a:r>
          </a:p>
          <a:p>
            <a:r>
              <a:rPr lang="en-US" dirty="0" smtClean="0"/>
              <a:t>Can use alternatives like SFTP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4725144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A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04" y="4797152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B</a:t>
            </a:r>
          </a:p>
          <a:p>
            <a:pPr algn="ctr"/>
            <a:r>
              <a:rPr lang="en-GB" dirty="0" smtClean="0"/>
              <a:t>(FTP Server)</a:t>
            </a:r>
            <a:endParaRPr lang="en-GB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800" y="499969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1" y="5075892"/>
            <a:ext cx="23160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Upload or download files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Telnet allows a user to login remotely to another system.</a:t>
            </a:r>
          </a:p>
          <a:p>
            <a:r>
              <a:rPr lang="en-US" dirty="0" smtClean="0"/>
              <a:t>The Telnet Server normally runs on Port 23.</a:t>
            </a:r>
          </a:p>
          <a:p>
            <a:r>
              <a:rPr lang="en-US" dirty="0" smtClean="0"/>
              <a:t>Another old protocol, data not encrypted.</a:t>
            </a:r>
          </a:p>
          <a:p>
            <a:r>
              <a:rPr lang="en-US" dirty="0" smtClean="0"/>
              <a:t>Should use more secure alternatives like Secure Shell (SSH)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4437112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A</a:t>
            </a:r>
          </a:p>
          <a:p>
            <a:pPr algn="ctr"/>
            <a:r>
              <a:rPr lang="en-GB" dirty="0" smtClean="0"/>
              <a:t>(Client)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8104" y="4509120"/>
            <a:ext cx="1676400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B</a:t>
            </a:r>
          </a:p>
          <a:p>
            <a:pPr algn="ctr"/>
            <a:r>
              <a:rPr lang="en-GB" dirty="0" smtClean="0"/>
              <a:t>(Telnet Server)</a:t>
            </a:r>
            <a:endParaRPr lang="en-GB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971800" y="471166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1" y="4787860"/>
            <a:ext cx="23160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Remote login to Computer 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03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Shell (SSH)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popular application used for remote login.</a:t>
            </a:r>
          </a:p>
          <a:p>
            <a:r>
              <a:rPr lang="en-US" dirty="0" smtClean="0"/>
              <a:t>The SSH service normally runs on Port 22.</a:t>
            </a:r>
          </a:p>
          <a:p>
            <a:r>
              <a:rPr lang="en-US" dirty="0" smtClean="0"/>
              <a:t>Data is sent encrypted across the network.</a:t>
            </a:r>
          </a:p>
          <a:p>
            <a:endParaRPr lang="en-US" dirty="0"/>
          </a:p>
          <a:p>
            <a:r>
              <a:rPr lang="en-US" dirty="0" smtClean="0"/>
              <a:t>SCP (Secure Copy) and SFTP (Secure FTP) work over SSH protocol to allow secured file transfers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0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1a : Network Protocols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Kali </a:t>
            </a:r>
            <a:r>
              <a:rPr lang="en-US" dirty="0" smtClean="0"/>
              <a:t>Linux</a:t>
            </a:r>
          </a:p>
          <a:p>
            <a:r>
              <a:rPr lang="en-US" dirty="0" smtClean="0"/>
              <a:t>Wireshark</a:t>
            </a:r>
            <a:endParaRPr lang="en-US" dirty="0"/>
          </a:p>
          <a:p>
            <a:r>
              <a:rPr lang="en-US" dirty="0"/>
              <a:t>Hypertext Transfer Protocol (HTTP and HTTPS)</a:t>
            </a:r>
          </a:p>
          <a:p>
            <a:r>
              <a:rPr lang="en-US" dirty="0" smtClean="0"/>
              <a:t>Ports</a:t>
            </a:r>
          </a:p>
          <a:p>
            <a:r>
              <a:rPr lang="en-US" dirty="0" smtClean="0"/>
              <a:t>File </a:t>
            </a:r>
            <a:r>
              <a:rPr lang="en-US" dirty="0" smtClean="0"/>
              <a:t>Transfer Protocol (FTP)</a:t>
            </a:r>
          </a:p>
          <a:p>
            <a:r>
              <a:rPr lang="en-US" dirty="0" smtClean="0"/>
              <a:t>Telnet</a:t>
            </a:r>
          </a:p>
          <a:p>
            <a:r>
              <a:rPr lang="en-US" dirty="0" smtClean="0"/>
              <a:t>SSH (Secure Shell), SCP, SFTP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090004"/>
          </a:xfrm>
        </p:spPr>
        <p:txBody>
          <a:bodyPr/>
          <a:lstStyle/>
          <a:p>
            <a:r>
              <a:rPr lang="en-SG" sz="3200" dirty="0" smtClean="0"/>
              <a:t>Topic 1a Network Protocols</a:t>
            </a:r>
            <a:br>
              <a:rPr lang="en-SG" sz="3200" dirty="0" smtClean="0"/>
            </a:br>
            <a:r>
              <a:rPr lang="en-SG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84784"/>
            <a:ext cx="8534400" cy="4916016"/>
          </a:xfrm>
        </p:spPr>
        <p:txBody>
          <a:bodyPr/>
          <a:lstStyle/>
          <a:p>
            <a:r>
              <a:rPr lang="en-US" dirty="0"/>
              <a:t>Introduction to Kali Linux</a:t>
            </a:r>
          </a:p>
          <a:p>
            <a:r>
              <a:rPr lang="en-US" dirty="0" smtClean="0"/>
              <a:t>Using Wireshark</a:t>
            </a:r>
          </a:p>
          <a:p>
            <a:pPr lvl="1"/>
            <a:r>
              <a:rPr lang="en-US" dirty="0" err="1" smtClean="0"/>
              <a:t>Analyse</a:t>
            </a:r>
            <a:r>
              <a:rPr lang="en-US" dirty="0" smtClean="0"/>
              <a:t> HTTP traffic</a:t>
            </a:r>
          </a:p>
          <a:p>
            <a:pPr lvl="1"/>
            <a:r>
              <a:rPr lang="en-US" dirty="0" smtClean="0"/>
              <a:t>Reassemble network packets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 err="1" smtClean="0"/>
              <a:t>Netstat</a:t>
            </a:r>
            <a:r>
              <a:rPr lang="en-US" dirty="0" smtClean="0"/>
              <a:t> to view opened ports</a:t>
            </a:r>
            <a:endParaRPr lang="en-US" dirty="0"/>
          </a:p>
          <a:p>
            <a:r>
              <a:rPr lang="en-US" dirty="0"/>
              <a:t>File Transfer Protocol (FTP)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SSH (Secure Shell), SCP, SFTP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8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Kali Linux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 distribution which contains many useful security software</a:t>
            </a:r>
          </a:p>
          <a:p>
            <a:pPr lvl="1"/>
            <a:r>
              <a:rPr lang="en-US" dirty="0" err="1" smtClean="0"/>
              <a:t>Wireshark</a:t>
            </a:r>
            <a:endParaRPr lang="en-US" dirty="0" smtClean="0"/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Can be run off a </a:t>
            </a:r>
            <a:r>
              <a:rPr lang="en-US" dirty="0" err="1" smtClean="0"/>
              <a:t>LiveCD</a:t>
            </a:r>
            <a:r>
              <a:rPr lang="en-US" dirty="0" smtClean="0"/>
              <a:t> or a USB device</a:t>
            </a:r>
          </a:p>
          <a:p>
            <a:r>
              <a:rPr lang="en-US" dirty="0" smtClean="0"/>
              <a:t>www.kali.org </a:t>
            </a:r>
          </a:p>
          <a:p>
            <a:r>
              <a:rPr lang="en-US" dirty="0" smtClean="0"/>
              <a:t>Rebuild of the </a:t>
            </a:r>
            <a:r>
              <a:rPr lang="en-US" dirty="0" err="1" smtClean="0"/>
              <a:t>BackTrack</a:t>
            </a:r>
            <a:r>
              <a:rPr lang="en-US" dirty="0" smtClean="0"/>
              <a:t> Linux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99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your Kali virtual machine</a:t>
            </a:r>
          </a:p>
          <a:p>
            <a:endParaRPr lang="en-US" dirty="0" smtClean="0"/>
          </a:p>
          <a:p>
            <a:r>
              <a:rPr lang="en-US" dirty="0" smtClean="0"/>
              <a:t>Practical 1a Exercises 1, 2, 3 and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US" dirty="0"/>
              <a:t>Open source packet </a:t>
            </a:r>
            <a:r>
              <a:rPr lang="en-US" dirty="0" smtClean="0"/>
              <a:t>analyzer</a:t>
            </a:r>
          </a:p>
          <a:p>
            <a:r>
              <a:rPr lang="en-US" dirty="0" smtClean="0"/>
              <a:t>Network traffic can be captured and stored for offline analysis</a:t>
            </a:r>
          </a:p>
          <a:p>
            <a:r>
              <a:rPr lang="en-US" dirty="0" smtClean="0"/>
              <a:t>Displays information in packets in human-readable format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6027212" cy="4752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0205" y="2785330"/>
            <a:ext cx="1780227" cy="64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of captured </a:t>
            </a:r>
            <a:r>
              <a:rPr lang="en-GB" dirty="0" smtClean="0"/>
              <a:t>packets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758471" y="4371247"/>
            <a:ext cx="218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Protocol details of selected packet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0205" y="5157192"/>
            <a:ext cx="2235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data bytes of the selected packet (in hexadecimal and in ASCII)</a:t>
            </a:r>
          </a:p>
        </p:txBody>
      </p:sp>
      <p:sp>
        <p:nvSpPr>
          <p:cNvPr id="10" name="Left Arrow 9"/>
          <p:cNvSpPr/>
          <p:nvPr/>
        </p:nvSpPr>
        <p:spPr>
          <a:xfrm>
            <a:off x="6171463" y="3016054"/>
            <a:ext cx="452021" cy="32183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Arrow 10"/>
          <p:cNvSpPr/>
          <p:nvPr/>
        </p:nvSpPr>
        <p:spPr>
          <a:xfrm>
            <a:off x="6210596" y="4554675"/>
            <a:ext cx="452021" cy="32183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Left Arrow 11"/>
          <p:cNvSpPr/>
          <p:nvPr/>
        </p:nvSpPr>
        <p:spPr>
          <a:xfrm>
            <a:off x="6228184" y="5452494"/>
            <a:ext cx="452021" cy="321835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3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Wireshark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With Wireshark, you can</a:t>
            </a:r>
          </a:p>
          <a:p>
            <a:pPr lvl="1"/>
            <a:r>
              <a:rPr lang="en-SG" dirty="0" smtClean="0"/>
              <a:t>Understand better how protocols work, </a:t>
            </a:r>
            <a:r>
              <a:rPr lang="en-SG" dirty="0" err="1" smtClean="0"/>
              <a:t>eg</a:t>
            </a:r>
            <a:r>
              <a:rPr lang="en-SG" dirty="0" smtClean="0"/>
              <a:t> HTTP</a:t>
            </a:r>
          </a:p>
          <a:p>
            <a:pPr lvl="1"/>
            <a:r>
              <a:rPr lang="en-SG" dirty="0" smtClean="0"/>
              <a:t>Reassemble captured network traffic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r>
              <a:rPr lang="en-SG" dirty="0" smtClean="0"/>
              <a:t>When the client requests for a webpage, the request is sent as a HTTP GET method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611560" y="2852936"/>
            <a:ext cx="7560840" cy="1790503"/>
            <a:chOff x="611560" y="2852936"/>
            <a:chExt cx="7560840" cy="17905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852936"/>
              <a:ext cx="1886716" cy="152400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852936"/>
              <a:ext cx="1401688" cy="1401688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498276" y="3284984"/>
              <a:ext cx="3873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09234" y="2852936"/>
              <a:ext cx="2270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GET www.sp.edu.sg</a:t>
              </a:r>
              <a:endParaRPr lang="en-SG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531740" y="3717032"/>
              <a:ext cx="3840460" cy="60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57531" y="3861048"/>
              <a:ext cx="170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SP home page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7693" y="427410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User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73619" y="4273553"/>
              <a:ext cx="139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Web Server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44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HTTP GET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0020"/>
            <a:ext cx="7934325" cy="402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118" y="1340768"/>
            <a:ext cx="57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HTTP GET packet (request for webpage from server)</a:t>
            </a:r>
            <a:endParaRPr lang="en-SG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608" y="1760623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23928" y="5013176"/>
            <a:ext cx="368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Host visited : www.ebay.com</a:t>
            </a:r>
            <a:endParaRPr lang="en-SG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843808" y="519784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9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3730</TotalTime>
  <Words>706</Words>
  <Application>Microsoft Office PowerPoint</Application>
  <PresentationFormat>On-screen Show (4:3)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 2</vt:lpstr>
      <vt:lpstr>Prefab</vt:lpstr>
      <vt:lpstr>Topic 1 Network Protocols </vt:lpstr>
      <vt:lpstr>Topic 1a : Network Protocols</vt:lpstr>
      <vt:lpstr>Kali Linux</vt:lpstr>
      <vt:lpstr>Practical</vt:lpstr>
      <vt:lpstr>Wireshark</vt:lpstr>
      <vt:lpstr>Wireshark</vt:lpstr>
      <vt:lpstr>Wireshark</vt:lpstr>
      <vt:lpstr>HTTP</vt:lpstr>
      <vt:lpstr>HTTP GET</vt:lpstr>
      <vt:lpstr>HTTP</vt:lpstr>
      <vt:lpstr>HTTP POST</vt:lpstr>
      <vt:lpstr>HTTP Methods</vt:lpstr>
      <vt:lpstr>HTTP Methods</vt:lpstr>
      <vt:lpstr>HTTP and HTTPS</vt:lpstr>
      <vt:lpstr>Netstat</vt:lpstr>
      <vt:lpstr>Comparing different protocols for remote access</vt:lpstr>
      <vt:lpstr>File Transfer Protocol</vt:lpstr>
      <vt:lpstr>Telnet</vt:lpstr>
      <vt:lpstr>Secure Shell (SSH)</vt:lpstr>
      <vt:lpstr>Topic 1a Network Protocols 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 </dc:title>
  <dc:creator>staff</dc:creator>
  <cp:lastModifiedBy>Eileen Yeo</cp:lastModifiedBy>
  <cp:revision>63</cp:revision>
  <dcterms:created xsi:type="dcterms:W3CDTF">2012-02-22T05:39:57Z</dcterms:created>
  <dcterms:modified xsi:type="dcterms:W3CDTF">2020-04-03T11:53:42Z</dcterms:modified>
</cp:coreProperties>
</file>