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360" r:id="rId2"/>
    <p:sldId id="338" r:id="rId3"/>
    <p:sldId id="364" r:id="rId4"/>
    <p:sldId id="374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li.org/tools/dnschef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vmware.com/en/VMware-Horizon-Client-for-Windows/5.5/horizon-client-windows-user/GUID-5378232D-008C-47DC-8B61-4F44947C0419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practicalnetworking.net/series/packet-traveling/host-to-host-through-a-switch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ttercap.org/modules/ethernet/spoofer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– 1b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76976405-FF41-E027-8383-5E8019A05894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victim’s IP addressing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 3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 5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 3 describes MITM attack on DNS 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hijacking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victim’s 				DNS request traffic.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Ex 5 describes MITM attack on DNS 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a legit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proxy 			service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victim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 both cases, the victim is redirected to a different webpage.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redirection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works if the following values in the </a:t>
            </a:r>
            <a:r>
              <a:rPr lang="en-US" altLang="ja-JP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DNSChef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changed?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eaLnBrk="1" hangingPunct="1"/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sudo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dnschef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-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i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KaliIP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–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fakedomains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kali.org,kali.org.localdomain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--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fakeip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i="1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KaliIP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--nameservers </a:t>
            </a:r>
            <a:r>
              <a:rPr lang="en-GB" sz="1050" i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CurrentDNS</a:t>
            </a:r>
            <a:r>
              <a:rPr lang="en-GB" sz="105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-IP</a:t>
            </a:r>
            <a:endParaRPr lang="en-SG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</a:p>
          <a:p>
            <a:pPr eaLnBrk="1" hangingPunct="1"/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sudo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dnschef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-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i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KaliIP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–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fakedomains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google.com,www.google.com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--</a:t>
            </a:r>
            <a:r>
              <a:rPr lang="en-GB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fakeip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050" i="1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WebserverIP</a:t>
            </a:r>
            <a:r>
              <a:rPr lang="en-GB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--nameservers </a:t>
            </a:r>
            <a:r>
              <a:rPr lang="en-GB" sz="1050" i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CurrentDNS</a:t>
            </a:r>
            <a:r>
              <a:rPr lang="en-GB" sz="105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-IP</a:t>
            </a:r>
            <a:endParaRPr lang="en-SG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44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Try… </a:t>
            </a:r>
            <a:r>
              <a:rPr lang="en-US" altLang="ja-JP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this out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https://www.kali.org/tools/dnschef/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98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6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6</a:t>
            </a:r>
          </a:p>
          <a:p>
            <a:pPr algn="ctr" eaLnBrk="1" hangingPunct="1"/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Ping Sweep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376509"/>
            <a:ext cx="9144000" cy="16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ping sweep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fping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utility on Linux.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sending custom TCP packets with hping3 utility on Linux.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8DEF168-8A28-7910-FE5E-9D4C0A3789FF}"/>
              </a:ext>
            </a:extLst>
          </p:cNvPr>
          <p:cNvSpPr txBox="1">
            <a:spLocks/>
          </p:cNvSpPr>
          <p:nvPr/>
        </p:nvSpPr>
        <p:spPr bwMode="auto">
          <a:xfrm>
            <a:off x="-77003" y="3429000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</a:t>
            </a:r>
            <a:r>
              <a:rPr lang="en-GB" sz="2800" b="1" u="sng" spc="300" dirty="0">
                <a:solidFill>
                  <a:srgbClr val="00FF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</a:t>
            </a:r>
            <a:endParaRPr lang="en-GB" sz="2800" b="1" u="sng" spc="300" dirty="0">
              <a:solidFill>
                <a:srgbClr val="00FF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Basic Port Scans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5F8E5112-2B95-9057-21B1-80AD3484670F}"/>
              </a:ext>
            </a:extLst>
          </p:cNvPr>
          <p:cNvSpPr txBox="1">
            <a:spLocks/>
          </p:cNvSpPr>
          <p:nvPr/>
        </p:nvSpPr>
        <p:spPr bwMode="auto">
          <a:xfrm>
            <a:off x="0" y="4320760"/>
            <a:ext cx="9144000" cy="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port scanning with Nmap utility on Linux.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54FD1-F8FF-FA1F-BFA2-897469BAADF9}"/>
              </a:ext>
            </a:extLst>
          </p:cNvPr>
          <p:cNvSpPr txBox="1"/>
          <p:nvPr/>
        </p:nvSpPr>
        <p:spPr>
          <a:xfrm>
            <a:off x="-38502" y="5882812"/>
            <a:ext cx="9182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Tx/>
              <a:buChar char="-"/>
            </a:pPr>
            <a:r>
              <a:rPr lang="en-US" altLang="ja-JP" sz="32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altLang="ja-JP" sz="1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AngryIP</a:t>
            </a:r>
            <a:r>
              <a:rPr lang="en-US" altLang="ja-JP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Scanner </a:t>
            </a:r>
            <a:r>
              <a:rPr lang="en-US" altLang="ja-JP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be used for the same purpose as Nmap on </a:t>
            </a:r>
            <a:r>
              <a:rPr lang="en-US" altLang="ja-JP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altLang="ja-JP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45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ractical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ja-JP" altLang="en-US" sz="28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rotocols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110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u="sng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OUTCOMES – Topic 1a-b</a:t>
            </a:r>
          </a:p>
          <a:p>
            <a:pPr algn="ctr" eaLnBrk="1" hangingPunct="1"/>
            <a:endParaRPr lang="en-US" altLang="ja-JP" sz="2400" b="1" u="sng" spc="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these </a:t>
            </a:r>
            <a:r>
              <a:rPr lang="en-US" altLang="ja-JP" sz="2000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practicals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will be able to :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674374"/>
            <a:ext cx="9144000" cy="418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traffic using </a:t>
            </a:r>
            <a:r>
              <a:rPr lang="en-GB" altLang="ja-JP" sz="2000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000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purpose of common network protocols.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4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ports used by common network protocols.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4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various offensive security techniques on network services.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1 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Remote Desktop to Connect to a Remote System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769801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Remote Desktop Protocol is encrypted.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3">
            <a:extLst>
              <a:ext uri="{FF2B5EF4-FFF2-40B4-BE49-F238E27FC236}">
                <a16:creationId xmlns:a16="http://schemas.microsoft.com/office/drawing/2014/main" id="{40BAEC90-A820-40FB-95B3-8225F34BC37B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out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session,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out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	session?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</a:p>
          <a:p>
            <a:pPr eaLnBrk="1" hangingPunct="1"/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RDP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Win10 and open a Calculator program.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session 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out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Log back in again.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Does the Calculator remain open?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Now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session 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out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Log back in again.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Does the Calculator remain open? 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this out</a:t>
            </a:r>
          </a:p>
          <a:p>
            <a:pPr eaLnBrk="1" hangingPunct="1"/>
            <a:r>
              <a:rPr lang="en-US" altLang="ja-JP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https://docs.vmware.com/en/VMware-Horizon-Client-for-Windows/5.5/horizon-client-windows-user/GUID-5378232D-008C-47DC-8B61-4F44947C0419.html</a:t>
            </a:r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44876-419C-4A2D-B7E8-82B8A41EB01B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359B7-5CB6-483C-8171-99852A5FBB6D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1090AA61-D99E-4910-9A77-C1A08A9CA780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BDBC6-6699-4C02-B88F-3677BDE2F3D2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EF10EF-5F61-4BC5-69D2-286E91503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9"/>
          <a:stretch/>
        </p:blipFill>
        <p:spPr>
          <a:xfrm>
            <a:off x="103238" y="2926580"/>
            <a:ext cx="8937523" cy="3915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4811734-C090-45F4-E6A9-B1C5948D5153}"/>
              </a:ext>
            </a:extLst>
          </p:cNvPr>
          <p:cNvSpPr/>
          <p:nvPr/>
        </p:nvSpPr>
        <p:spPr>
          <a:xfrm>
            <a:off x="6931742" y="2857754"/>
            <a:ext cx="462116" cy="3915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994302-D3DE-36ED-7FCB-ACCEDE8869F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96697" y="2271252"/>
            <a:ext cx="2702720" cy="643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7AC2736-4EA6-81DD-8FA0-48C011417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65" y="4241401"/>
            <a:ext cx="2094270" cy="13516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5D18B08-7156-E440-613A-D9ADA64CB616}"/>
              </a:ext>
            </a:extLst>
          </p:cNvPr>
          <p:cNvSpPr/>
          <p:nvPr/>
        </p:nvSpPr>
        <p:spPr>
          <a:xfrm>
            <a:off x="5772968" y="5269075"/>
            <a:ext cx="1912375" cy="3915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6E979-9FB0-EE86-3CF7-3D568934BD5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414684" y="4071712"/>
            <a:ext cx="1638345" cy="12547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2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Address Resolution Protocol (ARP) Spoofing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769801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2 ways of installing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arpspoof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utility in Kali Linux.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ARP MITM attack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arpspoof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59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76976405-FF41-E027-8383-5E8019A05894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is/are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guy/s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in this exercise?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1000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does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operate in?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 deals with MAC address only.</a:t>
            </a: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Diagram depicting correlation between ARP and MAC Address Table.</a:t>
            </a: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Diagram depicting correlation of MAC Address Tables between switches.</a:t>
            </a:r>
          </a:p>
          <a:p>
            <a:pPr lvl="1" eaLnBrk="1" hangingPunct="1"/>
            <a:endParaRPr lang="en-US" altLang="ja-JP" sz="1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2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this out</a:t>
            </a:r>
          </a:p>
          <a:p>
            <a:pPr eaLnBrk="1" hangingPunct="1"/>
            <a:r>
              <a:rPr lang="en-US" altLang="ja-JP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https://www.practicalnetworking.net/series/packet-traveling/host-to-host-through-a-switch/</a:t>
            </a:r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E5BE6E-8D92-74DF-6A5D-4CD3E6B8E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5" y="4562235"/>
            <a:ext cx="7343398" cy="155142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E00DA5-AB6F-6778-04C0-A4C60D06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5" y="2569061"/>
            <a:ext cx="4814119" cy="1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4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3</a:t>
            </a:r>
          </a:p>
          <a:p>
            <a:pPr algn="ctr" eaLnBrk="1" hangingPunct="1"/>
            <a:r>
              <a:rPr lang="en-US" sz="2800" b="1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Bettercap</a:t>
            </a:r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ARP, DNS Spoof and SSL Strip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769801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network reconnaissance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BetterCap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MITM attack on ARP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BetterCap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MITM attack on DNS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BetterCap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MITM attack on SSL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BetterCap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0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76976405-FF41-E027-8383-5E8019A05894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does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operate in?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deals with names, and only humans read 				names.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is/are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guy/s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in this exercise?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exercise, does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arp.spoof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dns.spoof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need to be running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conduct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poisoning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 eaLnBrk="1" hangingPunct="1"/>
            <a:endParaRPr lang="en-US" altLang="ja-JP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the relationship formed between the victim and the bad 	guy/s in order to get the victim to conned.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endParaRPr lang="en-US" altLang="ja-JP" sz="10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this out</a:t>
            </a:r>
          </a:p>
          <a:p>
            <a:pPr eaLnBrk="1" hangingPunct="1"/>
            <a:r>
              <a:rPr lang="en-US" altLang="ja-JP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https://www.bettercap.org/modules/ethernet/spoofers/</a:t>
            </a:r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18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5</a:t>
            </a:r>
          </a:p>
          <a:p>
            <a:pPr algn="ctr" eaLnBrk="1" hangingPunct="1"/>
            <a:r>
              <a:rPr lang="en-US" sz="2800" b="1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DNSCHef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769801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DNS proxying with </a:t>
            </a:r>
            <a:r>
              <a:rPr lang="en-US" altLang="ja-JP" sz="2000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DNSChef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18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0" ma:contentTypeDescription="Create a new document." ma:contentTypeScope="" ma:versionID="a7974ba16ad251e99fba71ad1723c5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5920E0-6AC6-44E2-B707-2FB63A24079A}"/>
</file>

<file path=customXml/itemProps2.xml><?xml version="1.0" encoding="utf-8"?>
<ds:datastoreItem xmlns:ds="http://schemas.openxmlformats.org/officeDocument/2006/customXml" ds:itemID="{12D7F37B-D338-4BE1-A5FA-6B45C39A1A09}"/>
</file>

<file path=customXml/itemProps3.xml><?xml version="1.0" encoding="utf-8"?>
<ds:datastoreItem xmlns:ds="http://schemas.openxmlformats.org/officeDocument/2006/customXml" ds:itemID="{52E70E0D-DCE7-463D-8685-D5096658E6C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14351</TotalTime>
  <Words>728</Words>
  <Application>Microsoft Office PowerPoint</Application>
  <PresentationFormat>On-screen Show 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604</cp:revision>
  <dcterms:created xsi:type="dcterms:W3CDTF">2017-06-26T03:31:28Z</dcterms:created>
  <dcterms:modified xsi:type="dcterms:W3CDTF">2022-05-03T11:57:53Z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