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60" r:id="rId2"/>
    <p:sldId id="457" r:id="rId3"/>
    <p:sldId id="482" r:id="rId4"/>
    <p:sldId id="514" r:id="rId5"/>
    <p:sldId id="507" r:id="rId6"/>
    <p:sldId id="515" r:id="rId7"/>
    <p:sldId id="508" r:id="rId8"/>
    <p:sldId id="506" r:id="rId9"/>
    <p:sldId id="510" r:id="rId10"/>
    <p:sldId id="501" r:id="rId11"/>
    <p:sldId id="502" r:id="rId12"/>
    <p:sldId id="511" r:id="rId13"/>
    <p:sldId id="503" r:id="rId14"/>
    <p:sldId id="504" r:id="rId15"/>
    <p:sldId id="512" r:id="rId16"/>
    <p:sldId id="505" r:id="rId17"/>
    <p:sldId id="513" r:id="rId18"/>
    <p:sldId id="509" r:id="rId19"/>
    <p:sldId id="498" r:id="rId20"/>
    <p:sldId id="3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17/7/2022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44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Detection System</a:t>
            </a:r>
          </a:p>
          <a:p>
            <a:pPr algn="ctr" eaLnBrk="1" hangingPunct="1"/>
            <a:r>
              <a:rPr lang="en-US" altLang="ja-JP" sz="44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7</a:t>
            </a:r>
            <a:endParaRPr lang="ja-JP" altLang="en-US" sz="44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68EEA-CC2C-2A6D-B48E-53FD7D904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5" b="4677"/>
          <a:stretch/>
        </p:blipFill>
        <p:spPr>
          <a:xfrm>
            <a:off x="0" y="1838632"/>
            <a:ext cx="9144000" cy="4021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4B6C29-D15D-ACE2-610E-D5B8953B70FB}"/>
              </a:ext>
            </a:extLst>
          </p:cNvPr>
          <p:cNvSpPr/>
          <p:nvPr/>
        </p:nvSpPr>
        <p:spPr>
          <a:xfrm>
            <a:off x="845575" y="3313471"/>
            <a:ext cx="8298426" cy="254655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タイトル 3">
            <a:extLst>
              <a:ext uri="{FF2B5EF4-FFF2-40B4-BE49-F238E27FC236}">
                <a16:creationId xmlns:a16="http://schemas.microsoft.com/office/drawing/2014/main" id="{875E2523-12C5-1856-81ED-7D4F499000C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NIDS and HIDS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2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536B5-D2DF-4C83-E5B9-F9E574385E36}"/>
              </a:ext>
            </a:extLst>
          </p:cNvPr>
          <p:cNvSpPr txBox="1"/>
          <p:nvPr/>
        </p:nvSpPr>
        <p:spPr>
          <a:xfrm>
            <a:off x="196645" y="1341281"/>
            <a:ext cx="816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IDS| HIDS Vs NIDS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https://www.youtube.com/watch?v=YTWO7Q5iWzE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BA5D17A4-E4C6-DF7F-253F-FB735DFF9C12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NIDS and HIDS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0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  <a:p>
            <a:pPr algn="ctr" eaLnBrk="1" hangingPunct="1"/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SIGNATURE-BASED 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ANOMALY-BASED</a:t>
            </a:r>
          </a:p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DETECTIONS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and anomaly detections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399EB-7199-5D9B-DB07-6EAE8A02F7C8}"/>
              </a:ext>
            </a:extLst>
          </p:cNvPr>
          <p:cNvSpPr txBox="1"/>
          <p:nvPr/>
        </p:nvSpPr>
        <p:spPr>
          <a:xfrm>
            <a:off x="-1" y="4153307"/>
            <a:ext cx="9144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spc="300" dirty="0">
                <a:solidFill>
                  <a:schemeClr val="bg1"/>
                </a:solidFill>
              </a:rPr>
              <a:t>Course Slide 14 – 20, 25</a:t>
            </a:r>
          </a:p>
        </p:txBody>
      </p:sp>
    </p:spTree>
    <p:extLst>
      <p:ext uri="{BB962C8B-B14F-4D97-AF65-F5344CB8AC3E}">
        <p14:creationId xmlns:p14="http://schemas.microsoft.com/office/powerpoint/2010/main" val="26859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EA010621-AE6E-3020-4B0D-CA65292FF1C3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Intrusion Detection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68EEA-CC2C-2A6D-B48E-53FD7D904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5" b="4677"/>
          <a:stretch/>
        </p:blipFill>
        <p:spPr>
          <a:xfrm>
            <a:off x="0" y="1838632"/>
            <a:ext cx="9144000" cy="4021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4B6C29-D15D-ACE2-610E-D5B8953B70FB}"/>
              </a:ext>
            </a:extLst>
          </p:cNvPr>
          <p:cNvSpPr/>
          <p:nvPr/>
        </p:nvSpPr>
        <p:spPr>
          <a:xfrm>
            <a:off x="845575" y="4866968"/>
            <a:ext cx="8298426" cy="99305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4C845-FFDE-5052-83D9-F28028133FC8}"/>
              </a:ext>
            </a:extLst>
          </p:cNvPr>
          <p:cNvSpPr/>
          <p:nvPr/>
        </p:nvSpPr>
        <p:spPr>
          <a:xfrm>
            <a:off x="845575" y="1838631"/>
            <a:ext cx="8298426" cy="1445343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05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EA010621-AE6E-3020-4B0D-CA65292FF1C3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Intrusion Detection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536B5-D2DF-4C83-E5B9-F9E574385E36}"/>
              </a:ext>
            </a:extLst>
          </p:cNvPr>
          <p:cNvSpPr txBox="1"/>
          <p:nvPr/>
        </p:nvSpPr>
        <p:spPr>
          <a:xfrm>
            <a:off x="196645" y="1341281"/>
            <a:ext cx="816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SIGNATURE based IDS Vs BEHAVIOR (Anomaly) based detection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https://www.youtube.com/watch?v=dvDcwHPoD9w</a:t>
            </a:r>
          </a:p>
        </p:txBody>
      </p:sp>
    </p:spTree>
    <p:extLst>
      <p:ext uri="{BB962C8B-B14F-4D97-AF65-F5344CB8AC3E}">
        <p14:creationId xmlns:p14="http://schemas.microsoft.com/office/powerpoint/2010/main" val="85173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  <a:p>
            <a:pPr algn="ctr" eaLnBrk="1" hangingPunct="1"/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PASSIVE-BASED 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ACTIVE-BASED</a:t>
            </a:r>
          </a:p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and anomaly detections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BB44-DC26-C947-ABB1-A0EA5BF8E999}"/>
              </a:ext>
            </a:extLst>
          </p:cNvPr>
          <p:cNvSpPr txBox="1"/>
          <p:nvPr/>
        </p:nvSpPr>
        <p:spPr>
          <a:xfrm>
            <a:off x="-1" y="4153307"/>
            <a:ext cx="9144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spc="300" dirty="0">
                <a:solidFill>
                  <a:schemeClr val="bg1"/>
                </a:solidFill>
              </a:rPr>
              <a:t>Course Slide 24, 31, 42, 44 </a:t>
            </a:r>
          </a:p>
        </p:txBody>
      </p:sp>
    </p:spTree>
    <p:extLst>
      <p:ext uri="{BB962C8B-B14F-4D97-AF65-F5344CB8AC3E}">
        <p14:creationId xmlns:p14="http://schemas.microsoft.com/office/powerpoint/2010/main" val="4231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EA010621-AE6E-3020-4B0D-CA65292FF1C3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Intrusion Detection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68EEA-CC2C-2A6D-B48E-53FD7D904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5" b="4677"/>
          <a:stretch/>
        </p:blipFill>
        <p:spPr>
          <a:xfrm>
            <a:off x="0" y="1838632"/>
            <a:ext cx="9144000" cy="4021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1AA627-2C08-DD13-1C44-2437E9DC2418}"/>
              </a:ext>
            </a:extLst>
          </p:cNvPr>
          <p:cNvSpPr/>
          <p:nvPr/>
        </p:nvSpPr>
        <p:spPr>
          <a:xfrm>
            <a:off x="845575" y="1838631"/>
            <a:ext cx="8298426" cy="300867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038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</a:p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 OF DEPLOYMENTS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BB44-DC26-C947-ABB1-A0EA5BF8E999}"/>
              </a:ext>
            </a:extLst>
          </p:cNvPr>
          <p:cNvSpPr txBox="1"/>
          <p:nvPr/>
        </p:nvSpPr>
        <p:spPr>
          <a:xfrm>
            <a:off x="-1" y="4153307"/>
            <a:ext cx="9144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spc="300" dirty="0">
                <a:solidFill>
                  <a:schemeClr val="bg1"/>
                </a:solidFill>
              </a:rPr>
              <a:t>Course Slide 51 - 54</a:t>
            </a:r>
          </a:p>
        </p:txBody>
      </p:sp>
    </p:spTree>
    <p:extLst>
      <p:ext uri="{BB962C8B-B14F-4D97-AF65-F5344CB8AC3E}">
        <p14:creationId xmlns:p14="http://schemas.microsoft.com/office/powerpoint/2010/main" val="41037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C3EB5FF-FB52-486C-3319-9FEF15A71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2"/>
          <a:stretch/>
        </p:blipFill>
        <p:spPr>
          <a:xfrm>
            <a:off x="-1" y="1341281"/>
            <a:ext cx="9144000" cy="5516719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04E66-EA1B-9C92-C758-B6F838527874}"/>
              </a:ext>
            </a:extLst>
          </p:cNvPr>
          <p:cNvGrpSpPr/>
          <p:nvPr/>
        </p:nvGrpSpPr>
        <p:grpSpPr>
          <a:xfrm>
            <a:off x="3054390" y="2183573"/>
            <a:ext cx="1902966" cy="1330232"/>
            <a:chOff x="3054390" y="2183573"/>
            <a:chExt cx="1902966" cy="13302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97273-C08C-F5DD-F0DA-D4C0FA2CAEBE}"/>
                </a:ext>
              </a:extLst>
            </p:cNvPr>
            <p:cNvSpPr/>
            <p:nvPr/>
          </p:nvSpPr>
          <p:spPr>
            <a:xfrm>
              <a:off x="4186641" y="2183573"/>
              <a:ext cx="770715" cy="243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Firewall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E1581-819B-7056-2AA3-DC67AD42166F}"/>
                </a:ext>
              </a:extLst>
            </p:cNvPr>
            <p:cNvSpPr/>
            <p:nvPr/>
          </p:nvSpPr>
          <p:spPr>
            <a:xfrm rot="16200000">
              <a:off x="2787714" y="3003779"/>
              <a:ext cx="776702" cy="243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Firewall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91C0D9-1629-A65D-9C9F-CA94BD99010B}"/>
              </a:ext>
            </a:extLst>
          </p:cNvPr>
          <p:cNvGrpSpPr/>
          <p:nvPr/>
        </p:nvGrpSpPr>
        <p:grpSpPr>
          <a:xfrm>
            <a:off x="793239" y="2388014"/>
            <a:ext cx="6192777" cy="3658916"/>
            <a:chOff x="793239" y="2388014"/>
            <a:chExt cx="6192777" cy="36589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C21E3-78C5-C795-CD5E-832D3ADE1E57}"/>
                </a:ext>
              </a:extLst>
            </p:cNvPr>
            <p:cNvSpPr/>
            <p:nvPr/>
          </p:nvSpPr>
          <p:spPr>
            <a:xfrm>
              <a:off x="793240" y="4823743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E3E21-8498-9F3C-0EAF-EA6EFCD73124}"/>
                </a:ext>
              </a:extLst>
            </p:cNvPr>
            <p:cNvSpPr/>
            <p:nvPr/>
          </p:nvSpPr>
          <p:spPr>
            <a:xfrm>
              <a:off x="793239" y="5840871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2BF5D-7EA4-CB1E-982E-A0588E30F937}"/>
                </a:ext>
              </a:extLst>
            </p:cNvPr>
            <p:cNvSpPr/>
            <p:nvPr/>
          </p:nvSpPr>
          <p:spPr>
            <a:xfrm>
              <a:off x="2134107" y="5840870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FFC2DE-2ED3-EAC0-E505-B071F33FED1F}"/>
                </a:ext>
              </a:extLst>
            </p:cNvPr>
            <p:cNvSpPr/>
            <p:nvPr/>
          </p:nvSpPr>
          <p:spPr>
            <a:xfrm>
              <a:off x="5224779" y="5840869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70C8E-16B3-255A-69B2-2230EE72F0D7}"/>
                </a:ext>
              </a:extLst>
            </p:cNvPr>
            <p:cNvSpPr/>
            <p:nvPr/>
          </p:nvSpPr>
          <p:spPr>
            <a:xfrm>
              <a:off x="6651243" y="5267845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207FE2-A5BD-DAD3-73F4-D08F1609D065}"/>
                </a:ext>
              </a:extLst>
            </p:cNvPr>
            <p:cNvSpPr/>
            <p:nvPr/>
          </p:nvSpPr>
          <p:spPr>
            <a:xfrm>
              <a:off x="6407403" y="2388014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90171E-F87D-7E08-8F72-F3C0262173BE}"/>
                </a:ext>
              </a:extLst>
            </p:cNvPr>
            <p:cNvSpPr/>
            <p:nvPr/>
          </p:nvSpPr>
          <p:spPr>
            <a:xfrm>
              <a:off x="2134107" y="4823743"/>
              <a:ext cx="421638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53D214-436F-6CF5-87AA-D5A0DF162401}"/>
              </a:ext>
            </a:extLst>
          </p:cNvPr>
          <p:cNvGrpSpPr/>
          <p:nvPr/>
        </p:nvGrpSpPr>
        <p:grpSpPr>
          <a:xfrm>
            <a:off x="412746" y="1378980"/>
            <a:ext cx="1888747" cy="1541094"/>
            <a:chOff x="412746" y="1378980"/>
            <a:chExt cx="1888747" cy="15410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4FE71A-7E82-E677-F0C0-E50B0C23D605}"/>
                </a:ext>
              </a:extLst>
            </p:cNvPr>
            <p:cNvSpPr/>
            <p:nvPr/>
          </p:nvSpPr>
          <p:spPr>
            <a:xfrm>
              <a:off x="412746" y="2714015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6A20BE-FBC4-8A51-DBCD-A6C7B6E20B20}"/>
                </a:ext>
              </a:extLst>
            </p:cNvPr>
            <p:cNvSpPr/>
            <p:nvPr/>
          </p:nvSpPr>
          <p:spPr>
            <a:xfrm>
              <a:off x="747519" y="1828799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13254-6648-652D-F24E-B8D4EE63D071}"/>
                </a:ext>
              </a:extLst>
            </p:cNvPr>
            <p:cNvSpPr/>
            <p:nvPr/>
          </p:nvSpPr>
          <p:spPr>
            <a:xfrm>
              <a:off x="1966720" y="1378980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966F0C-112C-E8C6-1734-78439010F229}"/>
              </a:ext>
            </a:extLst>
          </p:cNvPr>
          <p:cNvGrpSpPr/>
          <p:nvPr/>
        </p:nvGrpSpPr>
        <p:grpSpPr>
          <a:xfrm>
            <a:off x="4884420" y="3182888"/>
            <a:ext cx="1339674" cy="728807"/>
            <a:chOff x="4884420" y="3182888"/>
            <a:chExt cx="1339674" cy="7288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AB2184-A68B-EF22-DABE-C9C7C3730401}"/>
                </a:ext>
              </a:extLst>
            </p:cNvPr>
            <p:cNvSpPr/>
            <p:nvPr/>
          </p:nvSpPr>
          <p:spPr>
            <a:xfrm>
              <a:off x="5453379" y="3668345"/>
              <a:ext cx="770715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2A61EB-089C-F7C0-727C-454AD501445B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884420" y="3182888"/>
              <a:ext cx="954317" cy="48545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EC5120-B9E6-B010-C432-01A05BC4AFA4}"/>
                </a:ext>
              </a:extLst>
            </p:cNvPr>
            <p:cNvSpPr txBox="1"/>
            <p:nvPr/>
          </p:nvSpPr>
          <p:spPr>
            <a:xfrm>
              <a:off x="5373109" y="3246050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Span traffic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60AFB-7712-63AF-E074-8DE5FBA11555}"/>
              </a:ext>
            </a:extLst>
          </p:cNvPr>
          <p:cNvGrpSpPr/>
          <p:nvPr/>
        </p:nvGrpSpPr>
        <p:grpSpPr>
          <a:xfrm>
            <a:off x="1113024" y="2388014"/>
            <a:ext cx="6294632" cy="3658314"/>
            <a:chOff x="1113024" y="2388014"/>
            <a:chExt cx="6294632" cy="36583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67190B-7D6F-F9C0-A452-2F54B1DD3F02}"/>
                </a:ext>
              </a:extLst>
            </p:cNvPr>
            <p:cNvSpPr/>
            <p:nvPr/>
          </p:nvSpPr>
          <p:spPr>
            <a:xfrm>
              <a:off x="2468880" y="4822536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DDF351-FB07-AE75-F73F-9B2504858BCC}"/>
                </a:ext>
              </a:extLst>
            </p:cNvPr>
            <p:cNvSpPr/>
            <p:nvPr/>
          </p:nvSpPr>
          <p:spPr>
            <a:xfrm>
              <a:off x="1128012" y="4824345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7F56CF-983D-4CBD-20B7-7F41E85578E1}"/>
                </a:ext>
              </a:extLst>
            </p:cNvPr>
            <p:cNvSpPr/>
            <p:nvPr/>
          </p:nvSpPr>
          <p:spPr>
            <a:xfrm>
              <a:off x="1113024" y="5840269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75FA6D-6159-11F3-E77B-C56CDF864CD9}"/>
                </a:ext>
              </a:extLst>
            </p:cNvPr>
            <p:cNvSpPr/>
            <p:nvPr/>
          </p:nvSpPr>
          <p:spPr>
            <a:xfrm>
              <a:off x="2468880" y="584026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6BC2A0-156B-2609-4C7C-A2EEB981197A}"/>
                </a:ext>
              </a:extLst>
            </p:cNvPr>
            <p:cNvSpPr/>
            <p:nvPr/>
          </p:nvSpPr>
          <p:spPr>
            <a:xfrm>
              <a:off x="5559552" y="583472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EE663F-442E-DF09-469A-488E3432796B}"/>
                </a:ext>
              </a:extLst>
            </p:cNvPr>
            <p:cNvSpPr/>
            <p:nvPr/>
          </p:nvSpPr>
          <p:spPr>
            <a:xfrm>
              <a:off x="6986016" y="5267845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2F8F6A-F480-0066-5A92-E61DDA2EB31F}"/>
                </a:ext>
              </a:extLst>
            </p:cNvPr>
            <p:cNvSpPr/>
            <p:nvPr/>
          </p:nvSpPr>
          <p:spPr>
            <a:xfrm>
              <a:off x="6742176" y="238801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FCD65B-E74D-F77B-6E70-2073DECD66E3}"/>
              </a:ext>
            </a:extLst>
          </p:cNvPr>
          <p:cNvGrpSpPr/>
          <p:nvPr/>
        </p:nvGrpSpPr>
        <p:grpSpPr>
          <a:xfrm>
            <a:off x="747519" y="1378378"/>
            <a:ext cx="1975614" cy="1541695"/>
            <a:chOff x="747519" y="1378378"/>
            <a:chExt cx="1975614" cy="15416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4B0F2D-78BE-2EB2-F3B2-D07E7F374C32}"/>
                </a:ext>
              </a:extLst>
            </p:cNvPr>
            <p:cNvSpPr/>
            <p:nvPr/>
          </p:nvSpPr>
          <p:spPr>
            <a:xfrm>
              <a:off x="747519" y="271401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88F978-EA8B-139F-D4AB-09D271C16333}"/>
                </a:ext>
              </a:extLst>
            </p:cNvPr>
            <p:cNvSpPr/>
            <p:nvPr/>
          </p:nvSpPr>
          <p:spPr>
            <a:xfrm>
              <a:off x="1078197" y="182879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2EEDDB-1A5B-7D1F-F46E-E253233C8A40}"/>
                </a:ext>
              </a:extLst>
            </p:cNvPr>
            <p:cNvSpPr/>
            <p:nvPr/>
          </p:nvSpPr>
          <p:spPr>
            <a:xfrm>
              <a:off x="2301493" y="137837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2EF0F2-3D1A-E8CF-8719-85F283F87882}"/>
              </a:ext>
            </a:extLst>
          </p:cNvPr>
          <p:cNvGrpSpPr/>
          <p:nvPr/>
        </p:nvGrpSpPr>
        <p:grpSpPr>
          <a:xfrm>
            <a:off x="3297740" y="2426923"/>
            <a:ext cx="1659616" cy="1087172"/>
            <a:chOff x="3297740" y="2426923"/>
            <a:chExt cx="1659616" cy="10871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EA16A-9AC5-9975-6DC7-4702B1CF7642}"/>
                </a:ext>
              </a:extLst>
            </p:cNvPr>
            <p:cNvSpPr/>
            <p:nvPr/>
          </p:nvSpPr>
          <p:spPr>
            <a:xfrm>
              <a:off x="4186641" y="2426923"/>
              <a:ext cx="770715" cy="24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IPS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CB92B2-F4D2-26E4-ECE6-BEBEAAB92AF1}"/>
                </a:ext>
              </a:extLst>
            </p:cNvPr>
            <p:cNvSpPr/>
            <p:nvPr/>
          </p:nvSpPr>
          <p:spPr>
            <a:xfrm rot="16200000">
              <a:off x="3031064" y="3004069"/>
              <a:ext cx="776702" cy="24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IPS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7C4777-59EE-76C4-1F70-DB40410254BD}"/>
              </a:ext>
            </a:extLst>
          </p:cNvPr>
          <p:cNvGrpSpPr/>
          <p:nvPr/>
        </p:nvGrpSpPr>
        <p:grpSpPr>
          <a:xfrm>
            <a:off x="412745" y="1584147"/>
            <a:ext cx="1975615" cy="1541985"/>
            <a:chOff x="412745" y="1584147"/>
            <a:chExt cx="1975615" cy="15419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34758A-55CF-1C2A-8F1E-F43C8C1BAFD9}"/>
                </a:ext>
              </a:extLst>
            </p:cNvPr>
            <p:cNvSpPr/>
            <p:nvPr/>
          </p:nvSpPr>
          <p:spPr>
            <a:xfrm>
              <a:off x="412745" y="2920073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71A952-70EA-249F-1DB9-B3395B4DCAC7}"/>
                </a:ext>
              </a:extLst>
            </p:cNvPr>
            <p:cNvSpPr/>
            <p:nvPr/>
          </p:nvSpPr>
          <p:spPr>
            <a:xfrm>
              <a:off x="747519" y="2034857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FB9DEC-90AC-51BD-A97D-6D8F266181CD}"/>
                </a:ext>
              </a:extLst>
            </p:cNvPr>
            <p:cNvSpPr/>
            <p:nvPr/>
          </p:nvSpPr>
          <p:spPr>
            <a:xfrm>
              <a:off x="1966720" y="1584147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300CE0-1692-81D6-F70A-18189ACED778}"/>
              </a:ext>
            </a:extLst>
          </p:cNvPr>
          <p:cNvGrpSpPr/>
          <p:nvPr/>
        </p:nvGrpSpPr>
        <p:grpSpPr>
          <a:xfrm>
            <a:off x="793237" y="2594073"/>
            <a:ext cx="6279646" cy="3661854"/>
            <a:chOff x="793237" y="2594073"/>
            <a:chExt cx="6279646" cy="366185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79FB61-5D1A-E833-1790-75A2F785EB9F}"/>
                </a:ext>
              </a:extLst>
            </p:cNvPr>
            <p:cNvGrpSpPr/>
            <p:nvPr/>
          </p:nvGrpSpPr>
          <p:grpSpPr>
            <a:xfrm>
              <a:off x="793237" y="5007814"/>
              <a:ext cx="6279646" cy="1248113"/>
              <a:chOff x="793237" y="5007814"/>
              <a:chExt cx="6279646" cy="124811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77C4CD-F579-6175-8AC7-190BF5C6AEB6}"/>
                  </a:ext>
                </a:extLst>
              </p:cNvPr>
              <p:cNvSpPr/>
              <p:nvPr/>
            </p:nvSpPr>
            <p:spPr>
              <a:xfrm>
                <a:off x="2134106" y="5029221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6989AB-1269-3A37-8745-B890D307ADA0}"/>
                  </a:ext>
                </a:extLst>
              </p:cNvPr>
              <p:cNvSpPr/>
              <p:nvPr/>
            </p:nvSpPr>
            <p:spPr>
              <a:xfrm>
                <a:off x="793237" y="5007814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4355C8A-3B85-4E26-3D08-C4A3A117BCFD}"/>
                  </a:ext>
                </a:extLst>
              </p:cNvPr>
              <p:cNvSpPr/>
              <p:nvPr/>
            </p:nvSpPr>
            <p:spPr>
              <a:xfrm>
                <a:off x="793237" y="6023738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28B5C5-8AA0-813E-F26E-AFAEE54A9638}"/>
                  </a:ext>
                </a:extLst>
              </p:cNvPr>
              <p:cNvSpPr/>
              <p:nvPr/>
            </p:nvSpPr>
            <p:spPr>
              <a:xfrm>
                <a:off x="2135343" y="6049868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40686A-B9DA-F517-1781-C7884A65AF41}"/>
                  </a:ext>
                </a:extLst>
              </p:cNvPr>
              <p:cNvSpPr/>
              <p:nvPr/>
            </p:nvSpPr>
            <p:spPr>
              <a:xfrm>
                <a:off x="5224777" y="6023737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0ACE03-D967-5D77-FDCF-A64DE2E1973F}"/>
                  </a:ext>
                </a:extLst>
              </p:cNvPr>
              <p:cNvSpPr/>
              <p:nvPr/>
            </p:nvSpPr>
            <p:spPr>
              <a:xfrm>
                <a:off x="6651243" y="5473904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109294-E48F-F216-C7A4-EB492F30E636}"/>
                </a:ext>
              </a:extLst>
            </p:cNvPr>
            <p:cNvSpPr/>
            <p:nvPr/>
          </p:nvSpPr>
          <p:spPr>
            <a:xfrm>
              <a:off x="6407403" y="2594073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8A82E8-FC80-15B4-9AD4-5C7A1B4BB62E}"/>
              </a:ext>
            </a:extLst>
          </p:cNvPr>
          <p:cNvGrpSpPr/>
          <p:nvPr/>
        </p:nvGrpSpPr>
        <p:grpSpPr>
          <a:xfrm>
            <a:off x="3052769" y="2127504"/>
            <a:ext cx="2506783" cy="609453"/>
            <a:chOff x="3052769" y="2127504"/>
            <a:chExt cx="2506783" cy="60945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2BA2DD7-4513-B021-FA12-A4E69DA8DCF7}"/>
                </a:ext>
              </a:extLst>
            </p:cNvPr>
            <p:cNvSpPr/>
            <p:nvPr/>
          </p:nvSpPr>
          <p:spPr>
            <a:xfrm>
              <a:off x="4957356" y="2180501"/>
              <a:ext cx="602196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910126-C226-291A-E1EC-127D20CC992B}"/>
                </a:ext>
              </a:extLst>
            </p:cNvPr>
            <p:cNvSpPr/>
            <p:nvPr/>
          </p:nvSpPr>
          <p:spPr>
            <a:xfrm rot="16200000">
              <a:off x="2869717" y="2310556"/>
              <a:ext cx="609453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1EAC61-E38D-7444-FE2D-632B7A3F2B1C}"/>
              </a:ext>
            </a:extLst>
          </p:cNvPr>
          <p:cNvGrpSpPr/>
          <p:nvPr/>
        </p:nvGrpSpPr>
        <p:grpSpPr>
          <a:xfrm>
            <a:off x="5382333" y="3593366"/>
            <a:ext cx="1562730" cy="461665"/>
            <a:chOff x="5382333" y="3593366"/>
            <a:chExt cx="1562730" cy="4616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6F101AD-3160-DE44-B340-F790F0AEF2DE}"/>
                </a:ext>
              </a:extLst>
            </p:cNvPr>
            <p:cNvSpPr/>
            <p:nvPr/>
          </p:nvSpPr>
          <p:spPr>
            <a:xfrm>
              <a:off x="5382333" y="3599521"/>
              <a:ext cx="954317" cy="37896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4C6C7A-9F14-EA14-1139-34235B3E7E79}"/>
                </a:ext>
              </a:extLst>
            </p:cNvPr>
            <p:cNvSpPr txBox="1"/>
            <p:nvPr/>
          </p:nvSpPr>
          <p:spPr>
            <a:xfrm>
              <a:off x="6325983" y="3593366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 err="1"/>
                <a:t>SolarWind</a:t>
              </a:r>
              <a:endParaRPr lang="en-SG" sz="800" dirty="0"/>
            </a:p>
            <a:p>
              <a:r>
                <a:rPr lang="en-SG" sz="800" dirty="0"/>
                <a:t>Snort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F290C5-1EA8-D809-7931-342DF119C9F7}"/>
              </a:ext>
            </a:extLst>
          </p:cNvPr>
          <p:cNvGrpSpPr/>
          <p:nvPr/>
        </p:nvGrpSpPr>
        <p:grpSpPr>
          <a:xfrm>
            <a:off x="5129263" y="2011224"/>
            <a:ext cx="2850650" cy="4270835"/>
            <a:chOff x="5129263" y="2011224"/>
            <a:chExt cx="2850650" cy="427083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B2EB28-094E-97E4-040D-8DA058B10287}"/>
                </a:ext>
              </a:extLst>
            </p:cNvPr>
            <p:cNvSpPr/>
            <p:nvPr/>
          </p:nvSpPr>
          <p:spPr>
            <a:xfrm>
              <a:off x="6364258" y="2328671"/>
              <a:ext cx="464785" cy="51664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EE3A7A-D4AE-5F45-8A04-58CDB04BF950}"/>
                </a:ext>
              </a:extLst>
            </p:cNvPr>
            <p:cNvSpPr/>
            <p:nvPr/>
          </p:nvSpPr>
          <p:spPr>
            <a:xfrm>
              <a:off x="6596650" y="5264747"/>
              <a:ext cx="847310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C90A3C8-6112-924B-069D-B3A495EC0483}"/>
                </a:ext>
              </a:extLst>
            </p:cNvPr>
            <p:cNvSpPr/>
            <p:nvPr/>
          </p:nvSpPr>
          <p:spPr>
            <a:xfrm>
              <a:off x="5192786" y="5765414"/>
              <a:ext cx="464785" cy="51664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F5095A-A096-72FC-0271-983C615F802B}"/>
                </a:ext>
              </a:extLst>
            </p:cNvPr>
            <p:cNvSpPr txBox="1"/>
            <p:nvPr/>
          </p:nvSpPr>
          <p:spPr>
            <a:xfrm>
              <a:off x="6264532" y="2011224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Symantec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88B76C-AC6E-45F5-180F-10709B1E5233}"/>
                </a:ext>
              </a:extLst>
            </p:cNvPr>
            <p:cNvSpPr txBox="1"/>
            <p:nvPr/>
          </p:nvSpPr>
          <p:spPr>
            <a:xfrm>
              <a:off x="7388084" y="5066003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Symantec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3C749-5FE6-BA37-BDE6-A380420D2DE0}"/>
                </a:ext>
              </a:extLst>
            </p:cNvPr>
            <p:cNvSpPr txBox="1"/>
            <p:nvPr/>
          </p:nvSpPr>
          <p:spPr>
            <a:xfrm>
              <a:off x="5129263" y="5443907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Symantec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A6D777C-E325-9307-0AF0-A40768B7FB6E}"/>
              </a:ext>
            </a:extLst>
          </p:cNvPr>
          <p:cNvGrpSpPr/>
          <p:nvPr/>
        </p:nvGrpSpPr>
        <p:grpSpPr>
          <a:xfrm>
            <a:off x="2092223" y="4966241"/>
            <a:ext cx="1250358" cy="1373740"/>
            <a:chOff x="2092223" y="4966241"/>
            <a:chExt cx="1250358" cy="13737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9F5FB9-1E27-F18F-EB8C-DFE22EC882DD}"/>
                </a:ext>
              </a:extLst>
            </p:cNvPr>
            <p:cNvSpPr/>
            <p:nvPr/>
          </p:nvSpPr>
          <p:spPr>
            <a:xfrm>
              <a:off x="2092223" y="5032489"/>
              <a:ext cx="505406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876664-3569-0CF5-25C5-F5F566739A3E}"/>
                </a:ext>
              </a:extLst>
            </p:cNvPr>
            <p:cNvSpPr/>
            <p:nvPr/>
          </p:nvSpPr>
          <p:spPr>
            <a:xfrm>
              <a:off x="2453894" y="5829437"/>
              <a:ext cx="486882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44C66A-5959-EF13-40E8-9C70BDE41FFC}"/>
                </a:ext>
              </a:extLst>
            </p:cNvPr>
            <p:cNvSpPr txBox="1"/>
            <p:nvPr/>
          </p:nvSpPr>
          <p:spPr>
            <a:xfrm>
              <a:off x="2750752" y="4966241"/>
              <a:ext cx="591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Tripwire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661395-3437-113D-6A45-DB3152736777}"/>
                </a:ext>
              </a:extLst>
            </p:cNvPr>
            <p:cNvSpPr txBox="1"/>
            <p:nvPr/>
          </p:nvSpPr>
          <p:spPr>
            <a:xfrm>
              <a:off x="2750752" y="6001427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Tripwire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4CA609C-FA1E-BE43-86D3-0B1A31CFA47F}"/>
              </a:ext>
            </a:extLst>
          </p:cNvPr>
          <p:cNvGrpSpPr/>
          <p:nvPr/>
        </p:nvGrpSpPr>
        <p:grpSpPr>
          <a:xfrm>
            <a:off x="708142" y="4495653"/>
            <a:ext cx="781193" cy="1550674"/>
            <a:chOff x="708142" y="4495653"/>
            <a:chExt cx="781193" cy="15506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7EDB46-F60A-2E21-C8FC-0CF5D636DD2C}"/>
                </a:ext>
              </a:extLst>
            </p:cNvPr>
            <p:cNvSpPr/>
            <p:nvPr/>
          </p:nvSpPr>
          <p:spPr>
            <a:xfrm>
              <a:off x="742167" y="4815684"/>
              <a:ext cx="421638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BD5E2AD-ED26-EB1D-79A9-6CCB74A1BBD7}"/>
                </a:ext>
              </a:extLst>
            </p:cNvPr>
            <p:cNvSpPr/>
            <p:nvPr/>
          </p:nvSpPr>
          <p:spPr>
            <a:xfrm>
              <a:off x="745992" y="5840268"/>
              <a:ext cx="382020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E383218-7091-C899-8140-6356A8BBDEF6}"/>
                </a:ext>
              </a:extLst>
            </p:cNvPr>
            <p:cNvSpPr txBox="1"/>
            <p:nvPr/>
          </p:nvSpPr>
          <p:spPr>
            <a:xfrm>
              <a:off x="708142" y="4495653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Windows FW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A14BB6-B3A1-FAEE-7FF2-B6B01A0B23D4}"/>
                </a:ext>
              </a:extLst>
            </p:cNvPr>
            <p:cNvSpPr txBox="1"/>
            <p:nvPr/>
          </p:nvSpPr>
          <p:spPr>
            <a:xfrm>
              <a:off x="751633" y="5541263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Windows FW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4BA3F9E-44E1-0E91-E436-83579E0E0E67}"/>
              </a:ext>
            </a:extLst>
          </p:cNvPr>
          <p:cNvGrpSpPr/>
          <p:nvPr/>
        </p:nvGrpSpPr>
        <p:grpSpPr>
          <a:xfrm>
            <a:off x="78096" y="1608823"/>
            <a:ext cx="1456256" cy="1306919"/>
            <a:chOff x="78096" y="1608823"/>
            <a:chExt cx="1456256" cy="130691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522984E-C665-44E1-6738-6CE537692616}"/>
                </a:ext>
              </a:extLst>
            </p:cNvPr>
            <p:cNvSpPr/>
            <p:nvPr/>
          </p:nvSpPr>
          <p:spPr>
            <a:xfrm>
              <a:off x="367567" y="2709683"/>
              <a:ext cx="847310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34A07E-4DFF-744F-5CAE-BB03F5DED411}"/>
                </a:ext>
              </a:extLst>
            </p:cNvPr>
            <p:cNvSpPr/>
            <p:nvPr/>
          </p:nvSpPr>
          <p:spPr>
            <a:xfrm>
              <a:off x="687042" y="1817202"/>
              <a:ext cx="847310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8D08771-B43C-96F3-7F9E-D3D6AB640C60}"/>
                </a:ext>
              </a:extLst>
            </p:cNvPr>
            <p:cNvSpPr txBox="1"/>
            <p:nvPr/>
          </p:nvSpPr>
          <p:spPr>
            <a:xfrm>
              <a:off x="78096" y="2505152"/>
              <a:ext cx="788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dirty="0"/>
                <a:t>E.g. Symantec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B1E4B6-003B-2104-4180-DB0CF8FE427F}"/>
                </a:ext>
              </a:extLst>
            </p:cNvPr>
            <p:cNvSpPr txBox="1"/>
            <p:nvPr/>
          </p:nvSpPr>
          <p:spPr>
            <a:xfrm>
              <a:off x="440360" y="1608823"/>
              <a:ext cx="788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dirty="0"/>
                <a:t>E.g. Symantec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3A84E5-222A-B8C5-E8DC-CEB20E748FB4}"/>
              </a:ext>
            </a:extLst>
          </p:cNvPr>
          <p:cNvGrpSpPr/>
          <p:nvPr/>
        </p:nvGrpSpPr>
        <p:grpSpPr>
          <a:xfrm>
            <a:off x="1921271" y="1383883"/>
            <a:ext cx="1352788" cy="378389"/>
            <a:chOff x="1921271" y="1383883"/>
            <a:chExt cx="1352788" cy="37838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0164A4-068C-9728-05DD-313868490013}"/>
                </a:ext>
              </a:extLst>
            </p:cNvPr>
            <p:cNvSpPr/>
            <p:nvPr/>
          </p:nvSpPr>
          <p:spPr>
            <a:xfrm>
              <a:off x="1921271" y="1383883"/>
              <a:ext cx="421640" cy="20605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CF4FC6-81FB-2297-ECA0-CD214E8D1A6F}"/>
                </a:ext>
              </a:extLst>
            </p:cNvPr>
            <p:cNvSpPr txBox="1"/>
            <p:nvPr/>
          </p:nvSpPr>
          <p:spPr>
            <a:xfrm>
              <a:off x="2342911" y="1546828"/>
              <a:ext cx="931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dirty="0"/>
                <a:t>E.g. Android FW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AAE7EE-95F6-722E-4454-65EB7924C993}"/>
              </a:ext>
            </a:extLst>
          </p:cNvPr>
          <p:cNvGrpSpPr/>
          <p:nvPr/>
        </p:nvGrpSpPr>
        <p:grpSpPr>
          <a:xfrm>
            <a:off x="2975197" y="1877268"/>
            <a:ext cx="1982158" cy="1630258"/>
            <a:chOff x="2975197" y="1877268"/>
            <a:chExt cx="1982158" cy="16302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629A30-695E-55A9-79F4-A176F7B409B5}"/>
                </a:ext>
              </a:extLst>
            </p:cNvPr>
            <p:cNvSpPr/>
            <p:nvPr/>
          </p:nvSpPr>
          <p:spPr>
            <a:xfrm>
              <a:off x="4186641" y="2127504"/>
              <a:ext cx="770714" cy="58650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3637EA-9DB7-4DB8-EC7E-B5D34B073633}"/>
                </a:ext>
              </a:extLst>
            </p:cNvPr>
            <p:cNvSpPr/>
            <p:nvPr/>
          </p:nvSpPr>
          <p:spPr>
            <a:xfrm rot="16200000">
              <a:off x="2452574" y="2650127"/>
              <a:ext cx="1380022" cy="33477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A3363-4A10-5750-BCFD-FDDB0909C344}"/>
                </a:ext>
              </a:extLst>
            </p:cNvPr>
            <p:cNvSpPr txBox="1"/>
            <p:nvPr/>
          </p:nvSpPr>
          <p:spPr>
            <a:xfrm>
              <a:off x="3444063" y="1877268"/>
              <a:ext cx="7152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E.g.</a:t>
              </a:r>
            </a:p>
            <a:p>
              <a:r>
                <a:rPr lang="en-SG" sz="800" dirty="0"/>
                <a:t>Cisco</a:t>
              </a:r>
            </a:p>
            <a:p>
              <a:r>
                <a:rPr lang="en-SG" sz="800" dirty="0"/>
                <a:t>Palo Alto</a:t>
              </a:r>
            </a:p>
            <a:p>
              <a:r>
                <a:rPr lang="en-SG" sz="800" dirty="0"/>
                <a:t>WatchGuard</a:t>
              </a:r>
            </a:p>
            <a:p>
              <a:r>
                <a:rPr lang="en-SG" sz="800" dirty="0" err="1"/>
                <a:t>Zscaler</a:t>
              </a:r>
              <a:endParaRPr lang="en-SG" sz="8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631D57-45BF-72D2-EB94-F4E9BF985A24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32" y="2101354"/>
              <a:ext cx="221042" cy="131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7C161-0028-5217-86A6-C7350C3B9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127" y="2108541"/>
              <a:ext cx="132534" cy="143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タイトル 3">
            <a:extLst>
              <a:ext uri="{FF2B5EF4-FFF2-40B4-BE49-F238E27FC236}">
                <a16:creationId xmlns:a16="http://schemas.microsoft.com/office/drawing/2014/main" id="{5D2CED9B-29EE-E92E-62AD-6CF32408657A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9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0B9BB233-D0EF-227B-9D01-DA8808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タイトル 3">
            <a:extLst>
              <a:ext uri="{FF2B5EF4-FFF2-40B4-BE49-F238E27FC236}">
                <a16:creationId xmlns:a16="http://schemas.microsoft.com/office/drawing/2014/main" id="{D9C6B85D-A310-F000-532F-C3FF51CC77F5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818E98-2891-F411-D749-1828E873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281"/>
            <a:ext cx="9144000" cy="5003017"/>
          </a:xfrm>
          <a:prstGeom prst="rect">
            <a:avLst/>
          </a:prstGeom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CD0D5FD2-8FBC-5956-6368-C3C069FCB9E0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3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110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u="sng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  <a:p>
            <a:pPr algn="ctr" eaLnBrk="1" hangingPunct="1"/>
            <a:endParaRPr lang="en-US" altLang="ja-JP" sz="2400" b="1" u="sng" spc="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lesson, you will be able to :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674374"/>
            <a:ext cx="9144000" cy="418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differences between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differences between </a:t>
            </a: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&amp; </a:t>
            </a: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IDS.</a:t>
            </a:r>
          </a:p>
          <a:p>
            <a:pPr marL="457200" indent="-457200" eaLnBrk="1" hangingPunct="1">
              <a:buFontTx/>
              <a:buAutoNum type="arabicParenR"/>
            </a:pP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differences between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signature-based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anomaly-based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intrusion </a:t>
            </a:r>
            <a:r>
              <a:rPr lang="en-GB" altLang="ja-JP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ja-JP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differences between </a:t>
            </a:r>
            <a:r>
              <a:rPr lang="en-GB" altLang="ja-JP" sz="2000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passive-based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ja-JP" sz="2000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active-based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intrusion </a:t>
            </a:r>
            <a:r>
              <a:rPr lang="en-GB" altLang="ja-JP" sz="2000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ja-JP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2B76D0D0-CD19-27EA-40BD-85D691A94D89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07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95E4CD34-A0A7-8959-1328-3130DC95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IDS 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88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F98EBE-EB28-40E9-D096-3E3A13403982}"/>
              </a:ext>
            </a:extLst>
          </p:cNvPr>
          <p:cNvGrpSpPr>
            <a:grpSpLocks noChangeAspect="1"/>
          </p:cNvGrpSpPr>
          <p:nvPr/>
        </p:nvGrpSpPr>
        <p:grpSpPr>
          <a:xfrm>
            <a:off x="2487053" y="1341281"/>
            <a:ext cx="4169891" cy="4969622"/>
            <a:chOff x="564004" y="1085802"/>
            <a:chExt cx="4787971" cy="5706244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295CA9ED-FF32-FC09-6BAF-186BDCE4FCBC}"/>
                </a:ext>
              </a:extLst>
            </p:cNvPr>
            <p:cNvSpPr>
              <a:spLocks/>
            </p:cNvSpPr>
            <p:nvPr/>
          </p:nvSpPr>
          <p:spPr>
            <a:xfrm rot="16200000">
              <a:off x="2793500" y="4614526"/>
              <a:ext cx="295257" cy="3557885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009026-7255-618E-BFAF-6BE7043AB1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4004" y="1085802"/>
              <a:ext cx="4787971" cy="5706244"/>
              <a:chOff x="564004" y="1085802"/>
              <a:chExt cx="4787971" cy="570624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94A55BA-688D-D4F2-B3AD-A8445B71392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17025" y="1085802"/>
                <a:ext cx="4248208" cy="5214339"/>
                <a:chOff x="1533305" y="1207722"/>
                <a:chExt cx="4248208" cy="5214339"/>
              </a:xfrm>
            </p:grpSpPr>
            <p:pic>
              <p:nvPicPr>
                <p:cNvPr id="16" name="Picture 15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C161206B-908A-5B1C-7983-4A2D3BBAB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4655" y="1207722"/>
                  <a:ext cx="3919230" cy="5162680"/>
                </a:xfrm>
                <a:prstGeom prst="rect">
                  <a:avLst/>
                </a:prstGeom>
              </p:spPr>
            </p:pic>
            <p:sp>
              <p:nvSpPr>
                <p:cNvPr id="17" name="Arrow: Down 16">
                  <a:extLst>
                    <a:ext uri="{FF2B5EF4-FFF2-40B4-BE49-F238E27FC236}">
                      <a16:creationId xmlns:a16="http://schemas.microsoft.com/office/drawing/2014/main" id="{65D49414-064A-64C3-7D25-42C2A516269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3305" y="2049780"/>
                  <a:ext cx="295257" cy="4372281"/>
                </a:xfrm>
                <a:prstGeom prst="downArrow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C7915C9C-4FA4-EC46-32D2-D7B9BAD9430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5486256" y="2049779"/>
                  <a:ext cx="295257" cy="4372281"/>
                </a:xfrm>
                <a:prstGeom prst="downArrow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304E0-7C7F-05A3-2280-0AFEDB355E2B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306797" y="3767159"/>
                <a:ext cx="832471" cy="31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dirty="0">
                    <a:solidFill>
                      <a:schemeClr val="bg1"/>
                    </a:solidFill>
                  </a:rPr>
                  <a:t>Transmit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951430-D0CC-916A-2C13-D30753E56EBB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4811388" y="3767159"/>
                <a:ext cx="763117" cy="31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dirty="0">
                    <a:solidFill>
                      <a:schemeClr val="bg1"/>
                    </a:solidFill>
                  </a:rPr>
                  <a:t>Receive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35E139-E076-8B16-61F5-E362ABD8A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6575" y="6473989"/>
                <a:ext cx="565435" cy="31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dirty="0">
                    <a:solidFill>
                      <a:schemeClr val="bg1"/>
                    </a:solidFill>
                  </a:rPr>
                  <a:t>Send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B4B5D-0D04-0117-E3F0-C829A22A0B58}"/>
              </a:ext>
            </a:extLst>
          </p:cNvPr>
          <p:cNvGrpSpPr/>
          <p:nvPr/>
        </p:nvGrpSpPr>
        <p:grpSpPr>
          <a:xfrm>
            <a:off x="125164" y="3978566"/>
            <a:ext cx="2963476" cy="1856488"/>
            <a:chOff x="125164" y="3978566"/>
            <a:chExt cx="2963476" cy="18564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283BC6-226E-F0AE-63FC-882711E754BE}"/>
                </a:ext>
              </a:extLst>
            </p:cNvPr>
            <p:cNvGrpSpPr/>
            <p:nvPr/>
          </p:nvGrpSpPr>
          <p:grpSpPr>
            <a:xfrm>
              <a:off x="222272" y="3978566"/>
              <a:ext cx="2866368" cy="1455898"/>
              <a:chOff x="222272" y="3978566"/>
              <a:chExt cx="2866368" cy="1455898"/>
            </a:xfrm>
          </p:grpSpPr>
          <p:pic>
            <p:nvPicPr>
              <p:cNvPr id="22" name="Picture 2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546AE7DD-9F09-6A8B-3901-AEE127BAC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72" y="4815840"/>
                <a:ext cx="1000716" cy="618624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D0B2D52-5841-4169-A47F-A184C1C9158F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 flipV="1">
                <a:off x="1222988" y="3978566"/>
                <a:ext cx="1865652" cy="114658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62445C-89CD-6D8B-C8D8-3E93F39E8ED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 flipV="1">
                <a:off x="1222988" y="4460240"/>
                <a:ext cx="1865652" cy="664912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A5B382-D939-23C3-84F0-C76A2DA92D86}"/>
                </a:ext>
              </a:extLst>
            </p:cNvPr>
            <p:cNvSpPr txBox="1"/>
            <p:nvPr/>
          </p:nvSpPr>
          <p:spPr>
            <a:xfrm>
              <a:off x="125164" y="5465722"/>
              <a:ext cx="13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Stateless FW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835B1E-F298-E232-070E-E5F763BCAB3F}"/>
              </a:ext>
            </a:extLst>
          </p:cNvPr>
          <p:cNvGrpSpPr/>
          <p:nvPr/>
        </p:nvGrpSpPr>
        <p:grpSpPr>
          <a:xfrm>
            <a:off x="6007469" y="3286300"/>
            <a:ext cx="3011367" cy="2517496"/>
            <a:chOff x="6007469" y="3286300"/>
            <a:chExt cx="3011367" cy="2517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7D88D6-C333-003E-40E1-B72784D4BA68}"/>
                </a:ext>
              </a:extLst>
            </p:cNvPr>
            <p:cNvGrpSpPr/>
            <p:nvPr/>
          </p:nvGrpSpPr>
          <p:grpSpPr>
            <a:xfrm>
              <a:off x="6007469" y="3286300"/>
              <a:ext cx="2744079" cy="2148164"/>
              <a:chOff x="6007469" y="3286300"/>
              <a:chExt cx="2744079" cy="2148164"/>
            </a:xfrm>
          </p:grpSpPr>
          <p:pic>
            <p:nvPicPr>
              <p:cNvPr id="28" name="Picture 27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72FFF9B-B1BF-439D-40D6-6E3174B58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832" y="4815840"/>
                <a:ext cx="1000716" cy="61862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6AA203A-0541-B347-D598-9083C38157F0}"/>
                  </a:ext>
                </a:extLst>
              </p:cNvPr>
              <p:cNvCxnSpPr>
                <a:cxnSpLocks/>
                <a:stCxn id="28" idx="1"/>
              </p:cNvCxnSpPr>
              <p:nvPr/>
            </p:nvCxnSpPr>
            <p:spPr>
              <a:xfrm flipH="1" flipV="1">
                <a:off x="6055362" y="4343699"/>
                <a:ext cx="1695470" cy="78145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331769-1739-FE81-1EC1-2FB0844D55E4}"/>
                  </a:ext>
                </a:extLst>
              </p:cNvPr>
              <p:cNvCxnSpPr>
                <a:cxnSpLocks/>
                <a:stCxn id="28" idx="1"/>
              </p:cNvCxnSpPr>
              <p:nvPr/>
            </p:nvCxnSpPr>
            <p:spPr>
              <a:xfrm flipH="1" flipV="1">
                <a:off x="6007469" y="3814999"/>
                <a:ext cx="1743363" cy="131015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58D445-7394-AA3C-F979-C2FF3A0E1293}"/>
                  </a:ext>
                </a:extLst>
              </p:cNvPr>
              <p:cNvCxnSpPr>
                <a:cxnSpLocks/>
                <a:stCxn id="28" idx="1"/>
              </p:cNvCxnSpPr>
              <p:nvPr/>
            </p:nvCxnSpPr>
            <p:spPr>
              <a:xfrm flipH="1" flipV="1">
                <a:off x="6025987" y="3286300"/>
                <a:ext cx="1724845" cy="183885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936A46-2A73-712D-0726-1A6B5695BB60}"/>
                </a:ext>
              </a:extLst>
            </p:cNvPr>
            <p:cNvSpPr txBox="1"/>
            <p:nvPr/>
          </p:nvSpPr>
          <p:spPr>
            <a:xfrm>
              <a:off x="7748808" y="5434464"/>
              <a:ext cx="127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Stateful FW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26C5AD-D746-5ECD-C5D1-4898504030DC}"/>
              </a:ext>
            </a:extLst>
          </p:cNvPr>
          <p:cNvGrpSpPr/>
          <p:nvPr/>
        </p:nvGrpSpPr>
        <p:grpSpPr>
          <a:xfrm>
            <a:off x="33724" y="2442550"/>
            <a:ext cx="3084290" cy="1972700"/>
            <a:chOff x="33724" y="2442550"/>
            <a:chExt cx="3084290" cy="19727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1A655F6-DE21-9ED7-6DF0-8E9886AE4CC9}"/>
                </a:ext>
              </a:extLst>
            </p:cNvPr>
            <p:cNvGrpSpPr/>
            <p:nvPr/>
          </p:nvGrpSpPr>
          <p:grpSpPr>
            <a:xfrm>
              <a:off x="222272" y="2442550"/>
              <a:ext cx="2895742" cy="1972700"/>
              <a:chOff x="222272" y="2442550"/>
              <a:chExt cx="2895742" cy="1972700"/>
            </a:xfrm>
          </p:grpSpPr>
          <p:pic>
            <p:nvPicPr>
              <p:cNvPr id="35" name="Picture 3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012DA9A-59B1-2744-B0DD-B0BB2E796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72" y="2757692"/>
                <a:ext cx="1000716" cy="61862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9B24B8-92E8-03F5-2711-5FDB3C69DB1F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222988" y="3067004"/>
                <a:ext cx="1865652" cy="134824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78997CA-35DC-4AD3-ACEC-8BFDA074635E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222988" y="3067004"/>
                <a:ext cx="1849156" cy="86657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FA04BB-522A-E68E-5DAD-70C9593B815B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222988" y="3067004"/>
                <a:ext cx="1895026" cy="44753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E7A7BC8-A30E-2371-11F1-42F49B6C276F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1222988" y="2442550"/>
                <a:ext cx="1865652" cy="62445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ED93F-4A86-1C9E-0BDC-D7B6CA2E8338}"/>
                </a:ext>
              </a:extLst>
            </p:cNvPr>
            <p:cNvSpPr txBox="1"/>
            <p:nvPr/>
          </p:nvSpPr>
          <p:spPr>
            <a:xfrm>
              <a:off x="33724" y="3379728"/>
              <a:ext cx="160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Application FW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CD4BB-54A4-CE9B-B16E-5F298E0CBBBA}"/>
              </a:ext>
            </a:extLst>
          </p:cNvPr>
          <p:cNvGrpSpPr/>
          <p:nvPr/>
        </p:nvGrpSpPr>
        <p:grpSpPr>
          <a:xfrm>
            <a:off x="6007469" y="2183144"/>
            <a:ext cx="3136527" cy="2609552"/>
            <a:chOff x="6007469" y="2183144"/>
            <a:chExt cx="3136527" cy="260955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2AE91E8-EECB-62D3-6179-E6CF680C0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5987" y="2342122"/>
              <a:ext cx="1722821" cy="84317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76E601A-3AD4-8386-C842-A922B754FB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5987" y="2762459"/>
              <a:ext cx="1722821" cy="42283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1D42344-49E2-5C84-BBCA-A9D255ADE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469" y="3185294"/>
              <a:ext cx="1741339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0F6734-9920-55EB-63E1-C81634B0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469" y="3185294"/>
              <a:ext cx="1741339" cy="53938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8F53F4-3780-9917-F549-F10C16B9C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5361" y="3185294"/>
              <a:ext cx="1693447" cy="107949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35F044-A495-8B52-EFED-472AFA8B9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5361" y="3185294"/>
              <a:ext cx="1693447" cy="160740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D3F786-A4DB-29C5-BC5D-E5ACFC84EAB6}"/>
                </a:ext>
              </a:extLst>
            </p:cNvPr>
            <p:cNvSpPr txBox="1"/>
            <p:nvPr/>
          </p:nvSpPr>
          <p:spPr>
            <a:xfrm>
              <a:off x="7646344" y="3452578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N IDS / N IPS</a:t>
              </a:r>
            </a:p>
          </p:txBody>
        </p:sp>
        <p:pic>
          <p:nvPicPr>
            <p:cNvPr id="63" name="Picture 62" descr="Logo, company name&#10;&#10;Description automatically generated">
              <a:extLst>
                <a:ext uri="{FF2B5EF4-FFF2-40B4-BE49-F238E27FC236}">
                  <a16:creationId xmlns:a16="http://schemas.microsoft.com/office/drawing/2014/main" id="{628E694B-F6E1-F66B-3201-0FE989F2F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63" y="2183144"/>
              <a:ext cx="1569733" cy="1409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95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EECBF7-ADE3-1F82-629F-EA091E4BE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0" y="1063524"/>
            <a:ext cx="6406643" cy="5794476"/>
          </a:xfrm>
          <a:prstGeom prst="rect">
            <a:avLst/>
          </a:prstGeom>
        </p:spPr>
      </p:pic>
      <p:sp>
        <p:nvSpPr>
          <p:cNvPr id="9" name="タイトル 3">
            <a:extLst>
              <a:ext uri="{FF2B5EF4-FFF2-40B4-BE49-F238E27FC236}">
                <a16:creationId xmlns:a16="http://schemas.microsoft.com/office/drawing/2014/main" id="{71541CD9-1A61-3597-13D7-13FEF81BD39A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886A-1CC1-4D96-B658-9F85F7E99F85}"/>
              </a:ext>
            </a:extLst>
          </p:cNvPr>
          <p:cNvSpPr txBox="1"/>
          <p:nvPr/>
        </p:nvSpPr>
        <p:spPr>
          <a:xfrm>
            <a:off x="6951408" y="2654710"/>
            <a:ext cx="2192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Each of these are just functions, not restricted to individual appliances</a:t>
            </a:r>
          </a:p>
        </p:txBody>
      </p:sp>
    </p:spTree>
    <p:extLst>
      <p:ext uri="{BB962C8B-B14F-4D97-AF65-F5344CB8AC3E}">
        <p14:creationId xmlns:p14="http://schemas.microsoft.com/office/powerpoint/2010/main" val="402404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タイトル 3">
            <a:extLst>
              <a:ext uri="{FF2B5EF4-FFF2-40B4-BE49-F238E27FC236}">
                <a16:creationId xmlns:a16="http://schemas.microsoft.com/office/drawing/2014/main" id="{71541CD9-1A61-3597-13D7-13FEF81BD39A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8301E-888E-3623-AE18-F4B87673901B}"/>
              </a:ext>
            </a:extLst>
          </p:cNvPr>
          <p:cNvSpPr txBox="1"/>
          <p:nvPr/>
        </p:nvSpPr>
        <p:spPr>
          <a:xfrm>
            <a:off x="0" y="182306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When a malicious attachment (e.g. word documents, excel spreadsheet, PDF, jpeg etc) is sent through the following functions, the behaviours are: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sz="2000" dirty="0">
                <a:solidFill>
                  <a:schemeClr val="accent2"/>
                </a:solidFill>
              </a:rPr>
              <a:t>Firewall function </a:t>
            </a:r>
            <a:r>
              <a:rPr lang="en-SG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SG" sz="2000" dirty="0">
                <a:solidFill>
                  <a:srgbClr val="00FF00"/>
                </a:solidFill>
                <a:sym typeface="Wingdings" panose="05000000000000000000" pitchFamily="2" charset="2"/>
              </a:rPr>
              <a:t>Ignore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, because cannot inspect the inside of the attachment. No </a:t>
            </a:r>
            <a:r>
              <a:rPr lang="en-SG" sz="20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Deep Packet Inspection 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(DPI) capability.</a:t>
            </a:r>
          </a:p>
          <a:p>
            <a:endParaRPr lang="en-SG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SG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SG" sz="2000" b="1" u="sng" dirty="0">
                <a:solidFill>
                  <a:schemeClr val="accent2"/>
                </a:solidFill>
              </a:rPr>
              <a:t>N </a:t>
            </a:r>
            <a:r>
              <a:rPr lang="en-SG" sz="2000" dirty="0">
                <a:solidFill>
                  <a:schemeClr val="accent2"/>
                </a:solidFill>
              </a:rPr>
              <a:t>IDS function </a:t>
            </a:r>
            <a:r>
              <a:rPr lang="en-SG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SG" sz="2000" dirty="0">
                <a:solidFill>
                  <a:srgbClr val="00FF00"/>
                </a:solidFill>
                <a:sym typeface="Wingdings" panose="05000000000000000000" pitchFamily="2" charset="2"/>
              </a:rPr>
              <a:t>Alert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, because can inspect the inside of the attachment. </a:t>
            </a:r>
          </a:p>
          <a:p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Has </a:t>
            </a:r>
            <a:r>
              <a:rPr lang="en-SG" sz="20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Deep Packet Inspection 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(DPI) capability.</a:t>
            </a:r>
          </a:p>
          <a:p>
            <a:endParaRPr lang="en-SG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SG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SG" sz="2000" b="1" u="sng" dirty="0">
                <a:solidFill>
                  <a:schemeClr val="accent2"/>
                </a:solidFill>
              </a:rPr>
              <a:t>N </a:t>
            </a:r>
            <a:r>
              <a:rPr lang="en-SG" sz="2000" dirty="0">
                <a:solidFill>
                  <a:schemeClr val="accent2"/>
                </a:solidFill>
              </a:rPr>
              <a:t>IPS function </a:t>
            </a:r>
            <a:r>
              <a:rPr lang="en-SG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SG" sz="2000" dirty="0">
                <a:solidFill>
                  <a:srgbClr val="00FF00"/>
                </a:solidFill>
                <a:sym typeface="Wingdings" panose="05000000000000000000" pitchFamily="2" charset="2"/>
              </a:rPr>
              <a:t>Alert + Take Active Action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, because can inspect the inside of the attachment. Has </a:t>
            </a:r>
            <a:r>
              <a:rPr lang="en-SG" sz="20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Deep Packet Inspection </a:t>
            </a:r>
            <a:r>
              <a:rPr lang="en-SG" sz="2000" dirty="0">
                <a:solidFill>
                  <a:schemeClr val="bg1"/>
                </a:solidFill>
                <a:sym typeface="Wingdings" panose="05000000000000000000" pitchFamily="2" charset="2"/>
              </a:rPr>
              <a:t>(DPI) capability.</a:t>
            </a:r>
            <a:endParaRPr lang="en-SG" sz="2000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9F1AF8-28B7-018E-EBA1-34310E68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06" y="1167214"/>
            <a:ext cx="1055423" cy="65584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249C2DA-9730-767D-A067-048C8431E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r="27030"/>
          <a:stretch/>
        </p:blipFill>
        <p:spPr>
          <a:xfrm>
            <a:off x="2413853" y="979366"/>
            <a:ext cx="707782" cy="8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29E1AE0-CC95-F2B4-3B79-DA367945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45" y="1160453"/>
            <a:ext cx="6488310" cy="5697547"/>
          </a:xfrm>
          <a:prstGeom prst="rect">
            <a:avLst/>
          </a:prstGeom>
        </p:spPr>
      </p:pic>
      <p:sp>
        <p:nvSpPr>
          <p:cNvPr id="6" name="タイトル 3">
            <a:extLst>
              <a:ext uri="{FF2B5EF4-FFF2-40B4-BE49-F238E27FC236}">
                <a16:creationId xmlns:a16="http://schemas.microsoft.com/office/drawing/2014/main" id="{8EDB7660-76B8-1B01-91A0-0FD6383A5BB5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8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C3EB5FF-FB52-486C-3319-9FEF15A71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2"/>
          <a:stretch/>
        </p:blipFill>
        <p:spPr>
          <a:xfrm>
            <a:off x="-1" y="1341281"/>
            <a:ext cx="9144000" cy="5516719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04E66-EA1B-9C92-C758-B6F838527874}"/>
              </a:ext>
            </a:extLst>
          </p:cNvPr>
          <p:cNvGrpSpPr/>
          <p:nvPr/>
        </p:nvGrpSpPr>
        <p:grpSpPr>
          <a:xfrm>
            <a:off x="3054390" y="2183573"/>
            <a:ext cx="1902966" cy="1330232"/>
            <a:chOff x="3054390" y="2183573"/>
            <a:chExt cx="1902966" cy="13302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97273-C08C-F5DD-F0DA-D4C0FA2CAEBE}"/>
                </a:ext>
              </a:extLst>
            </p:cNvPr>
            <p:cNvSpPr/>
            <p:nvPr/>
          </p:nvSpPr>
          <p:spPr>
            <a:xfrm>
              <a:off x="4186641" y="2183573"/>
              <a:ext cx="770715" cy="243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Firewall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E1581-819B-7056-2AA3-DC67AD42166F}"/>
                </a:ext>
              </a:extLst>
            </p:cNvPr>
            <p:cNvSpPr/>
            <p:nvPr/>
          </p:nvSpPr>
          <p:spPr>
            <a:xfrm rot="16200000">
              <a:off x="2787714" y="3003779"/>
              <a:ext cx="776702" cy="243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Firewall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91C0D9-1629-A65D-9C9F-CA94BD99010B}"/>
              </a:ext>
            </a:extLst>
          </p:cNvPr>
          <p:cNvGrpSpPr/>
          <p:nvPr/>
        </p:nvGrpSpPr>
        <p:grpSpPr>
          <a:xfrm>
            <a:off x="793239" y="2388014"/>
            <a:ext cx="6192777" cy="3658916"/>
            <a:chOff x="793239" y="2388014"/>
            <a:chExt cx="6192777" cy="36589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C21E3-78C5-C795-CD5E-832D3ADE1E57}"/>
                </a:ext>
              </a:extLst>
            </p:cNvPr>
            <p:cNvSpPr/>
            <p:nvPr/>
          </p:nvSpPr>
          <p:spPr>
            <a:xfrm>
              <a:off x="793240" y="4823743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E3E21-8498-9F3C-0EAF-EA6EFCD73124}"/>
                </a:ext>
              </a:extLst>
            </p:cNvPr>
            <p:cNvSpPr/>
            <p:nvPr/>
          </p:nvSpPr>
          <p:spPr>
            <a:xfrm>
              <a:off x="793239" y="5840871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2BF5D-7EA4-CB1E-982E-A0588E30F937}"/>
                </a:ext>
              </a:extLst>
            </p:cNvPr>
            <p:cNvSpPr/>
            <p:nvPr/>
          </p:nvSpPr>
          <p:spPr>
            <a:xfrm>
              <a:off x="2134107" y="5840870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FFC2DE-2ED3-EAC0-E505-B071F33FED1F}"/>
                </a:ext>
              </a:extLst>
            </p:cNvPr>
            <p:cNvSpPr/>
            <p:nvPr/>
          </p:nvSpPr>
          <p:spPr>
            <a:xfrm>
              <a:off x="5224779" y="5840869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70C8E-16B3-255A-69B2-2230EE72F0D7}"/>
                </a:ext>
              </a:extLst>
            </p:cNvPr>
            <p:cNvSpPr/>
            <p:nvPr/>
          </p:nvSpPr>
          <p:spPr>
            <a:xfrm>
              <a:off x="6651243" y="5267845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207FE2-A5BD-DAD3-73F4-D08F1609D065}"/>
                </a:ext>
              </a:extLst>
            </p:cNvPr>
            <p:cNvSpPr/>
            <p:nvPr/>
          </p:nvSpPr>
          <p:spPr>
            <a:xfrm>
              <a:off x="6407403" y="2388014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90171E-F87D-7E08-8F72-F3C0262173BE}"/>
                </a:ext>
              </a:extLst>
            </p:cNvPr>
            <p:cNvSpPr/>
            <p:nvPr/>
          </p:nvSpPr>
          <p:spPr>
            <a:xfrm>
              <a:off x="2134107" y="4823743"/>
              <a:ext cx="421638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53D214-436F-6CF5-87AA-D5A0DF162401}"/>
              </a:ext>
            </a:extLst>
          </p:cNvPr>
          <p:cNvGrpSpPr/>
          <p:nvPr/>
        </p:nvGrpSpPr>
        <p:grpSpPr>
          <a:xfrm>
            <a:off x="412746" y="1378980"/>
            <a:ext cx="1888747" cy="1541094"/>
            <a:chOff x="412746" y="1378980"/>
            <a:chExt cx="1888747" cy="15410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4FE71A-7E82-E677-F0C0-E50B0C23D605}"/>
                </a:ext>
              </a:extLst>
            </p:cNvPr>
            <p:cNvSpPr/>
            <p:nvPr/>
          </p:nvSpPr>
          <p:spPr>
            <a:xfrm>
              <a:off x="412746" y="2714015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6A20BE-FBC4-8A51-DBCD-A6C7B6E20B20}"/>
                </a:ext>
              </a:extLst>
            </p:cNvPr>
            <p:cNvSpPr/>
            <p:nvPr/>
          </p:nvSpPr>
          <p:spPr>
            <a:xfrm>
              <a:off x="747519" y="1828799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13254-6648-652D-F24E-B8D4EE63D071}"/>
                </a:ext>
              </a:extLst>
            </p:cNvPr>
            <p:cNvSpPr/>
            <p:nvPr/>
          </p:nvSpPr>
          <p:spPr>
            <a:xfrm>
              <a:off x="1966720" y="1378980"/>
              <a:ext cx="334773" cy="2060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FW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966F0C-112C-E8C6-1734-78439010F229}"/>
              </a:ext>
            </a:extLst>
          </p:cNvPr>
          <p:cNvGrpSpPr/>
          <p:nvPr/>
        </p:nvGrpSpPr>
        <p:grpSpPr>
          <a:xfrm>
            <a:off x="4884420" y="3182888"/>
            <a:ext cx="1339674" cy="728807"/>
            <a:chOff x="4884420" y="3182888"/>
            <a:chExt cx="1339674" cy="7288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AB2184-A68B-EF22-DABE-C9C7C3730401}"/>
                </a:ext>
              </a:extLst>
            </p:cNvPr>
            <p:cNvSpPr/>
            <p:nvPr/>
          </p:nvSpPr>
          <p:spPr>
            <a:xfrm>
              <a:off x="5453379" y="3668345"/>
              <a:ext cx="770715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2A61EB-089C-F7C0-727C-454AD501445B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884420" y="3182888"/>
              <a:ext cx="954317" cy="48545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EC5120-B9E6-B010-C432-01A05BC4AFA4}"/>
                </a:ext>
              </a:extLst>
            </p:cNvPr>
            <p:cNvSpPr txBox="1"/>
            <p:nvPr/>
          </p:nvSpPr>
          <p:spPr>
            <a:xfrm>
              <a:off x="5373109" y="3246050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Span traffic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60AFB-7712-63AF-E074-8DE5FBA11555}"/>
              </a:ext>
            </a:extLst>
          </p:cNvPr>
          <p:cNvGrpSpPr/>
          <p:nvPr/>
        </p:nvGrpSpPr>
        <p:grpSpPr>
          <a:xfrm>
            <a:off x="1113024" y="2388014"/>
            <a:ext cx="6294632" cy="3658314"/>
            <a:chOff x="1113024" y="2388014"/>
            <a:chExt cx="6294632" cy="36583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67190B-7D6F-F9C0-A452-2F54B1DD3F02}"/>
                </a:ext>
              </a:extLst>
            </p:cNvPr>
            <p:cNvSpPr/>
            <p:nvPr/>
          </p:nvSpPr>
          <p:spPr>
            <a:xfrm>
              <a:off x="2468880" y="4822536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DDF351-FB07-AE75-F73F-9B2504858BCC}"/>
                </a:ext>
              </a:extLst>
            </p:cNvPr>
            <p:cNvSpPr/>
            <p:nvPr/>
          </p:nvSpPr>
          <p:spPr>
            <a:xfrm>
              <a:off x="1128012" y="4824345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7F56CF-983D-4CBD-20B7-7F41E85578E1}"/>
                </a:ext>
              </a:extLst>
            </p:cNvPr>
            <p:cNvSpPr/>
            <p:nvPr/>
          </p:nvSpPr>
          <p:spPr>
            <a:xfrm>
              <a:off x="1113024" y="5840269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75FA6D-6159-11F3-E77B-C56CDF864CD9}"/>
                </a:ext>
              </a:extLst>
            </p:cNvPr>
            <p:cNvSpPr/>
            <p:nvPr/>
          </p:nvSpPr>
          <p:spPr>
            <a:xfrm>
              <a:off x="2468880" y="584026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6BC2A0-156B-2609-4C7C-A2EEB981197A}"/>
                </a:ext>
              </a:extLst>
            </p:cNvPr>
            <p:cNvSpPr/>
            <p:nvPr/>
          </p:nvSpPr>
          <p:spPr>
            <a:xfrm>
              <a:off x="5559552" y="583472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EE663F-442E-DF09-469A-488E3432796B}"/>
                </a:ext>
              </a:extLst>
            </p:cNvPr>
            <p:cNvSpPr/>
            <p:nvPr/>
          </p:nvSpPr>
          <p:spPr>
            <a:xfrm>
              <a:off x="6986016" y="5267845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2F8F6A-F480-0066-5A92-E61DDA2EB31F}"/>
                </a:ext>
              </a:extLst>
            </p:cNvPr>
            <p:cNvSpPr/>
            <p:nvPr/>
          </p:nvSpPr>
          <p:spPr>
            <a:xfrm>
              <a:off x="6742176" y="238801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FCD65B-E74D-F77B-6E70-2073DECD66E3}"/>
              </a:ext>
            </a:extLst>
          </p:cNvPr>
          <p:cNvGrpSpPr/>
          <p:nvPr/>
        </p:nvGrpSpPr>
        <p:grpSpPr>
          <a:xfrm>
            <a:off x="747519" y="1378378"/>
            <a:ext cx="1975614" cy="1541695"/>
            <a:chOff x="747519" y="1378378"/>
            <a:chExt cx="1975614" cy="15416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4B0F2D-78BE-2EB2-F3B2-D07E7F374C32}"/>
                </a:ext>
              </a:extLst>
            </p:cNvPr>
            <p:cNvSpPr/>
            <p:nvPr/>
          </p:nvSpPr>
          <p:spPr>
            <a:xfrm>
              <a:off x="747519" y="2714014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88F978-EA8B-139F-D4AB-09D271C16333}"/>
                </a:ext>
              </a:extLst>
            </p:cNvPr>
            <p:cNvSpPr/>
            <p:nvPr/>
          </p:nvSpPr>
          <p:spPr>
            <a:xfrm>
              <a:off x="1078197" y="182879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2EEDDB-1A5B-7D1F-F46E-E253233C8A40}"/>
                </a:ext>
              </a:extLst>
            </p:cNvPr>
            <p:cNvSpPr/>
            <p:nvPr/>
          </p:nvSpPr>
          <p:spPr>
            <a:xfrm>
              <a:off x="2301493" y="1378378"/>
              <a:ext cx="421640" cy="206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IDS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2EF0F2-3D1A-E8CF-8719-85F283F87882}"/>
              </a:ext>
            </a:extLst>
          </p:cNvPr>
          <p:cNvGrpSpPr/>
          <p:nvPr/>
        </p:nvGrpSpPr>
        <p:grpSpPr>
          <a:xfrm>
            <a:off x="3297740" y="2426923"/>
            <a:ext cx="1659616" cy="1087172"/>
            <a:chOff x="3297740" y="2426923"/>
            <a:chExt cx="1659616" cy="10871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EA16A-9AC5-9975-6DC7-4702B1CF7642}"/>
                </a:ext>
              </a:extLst>
            </p:cNvPr>
            <p:cNvSpPr/>
            <p:nvPr/>
          </p:nvSpPr>
          <p:spPr>
            <a:xfrm>
              <a:off x="4186641" y="2426923"/>
              <a:ext cx="770715" cy="24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IPS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CB92B2-F4D2-26E4-ECE6-BEBEAAB92AF1}"/>
                </a:ext>
              </a:extLst>
            </p:cNvPr>
            <p:cNvSpPr/>
            <p:nvPr/>
          </p:nvSpPr>
          <p:spPr>
            <a:xfrm rot="16200000">
              <a:off x="3031064" y="3004069"/>
              <a:ext cx="776702" cy="24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IPS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7C4777-59EE-76C4-1F70-DB40410254BD}"/>
              </a:ext>
            </a:extLst>
          </p:cNvPr>
          <p:cNvGrpSpPr/>
          <p:nvPr/>
        </p:nvGrpSpPr>
        <p:grpSpPr>
          <a:xfrm>
            <a:off x="412745" y="1584147"/>
            <a:ext cx="1975615" cy="1541985"/>
            <a:chOff x="412745" y="1584147"/>
            <a:chExt cx="1975615" cy="15419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34758A-55CF-1C2A-8F1E-F43C8C1BAFD9}"/>
                </a:ext>
              </a:extLst>
            </p:cNvPr>
            <p:cNvSpPr/>
            <p:nvPr/>
          </p:nvSpPr>
          <p:spPr>
            <a:xfrm>
              <a:off x="412745" y="2920073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71A952-70EA-249F-1DB9-B3395B4DCAC7}"/>
                </a:ext>
              </a:extLst>
            </p:cNvPr>
            <p:cNvSpPr/>
            <p:nvPr/>
          </p:nvSpPr>
          <p:spPr>
            <a:xfrm>
              <a:off x="747519" y="2034857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FB9DEC-90AC-51BD-A97D-6D8F266181CD}"/>
                </a:ext>
              </a:extLst>
            </p:cNvPr>
            <p:cNvSpPr/>
            <p:nvPr/>
          </p:nvSpPr>
          <p:spPr>
            <a:xfrm>
              <a:off x="1966720" y="1584147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300CE0-1692-81D6-F70A-18189ACED778}"/>
              </a:ext>
            </a:extLst>
          </p:cNvPr>
          <p:cNvGrpSpPr/>
          <p:nvPr/>
        </p:nvGrpSpPr>
        <p:grpSpPr>
          <a:xfrm>
            <a:off x="793237" y="2594073"/>
            <a:ext cx="6279646" cy="3661854"/>
            <a:chOff x="793237" y="2594073"/>
            <a:chExt cx="6279646" cy="366185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79FB61-5D1A-E833-1790-75A2F785EB9F}"/>
                </a:ext>
              </a:extLst>
            </p:cNvPr>
            <p:cNvGrpSpPr/>
            <p:nvPr/>
          </p:nvGrpSpPr>
          <p:grpSpPr>
            <a:xfrm>
              <a:off x="793237" y="5007814"/>
              <a:ext cx="6279646" cy="1248113"/>
              <a:chOff x="793237" y="5007814"/>
              <a:chExt cx="6279646" cy="124811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77C4CD-F579-6175-8AC7-190BF5C6AEB6}"/>
                  </a:ext>
                </a:extLst>
              </p:cNvPr>
              <p:cNvSpPr/>
              <p:nvPr/>
            </p:nvSpPr>
            <p:spPr>
              <a:xfrm>
                <a:off x="2134106" y="5029221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6989AB-1269-3A37-8745-B890D307ADA0}"/>
                  </a:ext>
                </a:extLst>
              </p:cNvPr>
              <p:cNvSpPr/>
              <p:nvPr/>
            </p:nvSpPr>
            <p:spPr>
              <a:xfrm>
                <a:off x="793237" y="5007814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4355C8A-3B85-4E26-3D08-C4A3A117BCFD}"/>
                  </a:ext>
                </a:extLst>
              </p:cNvPr>
              <p:cNvSpPr/>
              <p:nvPr/>
            </p:nvSpPr>
            <p:spPr>
              <a:xfrm>
                <a:off x="793237" y="6023738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28B5C5-8AA0-813E-F26E-AFAEE54A9638}"/>
                  </a:ext>
                </a:extLst>
              </p:cNvPr>
              <p:cNvSpPr/>
              <p:nvPr/>
            </p:nvSpPr>
            <p:spPr>
              <a:xfrm>
                <a:off x="2135343" y="6049868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40686A-B9DA-F517-1781-C7884A65AF41}"/>
                  </a:ext>
                </a:extLst>
              </p:cNvPr>
              <p:cNvSpPr/>
              <p:nvPr/>
            </p:nvSpPr>
            <p:spPr>
              <a:xfrm>
                <a:off x="5224777" y="6023737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0ACE03-D967-5D77-FDCF-A64DE2E1973F}"/>
                  </a:ext>
                </a:extLst>
              </p:cNvPr>
              <p:cNvSpPr/>
              <p:nvPr/>
            </p:nvSpPr>
            <p:spPr>
              <a:xfrm>
                <a:off x="6651243" y="5473904"/>
                <a:ext cx="421640" cy="2060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/>
                  <a:t>H IPS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109294-E48F-F216-C7A4-EB492F30E636}"/>
                </a:ext>
              </a:extLst>
            </p:cNvPr>
            <p:cNvSpPr/>
            <p:nvPr/>
          </p:nvSpPr>
          <p:spPr>
            <a:xfrm>
              <a:off x="6407403" y="2594073"/>
              <a:ext cx="421640" cy="206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H IPS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8A82E8-FC80-15B4-9AD4-5C7A1B4BB62E}"/>
              </a:ext>
            </a:extLst>
          </p:cNvPr>
          <p:cNvGrpSpPr/>
          <p:nvPr/>
        </p:nvGrpSpPr>
        <p:grpSpPr>
          <a:xfrm>
            <a:off x="3052769" y="2127504"/>
            <a:ext cx="2506783" cy="609453"/>
            <a:chOff x="3052769" y="2127504"/>
            <a:chExt cx="2506783" cy="60945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2BA2DD7-4513-B021-FA12-A4E69DA8DCF7}"/>
                </a:ext>
              </a:extLst>
            </p:cNvPr>
            <p:cNvSpPr/>
            <p:nvPr/>
          </p:nvSpPr>
          <p:spPr>
            <a:xfrm>
              <a:off x="4957356" y="2180501"/>
              <a:ext cx="602196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910126-C226-291A-E1EC-127D20CC992B}"/>
                </a:ext>
              </a:extLst>
            </p:cNvPr>
            <p:cNvSpPr/>
            <p:nvPr/>
          </p:nvSpPr>
          <p:spPr>
            <a:xfrm rot="16200000">
              <a:off x="2869717" y="2310556"/>
              <a:ext cx="609453" cy="2433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N IDS</a:t>
              </a:r>
            </a:p>
          </p:txBody>
        </p:sp>
      </p:grpSp>
      <p:sp>
        <p:nvSpPr>
          <p:cNvPr id="66" name="タイトル 3">
            <a:extLst>
              <a:ext uri="{FF2B5EF4-FFF2-40B4-BE49-F238E27FC236}">
                <a16:creationId xmlns:a16="http://schemas.microsoft.com/office/drawing/2014/main" id="{590659A8-C5D0-3F41-7E21-BED7147D6EB1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Firewalls, IDS, IPS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  <a:p>
            <a:pPr algn="ctr" eaLnBrk="1" hangingPunct="1"/>
            <a:r>
              <a:rPr lang="en-US" altLang="ja-JP" sz="2400" b="1" u="sng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&amp; </a:t>
            </a:r>
            <a:r>
              <a:rPr lang="en-US" altLang="ja-JP" sz="2400" b="1" u="sng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NIDS and HIDS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BF7553FA-A017-00E3-748C-163B225A074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ntrusion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36B7-93B2-0B57-34CD-D48C84F88640}"/>
              </a:ext>
            </a:extLst>
          </p:cNvPr>
          <p:cNvSpPr txBox="1"/>
          <p:nvPr/>
        </p:nvSpPr>
        <p:spPr>
          <a:xfrm>
            <a:off x="-1" y="4153307"/>
            <a:ext cx="9144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spc="300" dirty="0">
                <a:solidFill>
                  <a:schemeClr val="bg1"/>
                </a:solidFill>
              </a:rPr>
              <a:t>Course Slide 21, 35 - 56</a:t>
            </a:r>
          </a:p>
        </p:txBody>
      </p:sp>
    </p:spTree>
    <p:extLst>
      <p:ext uri="{BB962C8B-B14F-4D97-AF65-F5344CB8AC3E}">
        <p14:creationId xmlns:p14="http://schemas.microsoft.com/office/powerpoint/2010/main" val="40867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A39E66-B68C-484B-8F52-BFB7E5F3A1C7}"/>
</file>

<file path=customXml/itemProps2.xml><?xml version="1.0" encoding="utf-8"?>
<ds:datastoreItem xmlns:ds="http://schemas.openxmlformats.org/officeDocument/2006/customXml" ds:itemID="{83AEB8C9-2411-4B30-A425-88CE06BB6DB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19010</TotalTime>
  <Words>632</Words>
  <Application>Microsoft Office PowerPoint</Application>
  <PresentationFormat>On-screen Show 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849</cp:revision>
  <dcterms:created xsi:type="dcterms:W3CDTF">2017-06-26T03:31:28Z</dcterms:created>
  <dcterms:modified xsi:type="dcterms:W3CDTF">2022-07-18T02:21:19Z</dcterms:modified>
</cp:coreProperties>
</file>