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9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Cherepanov/DZ-22/blob/main/graduate%20work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LeonardCherepanov/DZ-22/blob/main/PQR%202021.PNG" TargetMode="External"/><Relationship Id="rId4" Type="http://schemas.openxmlformats.org/officeDocument/2006/relationships/hyperlink" Target="https://github.com/LeonardCherepanov/SQL-GW/blob/main/SQL_LEO.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 flipV="1">
            <a:off x="2708920" y="6349693"/>
            <a:ext cx="39604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490012" y="6349697"/>
            <a:ext cx="320435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KALUGAPHARMACY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(pharmacy retail)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</a:rPr>
              <a:t>CAREER </a:t>
            </a:r>
            <a:endParaRPr lang="ru-RU" sz="11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pharmacist</a:t>
            </a:r>
            <a:endParaRPr lang="ru-RU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marketer</a:t>
            </a:r>
            <a:endParaRPr lang="ru-RU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Head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of sales department (merchandiser,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Data analyst - Excel, 3D designer -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SketchUp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0" y="116960"/>
            <a:ext cx="2436542" cy="279885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6672" y="2339752"/>
            <a:ext cx="1872208" cy="1224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LEONARD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CHEREPANOV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360" y="107504"/>
            <a:ext cx="285668" cy="3024336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32656" y="32758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SCIENTIST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60" y="3645188"/>
            <a:ext cx="2299528" cy="54476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HARD SKILLS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BIG DATA ANALYSIS</a:t>
            </a:r>
          </a:p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STATISTICAL EVOLUATION</a:t>
            </a:r>
            <a:endParaRPr lang="ru-RU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Python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pandas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numpy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seaborn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matplotlib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scipy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sklearn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</a:rPr>
              <a:t>PostgreSQL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window functions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ubqueries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joins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etc.</a:t>
            </a:r>
          </a:p>
          <a:p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Excel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(pivot,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vlookup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JMP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(Tableau, P BI analog)</a:t>
            </a:r>
            <a:endParaRPr lang="ru-RU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9299" y="2915816"/>
            <a:ext cx="4070061" cy="216024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2599299" y="2915816"/>
            <a:ext cx="0" cy="61746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8920" y="326335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JOB EXPERIENCE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8" name="Прямая соединительная линия 37"/>
          <p:cNvCxnSpPr>
            <a:stCxn id="37" idx="3"/>
          </p:cNvCxnSpPr>
          <p:nvPr/>
        </p:nvCxnSpPr>
        <p:spPr>
          <a:xfrm>
            <a:off x="4365104" y="3432631"/>
            <a:ext cx="2304256" cy="1538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08920" y="179512"/>
            <a:ext cx="396044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PROFILE</a:t>
            </a:r>
          </a:p>
          <a:p>
            <a:endParaRPr lang="en-US" sz="100" dirty="0" smtClean="0"/>
          </a:p>
          <a:p>
            <a:pPr algn="just"/>
            <a:r>
              <a:rPr lang="en-US" sz="1200" dirty="0" smtClean="0"/>
              <a:t>My </a:t>
            </a:r>
            <a:r>
              <a:rPr lang="en-US" sz="1200" dirty="0"/>
              <a:t>ideal job is working with data. For me, it's a creative process. When I lacked Excel's capabilities to solve problems, I started looking for something different... better... more </a:t>
            </a:r>
            <a:r>
              <a:rPr lang="en-US" sz="1200" dirty="0" smtClean="0"/>
              <a:t>perfect… </a:t>
            </a:r>
            <a:r>
              <a:rPr lang="ru-RU" sz="1200" dirty="0"/>
              <a:t> </a:t>
            </a:r>
            <a:r>
              <a:rPr lang="en-US" sz="1200" dirty="0"/>
              <a:t>I signed up for a DATA SCIENTIST </a:t>
            </a:r>
            <a:r>
              <a:rPr lang="en-US" sz="1200" dirty="0" smtClean="0"/>
              <a:t>course.</a:t>
            </a:r>
            <a:endParaRPr lang="ru-RU" sz="1200" dirty="0"/>
          </a:p>
          <a:p>
            <a:pPr algn="just"/>
            <a:r>
              <a:rPr lang="en-US" sz="1200" dirty="0"/>
              <a:t>I </a:t>
            </a:r>
            <a:r>
              <a:rPr lang="en-US" sz="1200" dirty="0" smtClean="0"/>
              <a:t>wrote </a:t>
            </a:r>
            <a:r>
              <a:rPr lang="en-US" sz="1200" dirty="0"/>
              <a:t>4 scripts </a:t>
            </a:r>
            <a:r>
              <a:rPr lang="en-US" sz="1200" dirty="0" smtClean="0"/>
              <a:t>(mini-programs</a:t>
            </a:r>
            <a:r>
              <a:rPr lang="en-US" sz="1200" dirty="0"/>
              <a:t>) and implemented them in </a:t>
            </a:r>
            <a:r>
              <a:rPr lang="en-US" sz="1200" dirty="0" smtClean="0"/>
              <a:t>production in two weeks, after </a:t>
            </a:r>
            <a:r>
              <a:rPr lang="en-US" sz="1200" dirty="0"/>
              <a:t>Python </a:t>
            </a:r>
            <a:r>
              <a:rPr lang="en-US" sz="1200" dirty="0" smtClean="0"/>
              <a:t>course</a:t>
            </a:r>
            <a:r>
              <a:rPr lang="ru-RU" sz="1200" dirty="0"/>
              <a:t>.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After I have completed </a:t>
            </a:r>
            <a:r>
              <a:rPr lang="en-US" sz="1200" dirty="0" smtClean="0"/>
              <a:t>the</a:t>
            </a:r>
            <a:r>
              <a:rPr lang="ru-RU" sz="1200" dirty="0" smtClean="0"/>
              <a:t> </a:t>
            </a:r>
            <a:r>
              <a:rPr lang="en-US" sz="1200" dirty="0" err="1" smtClean="0"/>
              <a:t>PostgreSQL</a:t>
            </a:r>
            <a:r>
              <a:rPr lang="en-US" sz="1200" dirty="0" smtClean="0"/>
              <a:t> </a:t>
            </a:r>
            <a:r>
              <a:rPr lang="en-US" sz="1200" dirty="0"/>
              <a:t>course, I wrote </a:t>
            </a:r>
            <a:r>
              <a:rPr lang="en-US" sz="1200" dirty="0" err="1" smtClean="0"/>
              <a:t>sql</a:t>
            </a:r>
            <a:r>
              <a:rPr lang="en-US" sz="1200" dirty="0" smtClean="0"/>
              <a:t>-script </a:t>
            </a:r>
            <a:r>
              <a:rPr lang="en-US" sz="1200" dirty="0"/>
              <a:t>and mined Data, that </a:t>
            </a:r>
            <a:r>
              <a:rPr lang="en-US" sz="1200" dirty="0" smtClean="0"/>
              <a:t>has been entered </a:t>
            </a:r>
            <a:r>
              <a:rPr lang="en-US" sz="1200" dirty="0"/>
              <a:t>manually from paper </a:t>
            </a:r>
            <a:r>
              <a:rPr lang="en-US" sz="1200" dirty="0" smtClean="0"/>
              <a:t>within </a:t>
            </a:r>
            <a:r>
              <a:rPr lang="en-US" sz="1200" dirty="0"/>
              <a:t>6 years.</a:t>
            </a:r>
            <a:r>
              <a:rPr lang="en-US" sz="1200" dirty="0" smtClean="0"/>
              <a:t> Using statistical tools</a:t>
            </a:r>
            <a:r>
              <a:rPr lang="ru-RU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I study the nature of processes, find patterns and turn weak points into points of growth.</a:t>
            </a:r>
            <a:endParaRPr lang="en-US" sz="1200" dirty="0" smtClean="0"/>
          </a:p>
          <a:p>
            <a:pPr algn="just"/>
            <a:r>
              <a:rPr lang="en-US" sz="1200" dirty="0" smtClean="0"/>
              <a:t>I know how to turn </a:t>
            </a:r>
            <a:r>
              <a:rPr lang="en-US" sz="1200" dirty="0"/>
              <a:t>raw data into useful information for making strategic </a:t>
            </a:r>
            <a:r>
              <a:rPr lang="en-US" sz="1200" dirty="0" smtClean="0"/>
              <a:t>decisions</a:t>
            </a:r>
            <a:r>
              <a:rPr lang="ru-RU" sz="1200" dirty="0" smtClean="0"/>
              <a:t>. </a:t>
            </a:r>
            <a:endParaRPr lang="ru-RU" sz="12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2708920" y="364518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JAN 2017- PRESENT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3490012" y="3645188"/>
            <a:ext cx="3367988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ZAO Berlin-</a:t>
            </a:r>
            <a:r>
              <a:rPr 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Pharma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pharm. production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Mezym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Siofor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and etc.)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Production Support Specialist</a:t>
            </a:r>
          </a:p>
          <a:p>
            <a:endParaRPr lang="en-US" sz="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Track&amp;Trace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administrator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Werum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TraceLink</a:t>
            </a: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Python scripts for optimizing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processes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mining  - SQL queries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Statistical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analysis  SAS JMP </a:t>
            </a:r>
          </a:p>
          <a:p>
            <a:endParaRPr lang="en-US" sz="105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</a:rPr>
              <a:t>Certification S</a:t>
            </a:r>
            <a:r>
              <a:rPr lang="en-US" sz="1400" b="1" i="1" dirty="0" smtClean="0">
                <a:solidFill>
                  <a:schemeClr val="bg2">
                    <a:lumMod val="25000"/>
                  </a:schemeClr>
                </a:solidFill>
              </a:rPr>
              <a:t>pecialist</a:t>
            </a:r>
            <a:endParaRPr lang="en-US" sz="1400" b="1" i="1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Collecting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dossier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batch release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Statistical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analysis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 of produced batches in 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SAS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JMP (</a:t>
            </a:r>
            <a:r>
              <a:rPr lang="en-US" sz="1200" dirty="0"/>
              <a:t>development and implementation of the evaluation form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61920" y="634969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MAR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2011- JAN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2017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1148" y="7739668"/>
            <a:ext cx="3204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LLC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PHARMASOUZ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(pharmacy retail)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CJSC ERKAPHARM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(pharmacy retail)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Moscow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pharmacist</a:t>
            </a:r>
            <a:endParaRPr lang="ru-RU" sz="11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3056" y="773966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before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599299" y="8906956"/>
            <a:ext cx="4070061" cy="216024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+ 7 903 817 49 51                  </a:t>
            </a:r>
            <a:r>
              <a:rPr lang="en-US" sz="1200" b="1" dirty="0" smtClean="0"/>
              <a:t>leonardcherepanov@gmail.com</a:t>
            </a:r>
            <a:endParaRPr lang="en-US" sz="1200" b="1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3654881" y="354192"/>
            <a:ext cx="3014479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 flipV="1">
            <a:off x="2708920" y="7693949"/>
            <a:ext cx="39604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0" y="116960"/>
            <a:ext cx="2436542" cy="279885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6672" y="2339752"/>
            <a:ext cx="1872208" cy="1224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LEONARD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CHEREPANOV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360" y="107504"/>
            <a:ext cx="285668" cy="3024336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32656" y="32758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SCIENTIST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360" y="3645188"/>
            <a:ext cx="2371535" cy="16312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PORTFOLIO</a:t>
            </a:r>
          </a:p>
          <a:p>
            <a:endParaRPr lang="en-US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Python</a:t>
            </a:r>
            <a:r>
              <a:rPr lang="ru-RU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Graduate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Work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@</a:t>
            </a:r>
            <a:endParaRPr lang="en-US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SQL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Graduate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Work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@</a:t>
            </a:r>
            <a:endParaRPr lang="en-US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JMP Statistical form </a:t>
            </a: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@</a:t>
            </a:r>
            <a:endParaRPr lang="en-US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14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try several times, please, if doesn’t open</a:t>
            </a:r>
            <a:r>
              <a:rPr lang="ru-RU" sz="14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5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2936" y="7884368"/>
            <a:ext cx="370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There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are several ways to solve any problem... let's look for the optimal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one.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1360" y="6782182"/>
            <a:ext cx="2371535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Minimal practice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Tableau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Power BI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REST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Interested in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Hadoop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Hive, Spark</a:t>
            </a: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API SOAP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Google Tag Manager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Google Analytics</a:t>
            </a:r>
          </a:p>
          <a:p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Yandex.Metrica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9299" y="5136430"/>
            <a:ext cx="4070061" cy="115000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708920" y="6588224"/>
            <a:ext cx="111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HOBBIES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3717032" y="6772890"/>
            <a:ext cx="295232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4944" y="6957556"/>
            <a:ext cx="363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46" y="6927909"/>
            <a:ext cx="2743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068960" y="735653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Futsal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Composing              Video Editor </a:t>
            </a:r>
            <a:endParaRPr lang="ru-RU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2599299" y="2915816"/>
            <a:ext cx="0" cy="61746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8920" y="1075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EDUCATION</a:t>
            </a:r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33056" y="269086"/>
            <a:ext cx="2736304" cy="1538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08920" y="525143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ABOUT ME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3933056" y="5420707"/>
            <a:ext cx="2736304" cy="1538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2708920" y="44605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NOV 2020- PRESENT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3537012" y="446058"/>
            <a:ext cx="32043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NETOLOGY – DATA SCIENTIST</a:t>
            </a:r>
          </a:p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FINISHED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Mining </a:t>
            </a:r>
            <a:endParaRPr lang="en-US" sz="105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Data Analysis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Statistical </a:t>
            </a:r>
            <a:r>
              <a:rPr lang="en-US" sz="1050" dirty="0" err="1" smtClean="0">
                <a:solidFill>
                  <a:schemeClr val="bg2">
                    <a:lumMod val="25000"/>
                  </a:schemeClr>
                </a:solidFill>
              </a:rPr>
              <a:t>Evoluation</a:t>
            </a:r>
            <a:endParaRPr lang="en-US" sz="105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en-US" sz="1050" dirty="0" err="1" smtClean="0">
                <a:solidFill>
                  <a:schemeClr val="bg2">
                    <a:lumMod val="25000"/>
                  </a:schemeClr>
                </a:solidFill>
              </a:rPr>
              <a:t>Visualisation</a:t>
            </a:r>
            <a:endParaRPr lang="en-US" sz="105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Building 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a forecasting </a:t>
            </a: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err="1" smtClean="0">
                <a:solidFill>
                  <a:schemeClr val="bg2">
                    <a:lumMod val="25000"/>
                  </a:schemeClr>
                </a:solidFill>
              </a:rPr>
              <a:t>Postgre</a:t>
            </a: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 SQL, </a:t>
            </a:r>
            <a:r>
              <a:rPr lang="en-US" sz="1050" dirty="0" err="1" smtClean="0">
                <a:solidFill>
                  <a:schemeClr val="bg2">
                    <a:lumMod val="25000"/>
                  </a:schemeClr>
                </a:solidFill>
              </a:rPr>
              <a:t>MongoDB</a:t>
            </a:r>
            <a:endParaRPr lang="en-US" sz="105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PROCESS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Math Analysis, Probability Theory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Data 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project </a:t>
            </a: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management</a:t>
            </a:r>
            <a:endParaRPr lang="ru-RU" sz="105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1050" dirty="0" smtClean="0">
                <a:solidFill>
                  <a:schemeClr val="bg2">
                    <a:lumMod val="25000"/>
                  </a:schemeClr>
                </a:solidFill>
              </a:rPr>
              <a:t>omputer Vision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 err="1" smtClean="0">
                <a:solidFill>
                  <a:schemeClr val="bg2">
                    <a:lumMod val="25000"/>
                  </a:schemeClr>
                </a:solidFill>
              </a:rPr>
              <a:t>Neuronet</a:t>
            </a:r>
            <a:endParaRPr lang="en-US" sz="105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Natural Language Processing</a:t>
            </a:r>
            <a:endParaRPr lang="ru-RU" sz="105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03768" y="5772328"/>
            <a:ext cx="320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36 years old</a:t>
            </a:r>
            <a:endParaRPr lang="ru-RU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ENGLISH B1-B2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8920" y="298927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before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37012" y="2989272"/>
            <a:ext cx="3204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NORTH-WEST ACADEMY OF PUBLIC</a:t>
            </a:r>
          </a:p>
          <a:p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ADMINISTRATION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ru-RU" sz="1200" dirty="0" err="1" smtClean="0">
                <a:solidFill>
                  <a:schemeClr val="bg2">
                    <a:lumMod val="25000"/>
                  </a:schemeClr>
                </a:solidFill>
              </a:rPr>
              <a:t>Finance</a:t>
            </a:r>
            <a:r>
              <a:rPr lang="ru-RU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25000"/>
                  </a:schemeClr>
                </a:solidFill>
              </a:rPr>
              <a:t>credit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en-US" sz="12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ru-RU" sz="1200" b="1" dirty="0" smtClean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HARMACEUTICAL</a:t>
            </a:r>
            <a:r>
              <a:rPr lang="ru-RU" sz="1200" b="1" dirty="0" smtClean="0">
                <a:solidFill>
                  <a:schemeClr val="bg2">
                    <a:lumMod val="25000"/>
                  </a:schemeClr>
                </a:solidFill>
              </a:rPr>
              <a:t> C</a:t>
            </a:r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OLLEGE</a:t>
            </a:r>
          </a:p>
          <a:p>
            <a:endParaRPr lang="ru-RU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bg2">
                    <a:lumMod val="25000"/>
                  </a:schemeClr>
                </a:solidFill>
              </a:rPr>
              <a:t>GYMNASIUM №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24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Kaluga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(with in-depth study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of 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English)</a:t>
            </a:r>
            <a:endParaRPr lang="en-US" sz="105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599299" y="8906956"/>
            <a:ext cx="4070061" cy="216024"/>
          </a:xfrm>
          <a:prstGeom prst="rect">
            <a:avLst/>
          </a:prstGeom>
          <a:solidFill>
            <a:schemeClr val="bg2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+ 7 903 817 49 51                  </a:t>
            </a:r>
            <a:r>
              <a:rPr lang="en-US" sz="1200" b="1" dirty="0" smtClean="0"/>
              <a:t>leonardcherepanov@gmail.com</a:t>
            </a:r>
            <a:endParaRPr lang="en-US" sz="1200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21360" y="5299224"/>
            <a:ext cx="2361188" cy="144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SOFT SKILLS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Communication, Collaboration,  Generating Hypothesis,</a:t>
            </a: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Creative Thinking,</a:t>
            </a: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Active Learning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384</Words>
  <Application>Microsoft Office PowerPoint</Application>
  <PresentationFormat>Экран (4:3)</PresentationFormat>
  <Paragraphs>114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Cherepanov Leonard</dc:creator>
  <cp:lastModifiedBy>Cherepanov Leonard</cp:lastModifiedBy>
  <cp:revision>64</cp:revision>
  <dcterms:created xsi:type="dcterms:W3CDTF">2021-04-08T16:50:54Z</dcterms:created>
  <dcterms:modified xsi:type="dcterms:W3CDTF">2021-05-03T16:26:12Z</dcterms:modified>
</cp:coreProperties>
</file>