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4" r:id="rId6"/>
    <p:sldId id="280" r:id="rId7"/>
    <p:sldId id="262" r:id="rId8"/>
    <p:sldId id="263" r:id="rId9"/>
    <p:sldId id="266" r:id="rId10"/>
    <p:sldId id="267" r:id="rId11"/>
    <p:sldId id="261" r:id="rId12"/>
    <p:sldId id="274" r:id="rId13"/>
    <p:sldId id="275" r:id="rId14"/>
    <p:sldId id="279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C96DF-D2F9-46A2-A151-7698D66999D1}" type="datetimeFigureOut">
              <a:rPr lang="fr-FR" smtClean="0"/>
              <a:t>23/04/2019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0B0DD-DC27-4257-9F77-69AE503650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58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1D69-28AF-4E82-8121-29859908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6535F-A20F-4054-B12E-9CDF9AEDC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6803-9241-46E4-9253-DA0855A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0DA0-73ED-45FB-A236-473E09748893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4784-B965-4C22-B168-A11AD37E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AFB7-5DEB-4C67-BC93-2A5C1431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0F5-799E-4E6D-AA71-1E204C2B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9658-48F0-45B9-892D-F2F4CB98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F128-4237-4ECB-ACF8-F59F6CA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32D9-63E3-45BF-8C04-548963F2DC75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6B04-124F-4DC3-A3D5-D994E129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003-0A6A-4F6A-B787-C9E3E50A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B69C2-E52F-4BE6-840C-B65F6CF37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ED1F-7932-4AF3-AEBF-85A6604C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EE02-D876-444E-A144-0692716D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FDC-3BA6-4714-9A3A-5B62F8130D35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2848-8AC0-403C-82B3-44A0B965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02CF-6075-44DE-8319-27365C95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19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D8E6-A6EA-4228-9FD5-0680D5D6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337E-9A0D-4333-BC67-9BA7A8E2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FFAB-3403-4685-AA62-430EF770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F3C8-BD4C-4EF9-A2FD-20DFBFEAAF31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F87D-87F8-439D-BB71-9DBBD99D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904-B817-4C9D-A66D-1ED9A435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0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3B4-1CAF-4F5C-8237-5F0289A3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E171E-A37C-48FF-B3D6-35031BE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B4D6-F316-4E3B-9541-732D4A0D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21F2-01A7-4228-B2DD-09E1D25410DE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F729D-39B9-46D1-AEFB-BA455335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07E9-2902-4632-88D6-4D42A54F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CDD7-CE44-4EBC-B6FA-267DBE3D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DC57-67CA-4008-9599-1AAF30B0A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FB7E-B5E4-407C-9542-B48E174C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7CA8-7896-4C45-8B9F-F0870754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1AE4-2CE8-4807-83FD-AF6290059FE9}" type="datetime1">
              <a:rPr lang="fr-FR" smtClean="0"/>
              <a:t>23/04/2019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74B2-A2F4-43A5-8FCC-E8BACBA6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92A4-4AFE-421F-8E64-B5730FE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4246-FAF4-46BD-98CF-233846B8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FFFA-F8AB-4A9C-A80E-C4B40AA6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C19F-4E18-423E-AFF4-ACB4215A9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ADF0-6318-4003-9009-A49D86A9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646C8-701F-4007-BE87-F29F76CE5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E795B-800E-43EC-9A51-11776EAB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AE76-2DC4-4466-A1A3-DAA1735A1387}" type="datetime1">
              <a:rPr lang="fr-FR" smtClean="0"/>
              <a:t>23/04/2019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C9487-FB08-49CF-9579-E27ADBB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43039-025B-471B-A6B7-07C039A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2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3684-7E14-4A15-A797-3CFE2002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F0F-8374-4794-AB4A-6C93C302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20C7-7861-4BB0-8925-F690DB2C2CFA}" type="datetime1">
              <a:rPr lang="fr-FR" smtClean="0"/>
              <a:t>23/04/2019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A1D88-91BD-4A69-B31F-25F23BDE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D9DD-C169-4AAD-BB76-42B550D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D0162-4D64-45DB-AA55-C794F2C1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13C2-7203-4E32-A22E-39B39E023DAE}" type="datetime1">
              <a:rPr lang="fr-FR" smtClean="0"/>
              <a:t>23/04/2019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4E34-E24E-482E-A494-4B99C6FA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2B3B7-5556-4E2C-A0A1-91B0BF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5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E9E4-3518-4559-98CA-CFE3BEAC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B4E3-8524-46A1-997B-60D56EB6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92CD9-66E0-4038-B0E0-51F314D3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C834-B760-4B5C-8455-3E48C7A1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F6D9-8467-43F5-A87D-909FD060D104}" type="datetime1">
              <a:rPr lang="fr-FR" smtClean="0"/>
              <a:t>23/04/2019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AB70-23CC-4316-97C4-1400A3A7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8597-EE75-4BE9-AF02-494E33E5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D21F-4FF2-491A-9B7E-55F6E399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59AD4-3550-423B-BE4A-71ABEE124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F3561-40ED-413C-8FEF-C0762240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992B-C665-4B21-8039-35698AB7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754A-5B99-43C4-986F-610D4923DEA6}" type="datetime1">
              <a:rPr lang="fr-FR" smtClean="0"/>
              <a:t>23/04/2019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2AF1-2FB4-44CA-B3FC-1BD3A16E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B068-9864-41B0-8FCD-FF666DB3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09968-2ACD-49DC-A362-55AAE043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99F8-BDD5-4D3A-B12D-DFE6738A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CCCD-BECF-4F36-B497-394D8E765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BBF2-AC8E-4A3A-BA78-79A1B0F12A2F}" type="datetime1">
              <a:rPr lang="fr-FR" smtClean="0"/>
              <a:t>23/04/2019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6A96-8AC7-44FB-8FAA-85DDC8263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2575-07FD-4F26-B729-63971A66A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BED6-9928-474E-8951-F434F1E37A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2030-2943-4FC8-8782-6A4C46E5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57863"/>
            <a:ext cx="9144000" cy="484669"/>
          </a:xfrm>
        </p:spPr>
        <p:txBody>
          <a:bodyPr>
            <a:normAutofit/>
          </a:bodyPr>
          <a:lstStyle/>
          <a:p>
            <a:r>
              <a:rPr lang="fr-FR" sz="2400" dirty="0"/>
              <a:t>Projet 3 – Concevez une carte interactive de location de vélos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4BC03-7BD9-47EA-BB63-ECC81531B8B4}"/>
              </a:ext>
            </a:extLst>
          </p:cNvPr>
          <p:cNvSpPr txBox="1"/>
          <p:nvPr/>
        </p:nvSpPr>
        <p:spPr>
          <a:xfrm>
            <a:off x="9042501" y="5442488"/>
            <a:ext cx="251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Candidat</a:t>
            </a:r>
            <a:r>
              <a:rPr lang="en-US" dirty="0"/>
              <a:t>: Bryan Razyk</a:t>
            </a:r>
          </a:p>
          <a:p>
            <a:endParaRPr lang="en-US" dirty="0"/>
          </a:p>
          <a:p>
            <a:r>
              <a:rPr lang="en-US" dirty="0"/>
              <a:t>Mentor: </a:t>
            </a:r>
            <a:r>
              <a:rPr lang="en-US" dirty="0" err="1"/>
              <a:t>Addi</a:t>
            </a:r>
            <a:r>
              <a:rPr lang="en-US" dirty="0"/>
              <a:t> </a:t>
            </a:r>
            <a:r>
              <a:rPr lang="en-US" dirty="0" err="1"/>
              <a:t>Ait-Mlouk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326C4-4451-422B-AB33-32F48239F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0" b="32679"/>
          <a:stretch/>
        </p:blipFill>
        <p:spPr>
          <a:xfrm>
            <a:off x="514131" y="0"/>
            <a:ext cx="4153119" cy="1365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6F2AED-214F-40E6-9FF0-4A90F6F9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36" y="3144082"/>
            <a:ext cx="2510725" cy="21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6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F5A8-41CB-4BDF-96F7-778D28C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Confirmation Réservation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14E2-8D2A-4700-A40E-D45C6076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9592" cy="646331"/>
          </a:xfrm>
        </p:spPr>
        <p:txBody>
          <a:bodyPr>
            <a:noAutofit/>
          </a:bodyPr>
          <a:lstStyle/>
          <a:p>
            <a:r>
              <a:rPr lang="fr-FR" dirty="0"/>
              <a:t>Panneau « Votre réservation » apparaît en dessous de la carte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6F580-CACC-4AAE-B072-0ED73906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60808-53A2-4E4F-BC99-B926C595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914968"/>
            <a:ext cx="4857750" cy="98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A0E82-A4A8-44AC-93FA-F4DDFA5241E2}"/>
              </a:ext>
            </a:extLst>
          </p:cNvPr>
          <p:cNvSpPr txBox="1"/>
          <p:nvPr/>
        </p:nvSpPr>
        <p:spPr>
          <a:xfrm>
            <a:off x="1837944" y="2782669"/>
            <a:ext cx="32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Récapitule les informations de la station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1647D-AB23-4770-B02F-AE17D46089D4}"/>
              </a:ext>
            </a:extLst>
          </p:cNvPr>
          <p:cNvSpPr txBox="1"/>
          <p:nvPr/>
        </p:nvSpPr>
        <p:spPr>
          <a:xfrm>
            <a:off x="1837944" y="3563287"/>
            <a:ext cx="41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 le compte à rebours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D9FDB-B1E5-4DD9-B69F-52DF1542DB07}"/>
              </a:ext>
            </a:extLst>
          </p:cNvPr>
          <p:cNvSpPr txBox="1"/>
          <p:nvPr/>
        </p:nvSpPr>
        <p:spPr>
          <a:xfrm>
            <a:off x="1837944" y="406690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Anuler</a:t>
            </a:r>
            <a:r>
              <a:rPr lang="fr-FR" dirty="0"/>
              <a:t> » : annule la réservation</a:t>
            </a:r>
          </a:p>
        </p:txBody>
      </p:sp>
    </p:spTree>
    <p:extLst>
      <p:ext uri="{BB962C8B-B14F-4D97-AF65-F5344CB8AC3E}">
        <p14:creationId xmlns:p14="http://schemas.microsoft.com/office/powerpoint/2010/main" val="9856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DD-1E42-4C7A-A39C-D419A559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79BC-533F-4749-AC24-FCB9A4A9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Diaporama.js</a:t>
            </a:r>
          </a:p>
          <a:p>
            <a:r>
              <a:rPr lang="fr-FR" dirty="0"/>
              <a:t>Ajax.js</a:t>
            </a:r>
          </a:p>
          <a:p>
            <a:r>
              <a:rPr lang="fr-FR" dirty="0"/>
              <a:t>openStreetMap.js</a:t>
            </a:r>
          </a:p>
          <a:p>
            <a:r>
              <a:rPr lang="fr-FR" dirty="0"/>
              <a:t>Reservation.js</a:t>
            </a:r>
          </a:p>
          <a:p>
            <a:r>
              <a:rPr lang="fr-FR" dirty="0"/>
              <a:t>Canvas.js</a:t>
            </a:r>
          </a:p>
          <a:p>
            <a:r>
              <a:rPr lang="fr-FR" dirty="0"/>
              <a:t>initObjects.js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1F46-C7DE-42D9-B35B-40B48624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125311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8D23-2C53-40B7-9FEA-9439FB1F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D1E7-5EED-48BC-9A5A-223536EB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70176" cy="4603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Responsive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7F213-CB9A-4185-B8E2-F643CF27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605E0-004E-4EBA-9605-8FB243478C9E}"/>
              </a:ext>
            </a:extLst>
          </p:cNvPr>
          <p:cNvSpPr txBox="1"/>
          <p:nvPr/>
        </p:nvSpPr>
        <p:spPr>
          <a:xfrm>
            <a:off x="838200" y="2362718"/>
            <a:ext cx="360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Rétro-compatible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90896-4661-4501-8D66-7D0E343D433F}"/>
              </a:ext>
            </a:extLst>
          </p:cNvPr>
          <p:cNvSpPr txBox="1"/>
          <p:nvPr/>
        </p:nvSpPr>
        <p:spPr>
          <a:xfrm>
            <a:off x="838200" y="288593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W3C HTML </a:t>
            </a:r>
            <a:r>
              <a:rPr lang="fr-FR" sz="2800" dirty="0" err="1"/>
              <a:t>validator</a:t>
            </a:r>
            <a:endParaRPr lang="fr-F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E3E0-3A1D-4A17-B409-F026405DF830}"/>
              </a:ext>
            </a:extLst>
          </p:cNvPr>
          <p:cNvSpPr txBox="1"/>
          <p:nvPr/>
        </p:nvSpPr>
        <p:spPr>
          <a:xfrm>
            <a:off x="838200" y="3518778"/>
            <a:ext cx="448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Référencement</a:t>
            </a:r>
          </a:p>
        </p:txBody>
      </p:sp>
    </p:spTree>
    <p:extLst>
      <p:ext uri="{BB962C8B-B14F-4D97-AF65-F5344CB8AC3E}">
        <p14:creationId xmlns:p14="http://schemas.microsoft.com/office/powerpoint/2010/main" val="8542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568C-240D-41F6-B040-FA61643C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91149-D9D1-4F39-9CA6-7939339A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97508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F9EC-B84F-430C-B1EF-A171BEAB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Développeur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44B32-B8A9-440A-AAE1-4567B48D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285539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446C-C5D0-4D2C-9E13-D6787D15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Difficultés rencontrées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C275-903A-4BC7-9C40-6A9082AF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506095"/>
          </a:xfrm>
        </p:spPr>
        <p:txBody>
          <a:bodyPr>
            <a:normAutofit/>
          </a:bodyPr>
          <a:lstStyle/>
          <a:p>
            <a:r>
              <a:rPr lang="fr-FR" dirty="0"/>
              <a:t>Canvas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E458D-3755-48E3-BF99-28EAEEED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38D92-A101-4DE5-9F49-612A759195A9}"/>
              </a:ext>
            </a:extLst>
          </p:cNvPr>
          <p:cNvSpPr txBox="1"/>
          <p:nvPr/>
        </p:nvSpPr>
        <p:spPr>
          <a:xfrm>
            <a:off x="838200" y="2466657"/>
            <a:ext cx="277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setInterval</a:t>
            </a:r>
            <a:endParaRPr lang="fr-F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48041-0B6E-452C-98F4-B0CCA5B0D129}"/>
              </a:ext>
            </a:extLst>
          </p:cNvPr>
          <p:cNvSpPr txBox="1"/>
          <p:nvPr/>
        </p:nvSpPr>
        <p:spPr>
          <a:xfrm>
            <a:off x="838200" y="3124814"/>
            <a:ext cx="33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addEventListener</a:t>
            </a:r>
            <a:endParaRPr lang="fr-F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B0F9B-7A57-4440-AEAB-22E256658C00}"/>
              </a:ext>
            </a:extLst>
          </p:cNvPr>
          <p:cNvSpPr txBox="1"/>
          <p:nvPr/>
        </p:nvSpPr>
        <p:spPr>
          <a:xfrm>
            <a:off x="838200" y="3761909"/>
            <a:ext cx="487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Initialisation de l’objet </a:t>
            </a:r>
            <a:r>
              <a:rPr lang="fr-FR" sz="2800" dirty="0" err="1"/>
              <a:t>Slider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006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D8DE-06D6-481A-BFF5-DB714D33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264F-CC2B-42F2-A9C7-F31128D9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78663"/>
          </a:xfrm>
        </p:spPr>
        <p:txBody>
          <a:bodyPr/>
          <a:lstStyle/>
          <a:p>
            <a:r>
              <a:rPr lang="fr-FR" dirty="0"/>
              <a:t>Possibilité de louer plusieurs vélos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69964-94C0-431C-B724-4D8DA43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98EAF-40A7-4EF7-9F49-864C268A627C}"/>
              </a:ext>
            </a:extLst>
          </p:cNvPr>
          <p:cNvSpPr txBox="1"/>
          <p:nvPr/>
        </p:nvSpPr>
        <p:spPr>
          <a:xfrm>
            <a:off x="838200" y="2439225"/>
            <a:ext cx="577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File d’attente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6F002-408D-4EFE-B14B-6B863998DC21}"/>
              </a:ext>
            </a:extLst>
          </p:cNvPr>
          <p:cNvSpPr txBox="1"/>
          <p:nvPr/>
        </p:nvSpPr>
        <p:spPr>
          <a:xfrm>
            <a:off x="838200" y="3097382"/>
            <a:ext cx="965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Recherche de la station la plus proche et calcul de l’itinéraire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14FCE-6F12-4250-A4A4-9A93755E16C8}"/>
              </a:ext>
            </a:extLst>
          </p:cNvPr>
          <p:cNvSpPr txBox="1"/>
          <p:nvPr/>
        </p:nvSpPr>
        <p:spPr>
          <a:xfrm>
            <a:off x="838200" y="3755539"/>
            <a:ext cx="639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Barre de Défilement pour le chrono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A0F11-72CE-439F-BFC8-6DBE28BC2A18}"/>
              </a:ext>
            </a:extLst>
          </p:cNvPr>
          <p:cNvSpPr txBox="1"/>
          <p:nvPr/>
        </p:nvSpPr>
        <p:spPr>
          <a:xfrm>
            <a:off x="838200" y="4417292"/>
            <a:ext cx="595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Site en plusieurs langues</a:t>
            </a:r>
          </a:p>
        </p:txBody>
      </p:sp>
    </p:spTree>
    <p:extLst>
      <p:ext uri="{BB962C8B-B14F-4D97-AF65-F5344CB8AC3E}">
        <p14:creationId xmlns:p14="http://schemas.microsoft.com/office/powerpoint/2010/main" val="7483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43CD-8D2A-4070-99B0-B5638899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904" y="3085306"/>
            <a:ext cx="1536192" cy="687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400" dirty="0"/>
              <a:t>Merci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E23B8-982C-4B42-8E92-81055348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204243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28D8-E6A7-4454-9CD1-7647E2FD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AEAB-68DE-49BC-99A5-9AF020DC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Présentation du site</a:t>
            </a:r>
          </a:p>
          <a:p>
            <a:r>
              <a:rPr lang="fr-FR" dirty="0"/>
              <a:t>Présentation du code</a:t>
            </a:r>
          </a:p>
          <a:p>
            <a:r>
              <a:rPr lang="fr-FR" dirty="0"/>
              <a:t>Autre</a:t>
            </a:r>
          </a:p>
          <a:p>
            <a:r>
              <a:rPr lang="fr-FR" dirty="0"/>
              <a:t>Démo</a:t>
            </a:r>
          </a:p>
          <a:p>
            <a:r>
              <a:rPr lang="fr-FR" dirty="0"/>
              <a:t>Développeur </a:t>
            </a:r>
            <a:r>
              <a:rPr lang="fr-FR" dirty="0" err="1"/>
              <a:t>front-end</a:t>
            </a:r>
            <a:endParaRPr lang="fr-FR" dirty="0"/>
          </a:p>
          <a:p>
            <a:r>
              <a:rPr lang="fr-FR" dirty="0"/>
              <a:t>Difficultés rencontrées</a:t>
            </a:r>
          </a:p>
          <a:p>
            <a:r>
              <a:rPr lang="fr-FR" dirty="0"/>
              <a:t>Evolutions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9800-CF0F-445C-BA42-BF91B17F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13845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620A-0F80-4C5E-9A13-F247DAD9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DA0A-7A33-4683-A8B9-81B82B0C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cadre de la soutenance il a été demandé de développer une page de type « Single page Application » simulant la réservation de vélos dans une ville</a:t>
            </a:r>
          </a:p>
          <a:p>
            <a:endParaRPr lang="fr-FR" dirty="0"/>
          </a:p>
          <a:p>
            <a:r>
              <a:rPr lang="fr-FR" dirty="0"/>
              <a:t>But de l’exercice: programmer en javascript</a:t>
            </a:r>
          </a:p>
          <a:p>
            <a:endParaRPr lang="fr-FR" dirty="0"/>
          </a:p>
          <a:p>
            <a:r>
              <a:rPr lang="fr-FR" dirty="0"/>
              <a:t>Je n’agis pas en tant que développeur PHP, ni en temps que graphiste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DE49D-19E9-4DE6-BE57-87FA0C69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16605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D27-0B7A-4F6B-8D9F-52A1350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2A20-FF0E-44AD-9F4C-CB3209C2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Diaporama</a:t>
            </a:r>
          </a:p>
          <a:p>
            <a:r>
              <a:rPr lang="fr-FR" dirty="0"/>
              <a:t>Carte </a:t>
            </a:r>
          </a:p>
          <a:p>
            <a:r>
              <a:rPr lang="fr-FR" dirty="0"/>
              <a:t>Volet de réservation</a:t>
            </a:r>
          </a:p>
          <a:p>
            <a:r>
              <a:rPr lang="fr-FR" dirty="0"/>
              <a:t>Confirmation de réservation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CEC45-4070-4E0A-B7CA-8851571E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</p:spTree>
    <p:extLst>
      <p:ext uri="{BB962C8B-B14F-4D97-AF65-F5344CB8AC3E}">
        <p14:creationId xmlns:p14="http://schemas.microsoft.com/office/powerpoint/2010/main" val="29164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D27-0B7A-4F6B-8D9F-52A1350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Diaporama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2A20-FF0E-44AD-9F4C-CB3209C2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23872" cy="487807"/>
          </a:xfrm>
        </p:spPr>
        <p:txBody>
          <a:bodyPr/>
          <a:lstStyle/>
          <a:p>
            <a:r>
              <a:rPr lang="fr-FR" dirty="0"/>
              <a:t>5 images</a:t>
            </a:r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CEC45-4070-4E0A-B7CA-8851571E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1D9C8-AFCC-4ABC-806A-B39E955E0EFA}"/>
              </a:ext>
            </a:extLst>
          </p:cNvPr>
          <p:cNvSpPr txBox="1"/>
          <p:nvPr/>
        </p:nvSpPr>
        <p:spPr>
          <a:xfrm>
            <a:off x="838200" y="2313432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1 image de bienvenue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38A3D-3E87-46A2-8709-700F96B2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1690688"/>
            <a:ext cx="2378964" cy="2030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A36DE-D831-4F7E-86C6-8FA4545EC736}"/>
              </a:ext>
            </a:extLst>
          </p:cNvPr>
          <p:cNvSpPr txBox="1"/>
          <p:nvPr/>
        </p:nvSpPr>
        <p:spPr>
          <a:xfrm>
            <a:off x="838200" y="2837816"/>
            <a:ext cx="3941064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4 images explicatives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3F08BE-9E5F-4A05-BEA5-543002FA8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63" y="4172922"/>
            <a:ext cx="2378964" cy="203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A1B061-8D21-4CAC-8A05-2A7F93EE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0424"/>
            <a:ext cx="2378965" cy="203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F7175-56A2-48A4-A84B-D1AAC7DD6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38" y="4175633"/>
            <a:ext cx="2375788" cy="2027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8CB58E-A818-4FD1-8A51-B54707A12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37" y="4175634"/>
            <a:ext cx="2375787" cy="2027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15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877-28C3-409B-B739-4C3D0FF9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Diaporama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B923-22E7-4206-A456-C1BA255E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40992" cy="478663"/>
          </a:xfrm>
        </p:spPr>
        <p:txBody>
          <a:bodyPr/>
          <a:lstStyle/>
          <a:p>
            <a:r>
              <a:rPr lang="fr-FR" dirty="0"/>
              <a:t>Boutons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DD99F-EF32-4E08-B734-60325276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34F05-7774-477C-93A2-2B5DBB63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93" y="2025467"/>
            <a:ext cx="3400413" cy="2902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06FD0-B89E-48CA-90FA-D25FF1DD92D8}"/>
              </a:ext>
            </a:extLst>
          </p:cNvPr>
          <p:cNvSpPr txBox="1"/>
          <p:nvPr/>
        </p:nvSpPr>
        <p:spPr>
          <a:xfrm>
            <a:off x="1399032" y="2850094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Précedent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0BA3F-CE5C-4E2F-A425-17B8E0B5A9AF}"/>
              </a:ext>
            </a:extLst>
          </p:cNvPr>
          <p:cNvSpPr txBox="1"/>
          <p:nvPr/>
        </p:nvSpPr>
        <p:spPr>
          <a:xfrm>
            <a:off x="1399032" y="3291840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91825-F331-4E83-9F9E-9396D6895A87}"/>
              </a:ext>
            </a:extLst>
          </p:cNvPr>
          <p:cNvSpPr txBox="1"/>
          <p:nvPr/>
        </p:nvSpPr>
        <p:spPr>
          <a:xfrm>
            <a:off x="1399032" y="3733586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Suivant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147A2-5CDB-4535-93A1-8ACC16360011}"/>
              </a:ext>
            </a:extLst>
          </p:cNvPr>
          <p:cNvSpPr txBox="1"/>
          <p:nvPr/>
        </p:nvSpPr>
        <p:spPr>
          <a:xfrm>
            <a:off x="1399032" y="4175332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6FA11-0571-4320-8AA9-D0E47C6F5FA1}"/>
              </a:ext>
            </a:extLst>
          </p:cNvPr>
          <p:cNvSpPr/>
          <p:nvPr/>
        </p:nvSpPr>
        <p:spPr>
          <a:xfrm>
            <a:off x="9689014" y="2035080"/>
            <a:ext cx="164592" cy="15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3EA00-D9DD-46EB-BBE3-3968754A6E7D}"/>
              </a:ext>
            </a:extLst>
          </p:cNvPr>
          <p:cNvSpPr/>
          <p:nvPr/>
        </p:nvSpPr>
        <p:spPr>
          <a:xfrm>
            <a:off x="7836408" y="4770819"/>
            <a:ext cx="164592" cy="15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4CFCF-2AB4-4DD0-A9F5-891B07B9248F}"/>
              </a:ext>
            </a:extLst>
          </p:cNvPr>
          <p:cNvSpPr/>
          <p:nvPr/>
        </p:nvSpPr>
        <p:spPr>
          <a:xfrm>
            <a:off x="8077200" y="4770819"/>
            <a:ext cx="164592" cy="15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FC5DE8-7925-4AB9-AB49-E2979850DBF4}"/>
              </a:ext>
            </a:extLst>
          </p:cNvPr>
          <p:cNvSpPr/>
          <p:nvPr/>
        </p:nvSpPr>
        <p:spPr>
          <a:xfrm>
            <a:off x="8317992" y="4770819"/>
            <a:ext cx="164592" cy="15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D27-0B7A-4F6B-8D9F-52A1350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2A20-FF0E-44AD-9F4C-CB3209C2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37688" cy="469519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API’s</a:t>
            </a:r>
            <a:r>
              <a:rPr lang="fr-FR" dirty="0"/>
              <a:t> utilisés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CEC45-4070-4E0A-B7CA-8851571E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CC41F-FBAE-461C-8013-97B2902967B3}"/>
              </a:ext>
            </a:extLst>
          </p:cNvPr>
          <p:cNvSpPr txBox="1"/>
          <p:nvPr/>
        </p:nvSpPr>
        <p:spPr>
          <a:xfrm>
            <a:off x="838200" y="2517528"/>
            <a:ext cx="336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OpenStreetMap</a:t>
            </a:r>
            <a:r>
              <a:rPr lang="fr-FR" dirty="0"/>
              <a:t> : base de données géographiques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FA226-1980-43A2-9DEB-1F255D51D5B8}"/>
              </a:ext>
            </a:extLst>
          </p:cNvPr>
          <p:cNvSpPr txBox="1"/>
          <p:nvPr/>
        </p:nvSpPr>
        <p:spPr>
          <a:xfrm>
            <a:off x="838200" y="3810190"/>
            <a:ext cx="336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Leaflet : librairie </a:t>
            </a:r>
            <a:r>
              <a:rPr lang="fr-FR" dirty="0" err="1"/>
              <a:t>javaScript</a:t>
            </a:r>
            <a:r>
              <a:rPr lang="fr-FR" dirty="0"/>
              <a:t> de gestion de cartes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69CF2-DF14-4B59-A331-113B6BC1734A}"/>
              </a:ext>
            </a:extLst>
          </p:cNvPr>
          <p:cNvSpPr txBox="1"/>
          <p:nvPr/>
        </p:nvSpPr>
        <p:spPr>
          <a:xfrm>
            <a:off x="838200" y="4615994"/>
            <a:ext cx="357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Leaflet </a:t>
            </a:r>
            <a:r>
              <a:rPr lang="fr-FR" dirty="0" err="1"/>
              <a:t>markerCluster</a:t>
            </a:r>
            <a:r>
              <a:rPr lang="fr-FR" dirty="0"/>
              <a:t> : extension qui permet d’afficher des clusters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522A7-AAE5-4557-A6C6-85EAF1001461}"/>
              </a:ext>
            </a:extLst>
          </p:cNvPr>
          <p:cNvSpPr txBox="1"/>
          <p:nvPr/>
        </p:nvSpPr>
        <p:spPr>
          <a:xfrm>
            <a:off x="838200" y="316385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JC Decaux : renvoie des données concernant les stations de vélos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12D45-E027-4FB9-A5CC-4F616EE5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72" y="2517528"/>
            <a:ext cx="6223428" cy="28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0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D27-0B7A-4F6B-8D9F-52A1350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Volet de réservation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2A20-FF0E-44AD-9F4C-CB3209C2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6176" cy="981583"/>
          </a:xfrm>
        </p:spPr>
        <p:txBody>
          <a:bodyPr/>
          <a:lstStyle/>
          <a:p>
            <a:r>
              <a:rPr lang="fr-FR" dirty="0"/>
              <a:t>Apparaît au clic de la souris sur un marqueur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CEC45-4070-4E0A-B7CA-8851571E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5A12-4AA8-44C8-96AF-88234767ABE4}"/>
              </a:ext>
            </a:extLst>
          </p:cNvPr>
          <p:cNvSpPr txBox="1"/>
          <p:nvPr/>
        </p:nvSpPr>
        <p:spPr>
          <a:xfrm>
            <a:off x="1621536" y="2911261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Détails de la station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0E958-A612-4259-8DE4-A7EB4E2D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81" y="2147902"/>
            <a:ext cx="3057525" cy="162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B883E-E0DD-4646-A388-9360612D18C0}"/>
              </a:ext>
            </a:extLst>
          </p:cNvPr>
          <p:cNvSpPr txBox="1"/>
          <p:nvPr/>
        </p:nvSpPr>
        <p:spPr>
          <a:xfrm>
            <a:off x="1621536" y="3597062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Votre identité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44A62-3CA6-4A01-BFCD-0EAC57F5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80" y="4233672"/>
            <a:ext cx="3057525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272AEB-FCF2-427E-80DD-96FAF34FEC13}"/>
              </a:ext>
            </a:extLst>
          </p:cNvPr>
          <p:cNvSpPr txBox="1"/>
          <p:nvPr/>
        </p:nvSpPr>
        <p:spPr>
          <a:xfrm>
            <a:off x="1621536" y="4233672"/>
            <a:ext cx="267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signature » vérifie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4632C-E7EC-45EE-8C4E-FB90877492F1}"/>
              </a:ext>
            </a:extLst>
          </p:cNvPr>
          <p:cNvSpPr txBox="1"/>
          <p:nvPr/>
        </p:nvSpPr>
        <p:spPr>
          <a:xfrm>
            <a:off x="2151888" y="4603004"/>
            <a:ext cx="314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Qu’une station a bien été </a:t>
            </a:r>
            <a:r>
              <a:rPr lang="fr-FR" sz="1600" dirty="0" err="1"/>
              <a:t>selectionnée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Il y a au moins 1 vélo disponible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Présence du prénom et du nom</a:t>
            </a:r>
          </a:p>
        </p:txBody>
      </p:sp>
    </p:spTree>
    <p:extLst>
      <p:ext uri="{BB962C8B-B14F-4D97-AF65-F5344CB8AC3E}">
        <p14:creationId xmlns:p14="http://schemas.microsoft.com/office/powerpoint/2010/main" val="28158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110-BC50-4F8F-8E47-89F4600C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Volet de réservation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7456-462B-4109-A098-C5C30F5E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352" cy="365125"/>
          </a:xfrm>
        </p:spPr>
        <p:txBody>
          <a:bodyPr>
            <a:normAutofit/>
          </a:bodyPr>
          <a:lstStyle/>
          <a:p>
            <a:r>
              <a:rPr lang="fr-FR" sz="1800" dirty="0"/>
              <a:t>« détails de la station » + « votre identité » disparaissent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6F0C-7301-44C1-A1AE-FE12C732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DWJ   Projet 3 – Concevez une carte interactive de location de vélos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E9E17-8CE7-4E99-9F1B-4CCB3E708BF6}"/>
              </a:ext>
            </a:extLst>
          </p:cNvPr>
          <p:cNvSpPr txBox="1"/>
          <p:nvPr/>
        </p:nvSpPr>
        <p:spPr>
          <a:xfrm>
            <a:off x="838200" y="2325687"/>
            <a:ext cx="313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«Signature » apparaît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2143-7A7B-48E2-B8FA-E7E2C3F50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1690688"/>
            <a:ext cx="2190750" cy="2581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3E249-741C-4E63-9D6D-D9A01535290A}"/>
              </a:ext>
            </a:extLst>
          </p:cNvPr>
          <p:cNvSpPr txBox="1"/>
          <p:nvPr/>
        </p:nvSpPr>
        <p:spPr>
          <a:xfrm>
            <a:off x="838200" y="282995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la balise &lt;</a:t>
            </a:r>
            <a:r>
              <a:rPr lang="fr-FR" dirty="0" err="1"/>
              <a:t>canvas</a:t>
            </a:r>
            <a:r>
              <a:rPr lang="fr-F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7FF6E-4F76-466E-8E55-5C4538585548}"/>
              </a:ext>
            </a:extLst>
          </p:cNvPr>
          <p:cNvSpPr txBox="1"/>
          <p:nvPr/>
        </p:nvSpPr>
        <p:spPr>
          <a:xfrm>
            <a:off x="838200" y="3334225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Effacer » : effacer le dessin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CA49E-FEE0-481B-B529-0B24D8DD6E8A}"/>
              </a:ext>
            </a:extLst>
          </p:cNvPr>
          <p:cNvSpPr txBox="1"/>
          <p:nvPr/>
        </p:nvSpPr>
        <p:spPr>
          <a:xfrm>
            <a:off x="838200" y="383849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Réservation » vérifie qu’il y a bien une 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56C9F-46DB-4F81-97D1-A5695E6BB24D}"/>
              </a:ext>
            </a:extLst>
          </p:cNvPr>
          <p:cNvSpPr txBox="1"/>
          <p:nvPr/>
        </p:nvSpPr>
        <p:spPr>
          <a:xfrm>
            <a:off x="838200" y="4341614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Signature » disparaît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B4200-B282-413D-B909-E2762B4D585E}"/>
              </a:ext>
            </a:extLst>
          </p:cNvPr>
          <p:cNvSpPr txBox="1"/>
          <p:nvPr/>
        </p:nvSpPr>
        <p:spPr>
          <a:xfrm>
            <a:off x="838200" y="4846320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 un compteur de 20 minutes</a:t>
            </a:r>
          </a:p>
        </p:txBody>
      </p:sp>
    </p:spTree>
    <p:extLst>
      <p:ext uri="{BB962C8B-B14F-4D97-AF65-F5344CB8AC3E}">
        <p14:creationId xmlns:p14="http://schemas.microsoft.com/office/powerpoint/2010/main" val="38677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456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Projet 3 – Concevez une carte interactive de location de vélos</vt:lpstr>
      <vt:lpstr>Sommaire</vt:lpstr>
      <vt:lpstr>Contexte</vt:lpstr>
      <vt:lpstr>Présentation du site</vt:lpstr>
      <vt:lpstr>Diaporama</vt:lpstr>
      <vt:lpstr>Diaporama</vt:lpstr>
      <vt:lpstr>Carte</vt:lpstr>
      <vt:lpstr>Volet de réservation</vt:lpstr>
      <vt:lpstr>Volet de réservation</vt:lpstr>
      <vt:lpstr>Confirmation Réservation</vt:lpstr>
      <vt:lpstr>Présentation du code</vt:lpstr>
      <vt:lpstr>Autres</vt:lpstr>
      <vt:lpstr>Démo</vt:lpstr>
      <vt:lpstr>Développeur front-end</vt:lpstr>
      <vt:lpstr>Difficultés rencontrées</vt:lpstr>
      <vt:lpstr>Evolutions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2 - Créez un site en personnalisant un thème WordPress</dc:title>
  <dc:creator>Utilisateur</dc:creator>
  <cp:lastModifiedBy>Utilisateur</cp:lastModifiedBy>
  <cp:revision>28</cp:revision>
  <dcterms:created xsi:type="dcterms:W3CDTF">2019-04-13T13:00:02Z</dcterms:created>
  <dcterms:modified xsi:type="dcterms:W3CDTF">2019-04-23T18:57:51Z</dcterms:modified>
</cp:coreProperties>
</file>