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57"/>
    <a:srgbClr val="002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58645-143F-44B4-9FB1-55B278D93602}" v="24" dt="2022-02-01T15:34:02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15" y="-24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zio Sicorello" userId="441cc9bc8c67f6c4" providerId="LiveId" clId="{40558645-143F-44B4-9FB1-55B278D93602}"/>
    <pc:docChg chg="undo custSel addSld delSld modSld">
      <pc:chgData name="Maurizio Sicorello" userId="441cc9bc8c67f6c4" providerId="LiveId" clId="{40558645-143F-44B4-9FB1-55B278D93602}" dt="2022-02-01T15:34:42.771" v="156" actId="1076"/>
      <pc:docMkLst>
        <pc:docMk/>
      </pc:docMkLst>
      <pc:sldChg chg="addSp delSp modSp new mod">
        <pc:chgData name="Maurizio Sicorello" userId="441cc9bc8c67f6c4" providerId="LiveId" clId="{40558645-143F-44B4-9FB1-55B278D93602}" dt="2022-02-01T15:34:42.771" v="156" actId="1076"/>
        <pc:sldMkLst>
          <pc:docMk/>
          <pc:sldMk cId="1138016402" sldId="256"/>
        </pc:sldMkLst>
        <pc:spChg chg="del">
          <ac:chgData name="Maurizio Sicorello" userId="441cc9bc8c67f6c4" providerId="LiveId" clId="{40558645-143F-44B4-9FB1-55B278D93602}" dt="2022-02-01T14:48:11.686" v="1" actId="478"/>
          <ac:spMkLst>
            <pc:docMk/>
            <pc:sldMk cId="1138016402" sldId="256"/>
            <ac:spMk id="2" creationId="{31026B74-BB79-42BA-B7BD-28ABD7850FDC}"/>
          </ac:spMkLst>
        </pc:spChg>
        <pc:spChg chg="del">
          <ac:chgData name="Maurizio Sicorello" userId="441cc9bc8c67f6c4" providerId="LiveId" clId="{40558645-143F-44B4-9FB1-55B278D93602}" dt="2022-02-01T14:48:12.854" v="2" actId="478"/>
          <ac:spMkLst>
            <pc:docMk/>
            <pc:sldMk cId="1138016402" sldId="256"/>
            <ac:spMk id="3" creationId="{FBF5694E-A2D7-4727-A5E3-B0530C0BB6F5}"/>
          </ac:spMkLst>
        </pc:spChg>
        <pc:spChg chg="add mod">
          <ac:chgData name="Maurizio Sicorello" userId="441cc9bc8c67f6c4" providerId="LiveId" clId="{40558645-143F-44B4-9FB1-55B278D93602}" dt="2022-02-01T15:20:29.230" v="68" actId="208"/>
          <ac:spMkLst>
            <pc:docMk/>
            <pc:sldMk cId="1138016402" sldId="256"/>
            <ac:spMk id="8" creationId="{6B20AD8C-A4A0-4561-A2B1-14701D094EAE}"/>
          </ac:spMkLst>
        </pc:spChg>
        <pc:spChg chg="add mod">
          <ac:chgData name="Maurizio Sicorello" userId="441cc9bc8c67f6c4" providerId="LiveId" clId="{40558645-143F-44B4-9FB1-55B278D93602}" dt="2022-02-01T15:31:37.100" v="104" actId="1076"/>
          <ac:spMkLst>
            <pc:docMk/>
            <pc:sldMk cId="1138016402" sldId="256"/>
            <ac:spMk id="9" creationId="{36DCD686-FF0A-4946-B27E-830E71B32DBD}"/>
          </ac:spMkLst>
        </pc:spChg>
        <pc:spChg chg="add mod">
          <ac:chgData name="Maurizio Sicorello" userId="441cc9bc8c67f6c4" providerId="LiveId" clId="{40558645-143F-44B4-9FB1-55B278D93602}" dt="2022-02-01T15:20:54.483" v="70" actId="208"/>
          <ac:spMkLst>
            <pc:docMk/>
            <pc:sldMk cId="1138016402" sldId="256"/>
            <ac:spMk id="10" creationId="{9261EAD6-D379-4632-8112-E8A63A40B8B9}"/>
          </ac:spMkLst>
        </pc:spChg>
        <pc:spChg chg="add mod">
          <ac:chgData name="Maurizio Sicorello" userId="441cc9bc8c67f6c4" providerId="LiveId" clId="{40558645-143F-44B4-9FB1-55B278D93602}" dt="2022-02-01T15:21:06.326" v="72" actId="208"/>
          <ac:spMkLst>
            <pc:docMk/>
            <pc:sldMk cId="1138016402" sldId="256"/>
            <ac:spMk id="11" creationId="{787B2D19-F8EE-4AE1-9A95-4C4ADD176F04}"/>
          </ac:spMkLst>
        </pc:spChg>
        <pc:spChg chg="add mod">
          <ac:chgData name="Maurizio Sicorello" userId="441cc9bc8c67f6c4" providerId="LiveId" clId="{40558645-143F-44B4-9FB1-55B278D93602}" dt="2022-02-01T15:21:28.984" v="74" actId="208"/>
          <ac:spMkLst>
            <pc:docMk/>
            <pc:sldMk cId="1138016402" sldId="256"/>
            <ac:spMk id="12" creationId="{CCC70298-21AA-4F86-B805-1FE01C4F630B}"/>
          </ac:spMkLst>
        </pc:spChg>
        <pc:spChg chg="add mod">
          <ac:chgData name="Maurizio Sicorello" userId="441cc9bc8c67f6c4" providerId="LiveId" clId="{40558645-143F-44B4-9FB1-55B278D93602}" dt="2022-02-01T15:21:37.859" v="76" actId="208"/>
          <ac:spMkLst>
            <pc:docMk/>
            <pc:sldMk cId="1138016402" sldId="256"/>
            <ac:spMk id="13" creationId="{F48DE3E9-EA57-41D7-80B3-57BCE6AE193F}"/>
          </ac:spMkLst>
        </pc:spChg>
        <pc:spChg chg="add mod">
          <ac:chgData name="Maurizio Sicorello" userId="441cc9bc8c67f6c4" providerId="LiveId" clId="{40558645-143F-44B4-9FB1-55B278D93602}" dt="2022-02-01T15:21:56.295" v="78" actId="208"/>
          <ac:spMkLst>
            <pc:docMk/>
            <pc:sldMk cId="1138016402" sldId="256"/>
            <ac:spMk id="14" creationId="{FAE574DF-62C7-4092-B457-3986D2EABCCB}"/>
          </ac:spMkLst>
        </pc:spChg>
        <pc:spChg chg="add mod">
          <ac:chgData name="Maurizio Sicorello" userId="441cc9bc8c67f6c4" providerId="LiveId" clId="{40558645-143F-44B4-9FB1-55B278D93602}" dt="2022-02-01T15:31:29.955" v="103" actId="1076"/>
          <ac:spMkLst>
            <pc:docMk/>
            <pc:sldMk cId="1138016402" sldId="256"/>
            <ac:spMk id="16" creationId="{BD429C3F-EFFB-4524-8EEB-AB03524A0F96}"/>
          </ac:spMkLst>
        </pc:spChg>
        <pc:spChg chg="add mod">
          <ac:chgData name="Maurizio Sicorello" userId="441cc9bc8c67f6c4" providerId="LiveId" clId="{40558645-143F-44B4-9FB1-55B278D93602}" dt="2022-02-01T15:32:22.113" v="116" actId="1076"/>
          <ac:spMkLst>
            <pc:docMk/>
            <pc:sldMk cId="1138016402" sldId="256"/>
            <ac:spMk id="17" creationId="{F33E6B2B-0665-415A-8258-555EC2078AE7}"/>
          </ac:spMkLst>
        </pc:spChg>
        <pc:spChg chg="add mod">
          <ac:chgData name="Maurizio Sicorello" userId="441cc9bc8c67f6c4" providerId="LiveId" clId="{40558645-143F-44B4-9FB1-55B278D93602}" dt="2022-02-01T15:32:33.617" v="124" actId="20577"/>
          <ac:spMkLst>
            <pc:docMk/>
            <pc:sldMk cId="1138016402" sldId="256"/>
            <ac:spMk id="18" creationId="{5F005CF9-4596-4470-84DA-272739D3BD39}"/>
          </ac:spMkLst>
        </pc:spChg>
        <pc:spChg chg="add mod">
          <ac:chgData name="Maurizio Sicorello" userId="441cc9bc8c67f6c4" providerId="LiveId" clId="{40558645-143F-44B4-9FB1-55B278D93602}" dt="2022-02-01T15:32:45.821" v="128" actId="20577"/>
          <ac:spMkLst>
            <pc:docMk/>
            <pc:sldMk cId="1138016402" sldId="256"/>
            <ac:spMk id="19" creationId="{AB8B0FEE-EEC7-436B-B943-5E56ACF995F3}"/>
          </ac:spMkLst>
        </pc:spChg>
        <pc:spChg chg="add mod">
          <ac:chgData name="Maurizio Sicorello" userId="441cc9bc8c67f6c4" providerId="LiveId" clId="{40558645-143F-44B4-9FB1-55B278D93602}" dt="2022-02-01T15:34:42.771" v="156" actId="1076"/>
          <ac:spMkLst>
            <pc:docMk/>
            <pc:sldMk cId="1138016402" sldId="256"/>
            <ac:spMk id="20" creationId="{95F81344-9028-4494-9AD3-5AC018FE703B}"/>
          </ac:spMkLst>
        </pc:spChg>
        <pc:spChg chg="add mod">
          <ac:chgData name="Maurizio Sicorello" userId="441cc9bc8c67f6c4" providerId="LiveId" clId="{40558645-143F-44B4-9FB1-55B278D93602}" dt="2022-02-01T15:33:58.675" v="144" actId="20577"/>
          <ac:spMkLst>
            <pc:docMk/>
            <pc:sldMk cId="1138016402" sldId="256"/>
            <ac:spMk id="21" creationId="{2B65A916-BC04-4251-A99E-FA584B756EAF}"/>
          </ac:spMkLst>
        </pc:spChg>
        <pc:spChg chg="add mod">
          <ac:chgData name="Maurizio Sicorello" userId="441cc9bc8c67f6c4" providerId="LiveId" clId="{40558645-143F-44B4-9FB1-55B278D93602}" dt="2022-02-01T15:34:13.196" v="155" actId="1076"/>
          <ac:spMkLst>
            <pc:docMk/>
            <pc:sldMk cId="1138016402" sldId="256"/>
            <ac:spMk id="22" creationId="{3CB99AF8-6D50-4A5D-B53D-128C38C5945C}"/>
          </ac:spMkLst>
        </pc:spChg>
        <pc:picChg chg="add mod">
          <ac:chgData name="Maurizio Sicorello" userId="441cc9bc8c67f6c4" providerId="LiveId" clId="{40558645-143F-44B4-9FB1-55B278D93602}" dt="2022-02-01T15:31:11.762" v="93" actId="1076"/>
          <ac:picMkLst>
            <pc:docMk/>
            <pc:sldMk cId="1138016402" sldId="256"/>
            <ac:picMk id="5" creationId="{AB6915C9-68C5-4456-8125-38ABC1613330}"/>
          </ac:picMkLst>
        </pc:picChg>
        <pc:picChg chg="add del mod">
          <ac:chgData name="Maurizio Sicorello" userId="441cc9bc8c67f6c4" providerId="LiveId" clId="{40558645-143F-44B4-9FB1-55B278D93602}" dt="2022-02-01T15:19:27.486" v="64" actId="478"/>
          <ac:picMkLst>
            <pc:docMk/>
            <pc:sldMk cId="1138016402" sldId="256"/>
            <ac:picMk id="7" creationId="{B1339832-C0CB-4A81-B4AA-0B0231456E9B}"/>
          </ac:picMkLst>
        </pc:picChg>
        <pc:picChg chg="add del mod">
          <ac:chgData name="Maurizio Sicorello" userId="441cc9bc8c67f6c4" providerId="LiveId" clId="{40558645-143F-44B4-9FB1-55B278D93602}" dt="2022-02-01T15:09:07.987" v="17" actId="478"/>
          <ac:picMkLst>
            <pc:docMk/>
            <pc:sldMk cId="1138016402" sldId="256"/>
            <ac:picMk id="1026" creationId="{7A145E8E-DB5F-4E4A-B50D-7F4928BF32B0}"/>
          </ac:picMkLst>
        </pc:picChg>
      </pc:sldChg>
      <pc:sldChg chg="addSp delSp modSp new del mod">
        <pc:chgData name="Maurizio Sicorello" userId="441cc9bc8c67f6c4" providerId="LiveId" clId="{40558645-143F-44B4-9FB1-55B278D93602}" dt="2022-02-01T15:11:31.875" v="27" actId="47"/>
        <pc:sldMkLst>
          <pc:docMk/>
          <pc:sldMk cId="2507439216" sldId="257"/>
        </pc:sldMkLst>
        <pc:spChg chg="del">
          <ac:chgData name="Maurizio Sicorello" userId="441cc9bc8c67f6c4" providerId="LiveId" clId="{40558645-143F-44B4-9FB1-55B278D93602}" dt="2022-02-01T15:08:01.158" v="15" actId="931"/>
          <ac:spMkLst>
            <pc:docMk/>
            <pc:sldMk cId="2507439216" sldId="257"/>
            <ac:spMk id="3" creationId="{617E4A14-44FF-452A-82FF-7ADD18497139}"/>
          </ac:spMkLst>
        </pc:spChg>
        <pc:spChg chg="add mod">
          <ac:chgData name="Maurizio Sicorello" userId="441cc9bc8c67f6c4" providerId="LiveId" clId="{40558645-143F-44B4-9FB1-55B278D93602}" dt="2022-02-01T15:08:11.923" v="16" actId="478"/>
          <ac:spMkLst>
            <pc:docMk/>
            <pc:sldMk cId="2507439216" sldId="257"/>
            <ac:spMk id="7" creationId="{63F19A73-0E15-4C22-A91A-3773075B505B}"/>
          </ac:spMkLst>
        </pc:spChg>
        <pc:picChg chg="add del mod">
          <ac:chgData name="Maurizio Sicorello" userId="441cc9bc8c67f6c4" providerId="LiveId" clId="{40558645-143F-44B4-9FB1-55B278D93602}" dt="2022-02-01T15:08:11.923" v="16" actId="478"/>
          <ac:picMkLst>
            <pc:docMk/>
            <pc:sldMk cId="2507439216" sldId="257"/>
            <ac:picMk id="5" creationId="{45DE62B3-6760-4BBE-95C4-FFA66E9A6E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92CE2-4AB3-4A32-ADF3-2B0F473C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7C0EC6-B636-4B77-B1D1-F87DD2177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6B7C85-9D04-4AB4-9EA0-5E9AB878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46F10-55CF-4BF9-B0CF-1683AFB8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0FDE0-A2EF-4579-BDDA-B1F914F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0B477-24B4-46D1-A798-04C2E472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A916F7-3470-41D6-A5F4-448235C98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1A5AF3-68C5-45BE-BA53-C70B4EE5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4F729-B931-445F-9783-410F7A65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248D1-C2B2-4565-9508-9537136F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3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69C6D2-B87E-4CA5-B65D-F2D814E71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0CAAC-CD94-4F35-B66C-305F32EA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05D30-1BE7-4A77-8155-84F1CD1F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54422-1E9D-44F7-A881-20670C1A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AA32A7-12E9-4E66-90B2-B2C1397E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1F664-3BE7-4842-8352-40522C81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3E222-FAFF-48FF-A2E3-56A9CC10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A283E-D3E1-4EF5-A9D3-5E645F54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B0A607-8EA3-456F-9EB6-4C23001E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589D1-8500-4B1E-A4F7-8A7C5435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062CD-D409-483A-9F57-8234CB23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94D685-624F-4A9D-A8EA-A1DABFF4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D901C-D79D-4F9E-9F20-D91E3043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E3097-805C-4841-905F-BF8A3D95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74C43E-C6F3-4636-97BC-DFA2904C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63336-8AF3-4D21-80AE-FA4B52DB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4A70D-4EE7-4C37-A920-74F57555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F1CE5-5C74-49F0-9FDF-5BA418FDD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3280A2-E729-457E-B6B4-F227D6BF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584D19-011D-421A-9DC5-061EB950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7D1E89-5C2C-4368-BDE5-A48156D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4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D2D41-05D9-4D47-96AD-0E8948BC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AC8BD8-CFA0-49EF-90F6-FE8DC9D4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4717B4-9B3C-4A45-8CB6-D3AA49926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C4412F-E9C4-40B6-BCBF-FA47F5A0F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01059F-4150-408F-99A0-01E1E864D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A7FD27-9555-4964-AC67-7EC0DE7E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3FCDE6-302D-494C-8E93-82B77859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2627D9-5E8B-4F8A-A6BB-B5C18C43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5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7EB14-63A3-451F-B7DA-EE23EE16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FF690-7E8B-4D3E-B77D-49346095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BF7337-926D-4359-A722-898D3EFF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AFAFCF-ADA1-4A1F-95EF-1724FDBF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1987F3-C5EB-42AC-B531-56C1EFEA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80A96E-3F42-46D1-A3A3-EC888376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B72D1F-D654-4C9E-AC5B-E3D71F6C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24B8-4387-4E1F-924C-11F69E66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F4194-3705-4130-B99A-DA0DE7B74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68CA9B-601F-4FCC-8626-E67A9A122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356B22-8009-48EE-8C2C-658BAAC5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4A276A-730C-43ED-8650-BF18E026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CE23D4-396C-40AC-938D-120E31AE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6C117-1911-499D-8A39-79B80D17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F6BB0F-6AF2-439C-860E-40C879707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837750-2121-4480-AB4B-69CBC951E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B97E4F-75B7-40C6-8936-F34503EB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69B1FF-D7D2-4CEE-8651-9F82AFC7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150D95-AB19-497A-A9AE-3FDAD00E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0ED97-E4BA-4E21-AAD7-EF5F9DEA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835CA6-32DE-47F7-AE62-E2E18AE7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651E5-EF89-477C-BC91-B3AE5AD65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4AD98-E501-4123-BDAF-DA26AF19E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BEB628-90CC-46A0-9AB9-CD0A650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B6915C9-68C5-4456-8125-38ABC161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0" y="1522506"/>
            <a:ext cx="9303524" cy="4285680"/>
          </a:xfrm>
          <a:prstGeom prst="rect">
            <a:avLst/>
          </a:prstGeom>
        </p:spPr>
      </p:pic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6B20AD8C-A4A0-4561-A2B1-14701D094EAE}"/>
              </a:ext>
            </a:extLst>
          </p:cNvPr>
          <p:cNvSpPr/>
          <p:nvPr/>
        </p:nvSpPr>
        <p:spPr>
          <a:xfrm>
            <a:off x="1117480" y="1642109"/>
            <a:ext cx="108010" cy="754381"/>
          </a:xfrm>
          <a:prstGeom prst="leftBracket">
            <a:avLst/>
          </a:prstGeom>
          <a:ln>
            <a:solidFill>
              <a:srgbClr val="00245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9261EAD6-D379-4632-8112-E8A63A40B8B9}"/>
              </a:ext>
            </a:extLst>
          </p:cNvPr>
          <p:cNvSpPr/>
          <p:nvPr/>
        </p:nvSpPr>
        <p:spPr>
          <a:xfrm>
            <a:off x="1117480" y="2405062"/>
            <a:ext cx="108010" cy="512446"/>
          </a:xfrm>
          <a:prstGeom prst="leftBracket">
            <a:avLst/>
          </a:prstGeom>
          <a:ln>
            <a:solidFill>
              <a:srgbClr val="0023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ckige Klammer links 10">
            <a:extLst>
              <a:ext uri="{FF2B5EF4-FFF2-40B4-BE49-F238E27FC236}">
                <a16:creationId xmlns:a16="http://schemas.microsoft.com/office/drawing/2014/main" id="{787B2D19-F8EE-4AE1-9A95-4C4ADD176F04}"/>
              </a:ext>
            </a:extLst>
          </p:cNvPr>
          <p:cNvSpPr/>
          <p:nvPr/>
        </p:nvSpPr>
        <p:spPr>
          <a:xfrm>
            <a:off x="1117480" y="2926081"/>
            <a:ext cx="108010" cy="120014"/>
          </a:xfrm>
          <a:prstGeom prst="leftBracket">
            <a:avLst/>
          </a:prstGeom>
          <a:ln>
            <a:solidFill>
              <a:srgbClr val="00245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ckige Klammer links 11">
            <a:extLst>
              <a:ext uri="{FF2B5EF4-FFF2-40B4-BE49-F238E27FC236}">
                <a16:creationId xmlns:a16="http://schemas.microsoft.com/office/drawing/2014/main" id="{CCC70298-21AA-4F86-B805-1FE01C4F630B}"/>
              </a:ext>
            </a:extLst>
          </p:cNvPr>
          <p:cNvSpPr/>
          <p:nvPr/>
        </p:nvSpPr>
        <p:spPr>
          <a:xfrm>
            <a:off x="1117480" y="3054668"/>
            <a:ext cx="108010" cy="168592"/>
          </a:xfrm>
          <a:prstGeom prst="leftBracket">
            <a:avLst/>
          </a:prstGeom>
          <a:ln>
            <a:solidFill>
              <a:srgbClr val="0023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ckige Klammer links 12">
            <a:extLst>
              <a:ext uri="{FF2B5EF4-FFF2-40B4-BE49-F238E27FC236}">
                <a16:creationId xmlns:a16="http://schemas.microsoft.com/office/drawing/2014/main" id="{F48DE3E9-EA57-41D7-80B3-57BCE6AE193F}"/>
              </a:ext>
            </a:extLst>
          </p:cNvPr>
          <p:cNvSpPr/>
          <p:nvPr/>
        </p:nvSpPr>
        <p:spPr>
          <a:xfrm>
            <a:off x="1117480" y="3231834"/>
            <a:ext cx="108010" cy="1966911"/>
          </a:xfrm>
          <a:prstGeom prst="leftBracket">
            <a:avLst/>
          </a:prstGeom>
          <a:ln>
            <a:solidFill>
              <a:srgbClr val="00245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ckige Klammer links 13">
            <a:extLst>
              <a:ext uri="{FF2B5EF4-FFF2-40B4-BE49-F238E27FC236}">
                <a16:creationId xmlns:a16="http://schemas.microsoft.com/office/drawing/2014/main" id="{FAE574DF-62C7-4092-B457-3986D2EABCCB}"/>
              </a:ext>
            </a:extLst>
          </p:cNvPr>
          <p:cNvSpPr/>
          <p:nvPr/>
        </p:nvSpPr>
        <p:spPr>
          <a:xfrm>
            <a:off x="1117480" y="5207319"/>
            <a:ext cx="108010" cy="398461"/>
          </a:xfrm>
          <a:prstGeom prst="leftBracket">
            <a:avLst/>
          </a:prstGeom>
          <a:ln>
            <a:solidFill>
              <a:srgbClr val="0023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6DCD686-FF0A-4946-B27E-830E71B32DBD}"/>
              </a:ext>
            </a:extLst>
          </p:cNvPr>
          <p:cNvSpPr txBox="1"/>
          <p:nvPr/>
        </p:nvSpPr>
        <p:spPr>
          <a:xfrm>
            <a:off x="2895600" y="1242346"/>
            <a:ext cx="124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Mothers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429C3F-EFFB-4524-8EEB-AB03524A0F96}"/>
              </a:ext>
            </a:extLst>
          </p:cNvPr>
          <p:cNvSpPr txBox="1"/>
          <p:nvPr/>
        </p:nvSpPr>
        <p:spPr>
          <a:xfrm>
            <a:off x="7772400" y="1242346"/>
            <a:ext cx="124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33E6B2B-0665-415A-8258-555EC2078AE7}"/>
              </a:ext>
            </a:extLst>
          </p:cNvPr>
          <p:cNvSpPr txBox="1"/>
          <p:nvPr/>
        </p:nvSpPr>
        <p:spPr>
          <a:xfrm>
            <a:off x="434340" y="1880799"/>
            <a:ext cx="88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Exon 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F005CF9-4596-4470-84DA-272739D3BD39}"/>
              </a:ext>
            </a:extLst>
          </p:cNvPr>
          <p:cNvSpPr txBox="1"/>
          <p:nvPr/>
        </p:nvSpPr>
        <p:spPr>
          <a:xfrm>
            <a:off x="435393" y="2496680"/>
            <a:ext cx="88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Intron 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B8B0FEE-EEC7-436B-B943-5E56ACF995F3}"/>
              </a:ext>
            </a:extLst>
          </p:cNvPr>
          <p:cNvSpPr txBox="1"/>
          <p:nvPr/>
        </p:nvSpPr>
        <p:spPr>
          <a:xfrm>
            <a:off x="434340" y="2835562"/>
            <a:ext cx="88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Exon 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F81344-9028-4494-9AD3-5AC018FE703B}"/>
              </a:ext>
            </a:extLst>
          </p:cNvPr>
          <p:cNvSpPr txBox="1"/>
          <p:nvPr/>
        </p:nvSpPr>
        <p:spPr>
          <a:xfrm>
            <a:off x="433869" y="3007584"/>
            <a:ext cx="88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Intron 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65A916-BC04-4251-A99E-FA584B756EAF}"/>
              </a:ext>
            </a:extLst>
          </p:cNvPr>
          <p:cNvSpPr txBox="1"/>
          <p:nvPr/>
        </p:nvSpPr>
        <p:spPr>
          <a:xfrm>
            <a:off x="434340" y="4013933"/>
            <a:ext cx="88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Exon 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CB99AF8-6D50-4A5D-B53D-128C38C5945C}"/>
              </a:ext>
            </a:extLst>
          </p:cNvPr>
          <p:cNvSpPr txBox="1"/>
          <p:nvPr/>
        </p:nvSpPr>
        <p:spPr>
          <a:xfrm>
            <a:off x="282993" y="5268049"/>
            <a:ext cx="88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Enhancer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1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Maurizio Sicorello</dc:creator>
  <cp:lastModifiedBy>Maurizio Sicorello</cp:lastModifiedBy>
  <cp:revision>1</cp:revision>
  <dcterms:created xsi:type="dcterms:W3CDTF">2022-02-01T14:48:05Z</dcterms:created>
  <dcterms:modified xsi:type="dcterms:W3CDTF">2022-02-01T15:34:54Z</dcterms:modified>
</cp:coreProperties>
</file>