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2.xml" ContentType="application/vnd.openxmlformats-officedocument.presentationml.comments+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0" r:id="rId3"/>
    <p:sldId id="261" r:id="rId4"/>
    <p:sldId id="262" r:id="rId5"/>
    <p:sldId id="263" r:id="rId6"/>
    <p:sldId id="265" r:id="rId7"/>
    <p:sldId id="259" r:id="rId8"/>
    <p:sldId id="269" r:id="rId9"/>
    <p:sldId id="273" r:id="rId10"/>
    <p:sldId id="272" r:id="rId11"/>
    <p:sldId id="274" r:id="rId12"/>
    <p:sldId id="267" r:id="rId13"/>
    <p:sldId id="275" r:id="rId14"/>
    <p:sldId id="268" r:id="rId15"/>
    <p:sldId id="276" r:id="rId16"/>
    <p:sldId id="277" r:id="rId17"/>
    <p:sldId id="278" r:id="rId18"/>
    <p:sldId id="266" r:id="rId19"/>
    <p:sldId id="285" r:id="rId20"/>
    <p:sldId id="258" r:id="rId21"/>
    <p:sldId id="280" r:id="rId22"/>
    <p:sldId id="287" r:id="rId23"/>
    <p:sldId id="286" r:id="rId24"/>
    <p:sldId id="279" r:id="rId25"/>
    <p:sldId id="282" r:id="rId26"/>
    <p:sldId id="281" r:id="rId27"/>
    <p:sldId id="2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ard Koll" initials="LK" lastIdx="26" clrIdx="0">
    <p:extLst>
      <p:ext uri="{19B8F6BF-5375-455C-9EA6-DF929625EA0E}">
        <p15:presenceInfo xmlns:p15="http://schemas.microsoft.com/office/powerpoint/2012/main" userId="7cc029ce4dd9a6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83D0A"/>
    <a:srgbClr val="7E3208"/>
    <a:srgbClr val="7E3250"/>
    <a:srgbClr val="AE5A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70" autoAdjust="0"/>
  </p:normalViewPr>
  <p:slideViewPr>
    <p:cSldViewPr snapToGrid="0">
      <p:cViewPr varScale="1">
        <p:scale>
          <a:sx n="101" d="100"/>
          <a:sy n="101" d="100"/>
        </p:scale>
        <p:origin x="19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1-03T12:18:32.015" idx="26">
    <p:pos x="4474" y="2308"/>
    <p:text>Nutzt PGM automatisch IP Multicast? Das wäre dann ein guter Grund warum du es im Vortrag aussparst.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1-02T23:40:55.664" idx="1">
    <p:pos x="10" y="10"/>
    <p:text>Zero Copy</p:text>
    <p:extLst>
      <p:ext uri="{C676402C-5697-4E1C-873F-D02D1690AC5C}">
        <p15:threadingInfo xmlns:p15="http://schemas.microsoft.com/office/powerpoint/2012/main" timeZoneBias="-60"/>
      </p:ext>
    </p:extLst>
  </p:cm>
  <p:cm authorId="1" dt="2017-01-03T01:23:21.206" idx="11">
    <p:pos x="10" y="146"/>
    <p:text>inproc ist automatisch "zero copy", wobei das aber keinen namen hat. Der TERM zero-copy bedeutet was anderes und steht fürs versenden wenn man die message bereits iregndwo allociert hat. Da ist es offenbar bei großen messages sinnvoller die nicht zu kopieren (wobei ich mich frage warum es bei kleinen messages sinn macht sie zu kopieren)</p:text>
    <p:extLst>
      <p:ext uri="{C676402C-5697-4E1C-873F-D02D1690AC5C}">
        <p15:threadingInfo xmlns:p15="http://schemas.microsoft.com/office/powerpoint/2012/main" timeZoneBias="-60">
          <p15:parentCm authorId="1" idx="1"/>
        </p15:threadingInfo>
      </p:ext>
    </p:extLst>
  </p:cm>
  <p:cm authorId="1" dt="2017-01-03T01:24:52.838" idx="12">
    <p:pos x="10" y="282"/>
    <p:text>https://marc.info/?l=zeromq-dev&amp;m=145298119405805</p:text>
    <p:extLst>
      <p:ext uri="{C676402C-5697-4E1C-873F-D02D1690AC5C}">
        <p15:threadingInfo xmlns:p15="http://schemas.microsoft.com/office/powerpoint/2012/main" timeZoneBias="-60">
          <p15:parentCm authorId="1" idx="1"/>
        </p15:threadingInfo>
      </p:ext>
    </p:extLst>
  </p:cm>
  <p:cm authorId="1" dt="2017-01-03T02:15:57.825" idx="13">
    <p:pos x="10" y="418"/>
    <p:text>KEY-QUESTION A: Wenn der Link oben stimmt, was ist dann, wenn der sendende Thread jetzt was an der Speicheradresse ändert? Was ist aus dem Motto "Dont share state" geworden?</p:text>
    <p:extLst>
      <p:ext uri="{C676402C-5697-4E1C-873F-D02D1690AC5C}">
        <p15:threadingInfo xmlns:p15="http://schemas.microsoft.com/office/powerpoint/2012/main" timeZoneBias="-60">
          <p15:parentCm authorId="1" idx="1"/>
        </p15:threadingInfo>
      </p:ext>
    </p:extLst>
  </p:cm>
  <p:cm authorId="1" dt="2017-01-03T02:17:20.213" idx="14">
    <p:pos x="10" y="554"/>
    <p:text>Mit einem blick hierhin: http://zeromq.org/whitepapers:architecture (abschnitt messages) sehen wir, dass nachrichten per-se kopiert werden, dh sie landen wahlweise im Stack (kleine nachrichten) oder im heap (große nachrichten).</p:text>
    <p:extLst>
      <p:ext uri="{C676402C-5697-4E1C-873F-D02D1690AC5C}">
        <p15:threadingInfo xmlns:p15="http://schemas.microsoft.com/office/powerpoint/2012/main" timeZoneBias="-60">
          <p15:parentCm authorId="1" idx="1"/>
        </p15:threadingInfo>
      </p:ext>
    </p:extLst>
  </p:cm>
  <p:cm authorId="1" dt="2017-01-03T02:18:42.871" idx="15">
    <p:pos x="10" y="690"/>
    <p:text>KEY-QUESTION B: Steht das nicht im wiederspruch zu dem was der gute mann in der mail herausgefunden hat? Der hat ja kein Zero-Copy verwendet</p:text>
    <p:extLst>
      <p:ext uri="{C676402C-5697-4E1C-873F-D02D1690AC5C}">
        <p15:threadingInfo xmlns:p15="http://schemas.microsoft.com/office/powerpoint/2012/main" timeZoneBias="-60">
          <p15:parentCm authorId="1" idx="1"/>
        </p15:threadingInfo>
      </p:ext>
    </p:extLst>
  </p:cm>
  <p:cm authorId="1" dt="2017-01-03T02:20:06.834" idx="16">
    <p:pos x="10" y="826"/>
    <p:text>KEY-QUESTION C: echtes zero-copy (also das, was zmq mit zero-copy meint) bedeutet ja nun, dass man die message mit pointern auf den bereits allocierten speicher verseiht. Was ist wenn man in diesem speicher dann rumfummelt, nachdem man gesendet hat?</p:text>
    <p:extLst>
      <p:ext uri="{C676402C-5697-4E1C-873F-D02D1690AC5C}">
        <p15:threadingInfo xmlns:p15="http://schemas.microsoft.com/office/powerpoint/2012/main" timeZoneBias="-60">
          <p15:parentCm authorId="1" idx="1"/>
        </p15:threadingInfo>
      </p:ext>
    </p:extLst>
  </p:cm>
  <p:cm authorId="1" dt="2017-01-03T02:27:08.055" idx="17">
    <p:pos x="10" y="962"/>
    <p:text>zu (c) Das darf man einfach nicht. Deswegen muss man zmq auch die deallocation funktion mitgeben, damit DIE das später aufräumt: Note that the buffer is now owned by the message. It will be deallocated once the message is sent. We must not deallocate the buffer ourselves!</p:text>
    <p:extLst>
      <p:ext uri="{C676402C-5697-4E1C-873F-D02D1690AC5C}">
        <p15:threadingInfo xmlns:p15="http://schemas.microsoft.com/office/powerpoint/2012/main" timeZoneBias="-60">
          <p15:parentCm authorId="1" idx="1"/>
        </p15:threadingInfo>
      </p:ext>
    </p:extLst>
  </p:cm>
  <p:cm authorId="1" dt="2017-01-03T02:33:43.285" idx="18">
    <p:pos x="10" y="1098"/>
    <p:text>zu (b) Der gute Mann HAT zero-copy gemacht. Normalerweise wenn man strings in C mit zmq versendet ist man angehalten, diese strings vorher zu kopieren und dann die kopie im message objekt zu referenzieren und zu versenden. Der orgianl string bleibt also unberührt. Wenn man zero copy will macht man nur zwei dinge anders: 1. Man lässt den kopiervorgang weg und referenziert stattdessen das original. 2. man übergibt der message struktur eine funktion zum free des speichers. Und genau das hat der kerl gemacht. Inproc versteht sich. Und weil seine free funktion gar nicht aufräumt steht ihm sein string auch noch zur verfügung. sonst wäre der nämlich schon hops.</p:text>
    <p:extLst>
      <p:ext uri="{C676402C-5697-4E1C-873F-D02D1690AC5C}">
        <p15:threadingInfo xmlns:p15="http://schemas.microsoft.com/office/powerpoint/2012/main" timeZoneBias="-60">
          <p15:parentCm authorId="1" idx="1"/>
        </p15:threadingInfo>
      </p:ext>
    </p:extLst>
  </p:cm>
  <p:cm authorId="1" dt="2017-01-03T02:41:46.809" idx="19">
    <p:pos x="10" y="1234"/>
    <p:text>zu (a): Der link oben stimmt nicht. wenn man kein zero-copy macht darf man seinen orginalstring ja nach wie vor nach belieben verändern und wenn man zero-copy macht darf man das eben nicht und b) ist das ding auch nach erfolgreichem versand weg.</p:text>
    <p:extLst>
      <p:ext uri="{C676402C-5697-4E1C-873F-D02D1690AC5C}">
        <p15:threadingInfo xmlns:p15="http://schemas.microsoft.com/office/powerpoint/2012/main" timeZoneBias="-60">
          <p15:parentCm authorId="1" idx="1"/>
        </p15:threadingInfo>
      </p:ext>
    </p:extLst>
  </p:cm>
  <p:cm authorId="1" dt="2017-01-03T02:42:31.614" idx="20">
    <p:pos x="10" y="1370"/>
    <p:text>KEY-QUESTION D: Wird inproc jetzt doch kopiert?</p:text>
    <p:extLst>
      <p:ext uri="{C676402C-5697-4E1C-873F-D02D1690AC5C}">
        <p15:threadingInfo xmlns:p15="http://schemas.microsoft.com/office/powerpoint/2012/main" timeZoneBias="-60">
          <p15:parentCm authorId="1" idx="1"/>
        </p15:threadingInfo>
      </p:ext>
    </p:extLst>
  </p:cm>
  <p:cm authorId="1" dt="2017-01-03T02:43:05.105" idx="21">
    <p:pos x="10" y="1506"/>
    <p:text>KEY-QUESTION E: Was ist jetzt eigentlich mit zeitversetztem mutlipart senden?</p:text>
    <p:extLst>
      <p:ext uri="{C676402C-5697-4E1C-873F-D02D1690AC5C}">
        <p15:threadingInfo xmlns:p15="http://schemas.microsoft.com/office/powerpoint/2012/main" timeZoneBias="-60">
          <p15:parentCm authorId="1" idx="1"/>
        </p15:threadingInfo>
      </p:ext>
    </p:extLst>
  </p:cm>
  <p:cm authorId="1" dt="2017-01-03T02:44:25.724" idx="22">
    <p:pos x="10" y="1642"/>
    <p:text>Zu E: Das funtktioniert so: Die referenzierte nachricht wird sofort versendet (und darf danach lokal gelöscht werden. Das steht im einklang damit dass die zu sendenden nachrichten nicht zur selben zeit existieren). Deswegen ruft man das send auch direkt auf. Der Empfänger empfängt auch, liefert es aber noch nicht an den darüberliegenden prozess aus. Weil diese "Hold On variable" beim senden gesetzt war wird noch auf den anderen Messageteil gewartet. Der wird dann auch verschickt. Die Multipart message wird als ganzes ausgeliefert wenn alle teile beim emfpänger eingegangen sind.</p:text>
    <p:extLst>
      <p:ext uri="{C676402C-5697-4E1C-873F-D02D1690AC5C}">
        <p15:threadingInfo xmlns:p15="http://schemas.microsoft.com/office/powerpoint/2012/main" timeZoneBias="-60">
          <p15:parentCm authorId="1" idx="1"/>
        </p15:threadingInfo>
      </p:ext>
    </p:extLst>
  </p:cm>
  <p:cm authorId="1" dt="2017-01-03T02:49:17.865" idx="23">
    <p:pos x="10" y="1778"/>
    <p:text>zu D: Also aus dem Codeschnipsel des guten mannes in dem Link oben wissen wir, dass der String-Pointer der in der recv-Message stand auf dieselbe Adresse referenziert wie in der send() msg. Daraus folgt: die recv() funktion macht inproc keine kopie ABER die send() macht ja eine, wenn man nicht gerade zero-copy verwendet so wie er das getan hat</p:text>
    <p:extLst>
      <p:ext uri="{C676402C-5697-4E1C-873F-D02D1690AC5C}">
        <p15:threadingInfo xmlns:p15="http://schemas.microsoft.com/office/powerpoint/2012/main" timeZoneBias="-60">
          <p15:parentCm authorId="1" idx="1"/>
        </p15:threadingInfo>
      </p:ext>
    </p:extLst>
  </p:cm>
  <p:cm authorId="1" dt="2017-01-03T02:51:12.627" idx="24">
    <p:pos x="10" y="1914"/>
    <p:text>KEY-QUESTION F: Dh inproc darf man kein zero-copy verwenden sonst hat man shared state?</p:text>
    <p:extLst>
      <p:ext uri="{C676402C-5697-4E1C-873F-D02D1690AC5C}">
        <p15:threadingInfo xmlns:p15="http://schemas.microsoft.com/office/powerpoint/2012/main" timeZoneBias="-60">
          <p15:parentCm authorId="1" idx="1"/>
        </p15:threadingInfo>
      </p:ext>
    </p:extLst>
  </p:cm>
  <p:cm authorId="1" dt="2017-01-03T02:53:29.684" idx="25">
    <p:pos x="10" y="2050"/>
    <p:text>zu f: Das spricht schonmal dafür http://webcache.googleusercontent.com/search?q=cache:1sD8utA9gG0J:lists.zeromq.org/pipermail/zeromq-dev/2014-February/024764.html+&amp;cd=1&amp;hl=de&amp;ct=clnk&amp;gl=de</p:text>
    <p:extLst>
      <p:ext uri="{C676402C-5697-4E1C-873F-D02D1690AC5C}">
        <p15:threadingInfo xmlns:p15="http://schemas.microsoft.com/office/powerpoint/2012/main" timeZoneBias="-60">
          <p15:parentCm authorId="1" idx="1"/>
        </p15:threadingInfo>
      </p:ext>
    </p:extLst>
  </p:cm>
  <p:cm authorId="1" dt="2017-01-02T23:41:04.071" idx="2">
    <p:pos x="146" y="146"/>
    <p:text>Serialisierung nicht so der Hammer. Für Inproc vllt doch nicht so geil</p:text>
    <p:extLst>
      <p:ext uri="{C676402C-5697-4E1C-873F-D02D1690AC5C}">
        <p15:threadingInfo xmlns:p15="http://schemas.microsoft.com/office/powerpoint/2012/main" timeZoneBias="-60"/>
      </p:ext>
    </p:extLst>
  </p:cm>
  <p:cm authorId="1" dt="2017-01-02T23:41:49.698" idx="3">
    <p:pos x="146" y="282"/>
    <p:text>Bei c / c++ lösen das mansche leute (foren), indem sie statt dem eigentlichen serialisierten objekt Pointer verschicken. Ob das jetzt mit der Philosphie "dont share state" einhergeht sei mal dahingestellt. Außerdem funktioniert der Mechanismus in anderen sprachen nicht</p:text>
    <p:extLst>
      <p:ext uri="{C676402C-5697-4E1C-873F-D02D1690AC5C}">
        <p15:threadingInfo xmlns:p15="http://schemas.microsoft.com/office/powerpoint/2012/main" timeZoneBias="-60">
          <p15:parentCm authorId="1" idx="2"/>
        </p15:threadingInfo>
      </p:ext>
    </p:extLst>
  </p:cm>
  <p:cm authorId="1" dt="2017-01-02T23:42:10.746" idx="4">
    <p:pos x="146" y="418"/>
    <p:text>Bei Java und C# vllt auch, wenn die native implementierungen zumindest inproc objekte versenden können ohne sie zu serialisieren.</p:text>
    <p:extLst>
      <p:ext uri="{C676402C-5697-4E1C-873F-D02D1690AC5C}">
        <p15:threadingInfo xmlns:p15="http://schemas.microsoft.com/office/powerpoint/2012/main" timeZoneBias="-60">
          <p15:parentCm authorId="1" idx="2"/>
        </p15:threadingInfo>
      </p:ext>
    </p:extLst>
  </p:cm>
  <p:cm authorId="1" dt="2017-01-03T00:08:12.236" idx="10">
    <p:pos x="146" y="554"/>
    <p:text>Wie ist das in anderen Sprachen geregelt? In Python zB bietet das zmq Binding ("PyZMQ") Methoden wie "send_json" und "send_pyobj" an, mit denen dann wahlweise per JSON oder PICKLE serialisiert versendet werden kann. Durchgeführt werden muss die serialisierung aber trotzdem</p:text>
    <p:extLst>
      <p:ext uri="{C676402C-5697-4E1C-873F-D02D1690AC5C}">
        <p15:threadingInfo xmlns:p15="http://schemas.microsoft.com/office/powerpoint/2012/main" timeZoneBias="-60">
          <p15:parentCm authorId="1" idx="2"/>
        </p15:threadingInfo>
      </p:ext>
    </p:extLst>
  </p:cm>
  <p:cm authorId="1" dt="2017-01-02T23:43:31.281" idx="5">
    <p:pos x="282" y="282"/>
    <p:text>Was natürlich richtig geil ist: EIGENTLICH braucht man bei TCP ja für jede offene Verbindung einen Thread. Nicht so mit zeroMQ. Die Bibliothek handelt das für einen. Wenn mehrere Clients an den server senden wird das automatisch zusammengefadet.</p:text>
    <p:extLst>
      <p:ext uri="{C676402C-5697-4E1C-873F-D02D1690AC5C}">
        <p15:threadingInfo xmlns:p15="http://schemas.microsoft.com/office/powerpoint/2012/main" timeZoneBias="-60"/>
      </p:ext>
    </p:extLst>
  </p:cm>
  <p:cm authorId="1" dt="2017-01-02T23:44:18.075" idx="6">
    <p:pos x="282" y="418"/>
    <p:text>Wenn du das bringst solltest du aber auch das know-how haben wie das intern geht, dass ein tcp port mit mehreren anderen verbunden ist.</p:text>
    <p:extLst>
      <p:ext uri="{C676402C-5697-4E1C-873F-D02D1690AC5C}">
        <p15:threadingInfo xmlns:p15="http://schemas.microsoft.com/office/powerpoint/2012/main" timeZoneBias="-60">
          <p15:parentCm authorId="1" idx="5"/>
        </p15:threadingInfo>
      </p:ext>
    </p:extLst>
  </p:cm>
  <p:cm authorId="1" dt="2017-01-02T23:44:34.498" idx="7">
    <p:pos x="282" y="554"/>
    <p:text>Wir die verbindung vllt immer wieder aufgebaut und abgebrochen?</p:text>
    <p:extLst>
      <p:ext uri="{C676402C-5697-4E1C-873F-D02D1690AC5C}">
        <p15:threadingInfo xmlns:p15="http://schemas.microsoft.com/office/powerpoint/2012/main" timeZoneBias="-60">
          <p15:parentCm authorId="1" idx="5"/>
        </p15:threadingInfo>
      </p:ext>
    </p:extLst>
  </p:cm>
  <p:cm authorId="1" dt="2017-01-02T23:44:55.171" idx="8">
    <p:pos x="418" y="418"/>
    <p:text>Was kann zmq richtig gut? Performant nachrichten zwischen was auch immer austauschen und dem Programmierer die Arbeit abnehmen, die sich sonst aus Threads für jeden Client, Zusammensetzen von Paketen, verbindungsabbrüchen, Topologiedesign unw ergibt.</p:text>
    <p:extLst>
      <p:ext uri="{C676402C-5697-4E1C-873F-D02D1690AC5C}">
        <p15:threadingInfo xmlns:p15="http://schemas.microsoft.com/office/powerpoint/2012/main" timeZoneBias="-60"/>
      </p:ext>
    </p:extLst>
  </p:cm>
  <p:cm authorId="1" dt="2017-01-02T23:46:38.294" idx="9">
    <p:pos x="418" y="554"/>
    <p:text>Insbesondere auch weil zmq alleine queuet. Es ist auf einmal (fast immer) egal in welcher reihenfolge man was startet oder ob mal irgendwas kurz offline ist.</p:text>
    <p:extLst>
      <p:ext uri="{C676402C-5697-4E1C-873F-D02D1690AC5C}">
        <p15:threadingInfo xmlns:p15="http://schemas.microsoft.com/office/powerpoint/2012/main" timeZoneBias="-60">
          <p15:parentCm authorId="1" idx="8"/>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4"/>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4"/>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2" presStyleCnt="4"/>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3" presStyleCnt="4"/>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2EEF09D8-5A4F-4BF7-8306-F2166956131F}" type="presOf" srcId="{6D5156F4-464C-4FFB-91C1-1FB59CDADBCF}" destId="{302DC838-1A98-44E8-9B59-40F9EAA5FE87}" srcOrd="0" destOrd="0" presId="urn:microsoft.com/office/officeart/2008/layout/CircleAccentTimeline"/>
    <dgm:cxn modelId="{0B49D64C-0207-47FF-87D6-3C47EAD3080F}" type="presOf" srcId="{F20BFBDD-9695-42F0-B8F1-D8BD1D942F87}" destId="{C2778A15-4287-44DD-BC6F-788A6B164926}"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853FAE36-9D29-4C9A-A5AA-D6321E9F3651}" srcId="{F20BFBDD-9695-42F0-B8F1-D8BD1D942F87}" destId="{6D5156F4-464C-4FFB-91C1-1FB59CDADBCF}" srcOrd="3" destOrd="0" parTransId="{3C9A3B07-A09D-4EC5-ADC2-6365B0375D8D}" sibTransId="{4BADEFDA-418D-4C11-B577-4DF22DA0FD88}"/>
    <dgm:cxn modelId="{8401D317-C5A5-4D58-8C67-FF0A9F87B96C}" type="presOf" srcId="{87FD7B82-B4C1-4251-9F2F-52DE1B1D4A4A}" destId="{8F5449DF-9E2C-4FA1-A667-3E691B888BB3}" srcOrd="0" destOrd="0" presId="urn:microsoft.com/office/officeart/2008/layout/CircleAccentTimeline"/>
    <dgm:cxn modelId="{A9470BBB-1325-4F5F-9091-D4B437A5F21E}" type="presOf" srcId="{21E5FE63-93B2-4421-810A-2CB23FFD7A52}" destId="{B43D1F9B-6A39-42EA-B903-535C4C34DD08}"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2F5C4B89-A3EC-45A2-BB08-37FEDD274020}" srcId="{F20BFBDD-9695-42F0-B8F1-D8BD1D942F87}" destId="{87FD7B82-B4C1-4251-9F2F-52DE1B1D4A4A}" srcOrd="1" destOrd="0" parTransId="{7F841A8B-7383-4FC9-A92A-D164AE124826}" sibTransId="{F1729DDB-B8E9-4B01-A24C-2306FD5AF5E7}"/>
    <dgm:cxn modelId="{4B4B7E48-2971-472C-9206-225DA200C9C6}" srcId="{F20BFBDD-9695-42F0-B8F1-D8BD1D942F87}" destId="{CA2762E2-EEA7-4DAB-B8ED-2664EDF2A64E}" srcOrd="0" destOrd="0" parTransId="{D5D6C4B0-8953-4E13-9523-11124C053471}" sibTransId="{1FC6D85D-0D03-4263-8162-4A53F2091A10}"/>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0BCE89C8-0B55-44A1-BDEB-B01576C04D21}" type="presParOf" srcId="{C2778A15-4287-44DD-BC6F-788A6B164926}" destId="{CF43AEB7-0A11-4DD5-9771-2F4BDE24FD41}" srcOrd="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7" destOrd="0" presId="urn:microsoft.com/office/officeart/2008/layout/CircleAccentTimeline"/>
    <dgm:cxn modelId="{BC89268B-B4D9-4C13-8ADD-F641E2C9C789}" type="presParOf" srcId="{C2778A15-4287-44DD-BC6F-788A6B164926}" destId="{257C4FDE-B307-4F0C-B7C1-82D3376E6F5B}" srcOrd="8" destOrd="0" presId="urn:microsoft.com/office/officeart/2008/layout/CircleAccentTimeline"/>
    <dgm:cxn modelId="{C3A14BBF-229A-4C77-B0FB-4025A2B291B9}" type="presParOf" srcId="{C2778A15-4287-44DD-BC6F-788A6B164926}" destId="{963627D7-33BB-4E6B-A1FE-7170B4B5C6B7}" srcOrd="9"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10" destOrd="0" presId="urn:microsoft.com/office/officeart/2008/layout/CircleAccentTimeline"/>
    <dgm:cxn modelId="{09FDAC44-6219-4536-A97F-CD812AA0D4D8}" type="presParOf" srcId="{C2778A15-4287-44DD-BC6F-788A6B164926}" destId="{2B85BED5-E418-43AA-8213-CA725EB8E960}" srcOrd="11"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9068DAF4-260F-4F47-BE0B-6C76D77AB1F7}">
      <dgm:prSet/>
      <dgm:spPr/>
      <dgm:t>
        <a:bodyPr/>
        <a:lstStyle/>
        <a:p>
          <a:r>
            <a:rPr lang="de-DE" dirty="0"/>
            <a:t>Überblick</a:t>
          </a:r>
        </a:p>
      </dgm:t>
    </dgm:pt>
    <dgm:pt modelId="{7B4B8EE6-1BBB-48DC-B19D-0FF38FE41A97}" type="parTrans" cxnId="{6DA12D87-50A3-4202-869C-446FECEDDE9F}">
      <dgm:prSet/>
      <dgm:spPr/>
      <dgm:t>
        <a:bodyPr/>
        <a:lstStyle/>
        <a:p>
          <a:endParaRPr lang="de-DE"/>
        </a:p>
      </dgm:t>
    </dgm:pt>
    <dgm:pt modelId="{E2A53FA4-F914-43C3-A284-FA2F6F23190C}" type="sibTrans" cxnId="{6DA12D87-50A3-4202-869C-446FECEDDE9F}">
      <dgm:prSet/>
      <dgm:spPr/>
      <dgm:t>
        <a:bodyPr/>
        <a:lstStyle/>
        <a:p>
          <a:endParaRPr lang="de-DE"/>
        </a:p>
      </dgm:t>
    </dgm:pt>
    <dgm:pt modelId="{EC6EE36A-D563-45E8-B20E-246C4CAE9DF6}">
      <dgm:prSet/>
      <dgm:spPr/>
      <dgm:t>
        <a:bodyPr/>
        <a:lstStyle/>
        <a:p>
          <a:r>
            <a:rPr lang="de-DE" dirty="0"/>
            <a:t>Just a </a:t>
          </a:r>
          <a:r>
            <a:rPr lang="de-DE" dirty="0" err="1"/>
            <a:t>library</a:t>
          </a:r>
          <a:r>
            <a:rPr lang="de-DE" dirty="0"/>
            <a:t>!</a:t>
          </a:r>
        </a:p>
      </dgm:t>
    </dgm:pt>
    <dgm:pt modelId="{ECB70B7E-17DA-4701-9C5F-2B7460A57653}" type="parTrans" cxnId="{C03AF971-13C7-468D-9F9A-EAEA3AA28041}">
      <dgm:prSet/>
      <dgm:spPr/>
      <dgm:t>
        <a:bodyPr/>
        <a:lstStyle/>
        <a:p>
          <a:endParaRPr lang="de-DE"/>
        </a:p>
      </dgm:t>
    </dgm:pt>
    <dgm:pt modelId="{F5E57515-D66D-4795-A80B-CC0A6F5FF9B2}" type="sibTrans" cxnId="{C03AF971-13C7-468D-9F9A-EAEA3AA28041}">
      <dgm:prSet/>
      <dgm:spPr/>
      <dgm:t>
        <a:bodyPr/>
        <a:lstStyle/>
        <a:p>
          <a:endParaRPr lang="de-DE"/>
        </a:p>
      </dgm:t>
    </dgm:pt>
    <dgm:pt modelId="{2289EF54-E375-45B6-8466-7E8BDBE2E5D9}">
      <dgm:prSet/>
      <dgm:spPr/>
      <dgm:t>
        <a:bodyPr/>
        <a:lstStyle/>
        <a:p>
          <a:r>
            <a:rPr lang="de-DE" dirty="0"/>
            <a:t>Threading</a:t>
          </a:r>
        </a:p>
      </dgm:t>
    </dgm:pt>
    <dgm:pt modelId="{EC6772BD-646D-47C0-B9C5-650A90EEA501}" type="parTrans" cxnId="{3DBBAE69-0284-4E9B-849C-4A21FC5BE08E}">
      <dgm:prSet/>
      <dgm:spPr/>
      <dgm:t>
        <a:bodyPr/>
        <a:lstStyle/>
        <a:p>
          <a:endParaRPr lang="de-DE"/>
        </a:p>
      </dgm:t>
    </dgm:pt>
    <dgm:pt modelId="{8B4B3885-7388-445B-99EA-408A83105BFC}" type="sibTrans" cxnId="{3DBBAE69-0284-4E9B-849C-4A21FC5BE08E}">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966A2086-D2DB-4750-82CC-E49861D8B14C}">
      <dgm:prSet/>
      <dgm:spPr/>
      <dgm:t>
        <a:bodyPr/>
        <a:lstStyle/>
        <a:p>
          <a:r>
            <a:rPr lang="de-DE" dirty="0"/>
            <a:t>Message</a:t>
          </a:r>
        </a:p>
      </dgm:t>
    </dgm:pt>
    <dgm:pt modelId="{6690B8CB-AEA3-4832-88AE-C55B809B4D58}" type="parTrans" cxnId="{4AE73DE1-E596-4B35-9AE8-4D570564A788}">
      <dgm:prSet/>
      <dgm:spPr/>
      <dgm:t>
        <a:bodyPr/>
        <a:lstStyle/>
        <a:p>
          <a:endParaRPr lang="de-DE"/>
        </a:p>
      </dgm:t>
    </dgm:pt>
    <dgm:pt modelId="{B00E4A48-5808-4316-9DF2-2BFAEEBD560F}" type="sibTrans" cxnId="{4AE73DE1-E596-4B35-9AE8-4D570564A788}">
      <dgm:prSet/>
      <dgm:spPr/>
      <dgm:t>
        <a:bodyPr/>
        <a:lstStyle/>
        <a:p>
          <a:endParaRPr lang="de-DE"/>
        </a:p>
      </dgm:t>
    </dgm:pt>
    <dgm:pt modelId="{81648BB3-6BA7-4DE2-9D1B-2BD84FF73F05}">
      <dgm:prSet/>
      <dgm:spPr/>
      <dgm:t>
        <a:bodyPr/>
        <a:lstStyle/>
        <a:p>
          <a:r>
            <a:rPr lang="de-DE" dirty="0"/>
            <a:t>Sockets &amp; Protokolle</a:t>
          </a:r>
        </a:p>
      </dgm:t>
    </dgm:pt>
    <dgm:pt modelId="{C1C69D9B-C036-4828-B7A5-58EAC35A464D}" type="parTrans" cxnId="{123964C4-7F11-4417-A36F-A8CE2831D3BD}">
      <dgm:prSet/>
      <dgm:spPr/>
      <dgm:t>
        <a:bodyPr/>
        <a:lstStyle/>
        <a:p>
          <a:endParaRPr lang="de-DE"/>
        </a:p>
      </dgm:t>
    </dgm:pt>
    <dgm:pt modelId="{B497F7D1-25A7-4C9E-B415-7CD42BB5C3BC}" type="sibTrans" cxnId="{123964C4-7F11-4417-A36F-A8CE2831D3BD}">
      <dgm:prSet/>
      <dgm:spPr/>
      <dgm:t>
        <a:bodyPr/>
        <a:lstStyle/>
        <a:p>
          <a:endParaRPr lang="de-DE"/>
        </a:p>
      </dgm:t>
    </dgm:pt>
    <dgm:pt modelId="{B7AF161F-8D3F-4D75-B487-81F458F7333B}">
      <dgm:prSet/>
      <dgm:spPr/>
      <dgm:t>
        <a:bodyPr/>
        <a:lstStyle/>
        <a:p>
          <a:r>
            <a:rPr lang="de-DE" dirty="0"/>
            <a:t>Bind &amp; Connect</a:t>
          </a:r>
        </a:p>
      </dgm:t>
    </dgm:pt>
    <dgm:pt modelId="{9DE3D7EC-6B1F-4D8C-905F-5A01E4F1BC6A}" type="parTrans" cxnId="{D8B6FC76-A4E3-441B-8244-0EA9F10F26D1}">
      <dgm:prSet/>
      <dgm:spPr/>
      <dgm:t>
        <a:bodyPr/>
        <a:lstStyle/>
        <a:p>
          <a:endParaRPr lang="de-DE"/>
        </a:p>
      </dgm:t>
    </dgm:pt>
    <dgm:pt modelId="{CD2AAC6E-E156-4D66-9ACD-400B1258C3B5}" type="sibTrans" cxnId="{D8B6FC76-A4E3-441B-8244-0EA9F10F26D1}">
      <dgm:prSet/>
      <dgm:spPr/>
      <dgm:t>
        <a:bodyPr/>
        <a:lstStyle/>
        <a:p>
          <a:endParaRPr lang="de-DE"/>
        </a:p>
      </dgm:t>
    </dgm:pt>
    <dgm:pt modelId="{F04DAB93-16C1-4E19-A731-E77EEDBFD4B9}">
      <dgm:prSet/>
      <dgm:spPr/>
      <dgm:t>
        <a:bodyPr/>
        <a:lstStyle/>
        <a:p>
          <a:r>
            <a:rPr lang="de-DE" dirty="0"/>
            <a:t>Codebeispiel</a:t>
          </a:r>
        </a:p>
      </dgm:t>
    </dgm:pt>
    <dgm:pt modelId="{CD2D1B4F-53E4-4399-9F3F-F122736B2EEC}" type="parTrans" cxnId="{9DC16E14-B58C-46D8-AF2F-6A16974D211F}">
      <dgm:prSet/>
      <dgm:spPr/>
      <dgm:t>
        <a:bodyPr/>
        <a:lstStyle/>
        <a:p>
          <a:endParaRPr lang="de-DE"/>
        </a:p>
      </dgm:t>
    </dgm:pt>
    <dgm:pt modelId="{F859318E-7828-4149-9D78-91337F77F321}" type="sibTrans" cxnId="{9DC16E14-B58C-46D8-AF2F-6A16974D211F}">
      <dgm:prSet/>
      <dgm:spPr/>
      <dgm:t>
        <a:bodyPr/>
        <a:lstStyle/>
        <a:p>
          <a:endParaRPr lang="de-DE"/>
        </a:p>
      </dgm:t>
    </dgm:pt>
    <dgm:pt modelId="{061251C5-2983-4C0A-A100-6D45A98B555E}">
      <dgm:prSet/>
      <dgm:spPr/>
      <dgm:t>
        <a:bodyPr/>
        <a:lstStyle/>
        <a:p>
          <a:r>
            <a:rPr lang="de-DE" dirty="0"/>
            <a:t>Pattern</a:t>
          </a:r>
        </a:p>
      </dgm:t>
    </dgm:pt>
    <dgm:pt modelId="{5408C198-447B-4ADA-83E3-D43E49A4001A}" type="parTrans" cxnId="{B975930F-ECC8-4330-943F-BBF9E78D46EE}">
      <dgm:prSet/>
      <dgm:spPr/>
      <dgm:t>
        <a:bodyPr/>
        <a:lstStyle/>
        <a:p>
          <a:endParaRPr lang="de-DE"/>
        </a:p>
      </dgm:t>
    </dgm:pt>
    <dgm:pt modelId="{25585BA4-7F83-401E-93AE-6159EFA27BF8}" type="sibTrans" cxnId="{B975930F-ECC8-4330-943F-BBF9E78D46EE}">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322AB388-46B5-4AEF-AAEC-E360A41B5459}">
      <dgm:prSet/>
      <dgm:spPr/>
      <dgm:t>
        <a:bodyPr/>
        <a:lstStyle/>
        <a:p>
          <a:r>
            <a:rPr lang="de-DE" dirty="0"/>
            <a:t>Architektur</a:t>
          </a:r>
        </a:p>
      </dgm:t>
    </dgm:pt>
    <dgm:pt modelId="{A2D66C34-8ED8-47DE-BDC1-8E98460AC95E}" type="parTrans" cxnId="{77E7D075-0019-409B-9AF0-1F9C9E333CD4}">
      <dgm:prSet/>
      <dgm:spPr/>
      <dgm:t>
        <a:bodyPr/>
        <a:lstStyle/>
        <a:p>
          <a:endParaRPr lang="de-DE"/>
        </a:p>
      </dgm:t>
    </dgm:pt>
    <dgm:pt modelId="{B749E121-CAD8-4DE3-9485-196C4B50E1AE}" type="sibTrans" cxnId="{77E7D075-0019-409B-9AF0-1F9C9E333CD4}">
      <dgm:prSet/>
      <dgm:spPr/>
      <dgm:t>
        <a:bodyPr/>
        <a:lstStyle/>
        <a:p>
          <a:endParaRPr lang="de-DE"/>
        </a:p>
      </dgm:t>
    </dgm:pt>
    <dgm:pt modelId="{638D0E19-ABB4-419E-BFCF-414858DC6508}">
      <dgm:prSet/>
      <dgm:spPr/>
      <dgm:t>
        <a:bodyPr/>
        <a:lstStyle/>
        <a:p>
          <a:r>
            <a:rPr lang="de-DE" dirty="0"/>
            <a:t>Code</a:t>
          </a:r>
        </a:p>
      </dgm:t>
    </dgm:pt>
    <dgm:pt modelId="{EB6A162D-B571-4F34-B940-6F2A7C9AAF95}" type="parTrans" cxnId="{27485AB3-D502-4CFB-BDDD-1ABC8D410A69}">
      <dgm:prSet/>
      <dgm:spPr/>
      <dgm:t>
        <a:bodyPr/>
        <a:lstStyle/>
        <a:p>
          <a:endParaRPr lang="de-DE"/>
        </a:p>
      </dgm:t>
    </dgm:pt>
    <dgm:pt modelId="{807E8815-B75B-496E-8835-87FCD8A88F7D}" type="sibTrans" cxnId="{27485AB3-D502-4CFB-BDDD-1ABC8D410A69}">
      <dgm:prSet/>
      <dgm:spPr/>
      <dgm:t>
        <a:bodyPr/>
        <a:lstStyle/>
        <a:p>
          <a:endParaRPr lang="de-DE"/>
        </a:p>
      </dgm:t>
    </dgm:pt>
    <dgm:pt modelId="{7AB296CC-DDDF-42EC-9AFC-9A90D8A4F8F6}">
      <dgm:prSet/>
      <dgm:spPr/>
      <dgm:t>
        <a:bodyPr/>
        <a:lstStyle/>
        <a:p>
          <a:r>
            <a:rPr lang="de-DE" dirty="0"/>
            <a:t>Demo</a:t>
          </a:r>
        </a:p>
      </dgm:t>
    </dgm:pt>
    <dgm:pt modelId="{E0C0D4D5-643C-4D24-8756-7795D0A51A80}" type="parTrans" cxnId="{A0D77087-94CE-4ACA-BAC6-D4C73C94DCFC}">
      <dgm:prSet/>
      <dgm:spPr/>
      <dgm:t>
        <a:bodyPr/>
        <a:lstStyle/>
        <a:p>
          <a:endParaRPr lang="de-DE"/>
        </a:p>
      </dgm:t>
    </dgm:pt>
    <dgm:pt modelId="{E9E55172-DE86-4F3E-8D5F-AB612057D52A}" type="sibTrans" cxnId="{A0D77087-94CE-4ACA-BAC6-D4C73C94DCFC}">
      <dgm:prSet/>
      <dgm:spPr/>
      <dgm:t>
        <a:bodyPr/>
        <a:lstStyle/>
        <a:p>
          <a:endParaRPr lang="de-DE"/>
        </a:p>
      </dgm:t>
    </dgm:pt>
    <dgm:pt modelId="{409D9C6B-5E48-49E0-BCAC-2E5BDA98B241}">
      <dgm:prSet/>
      <dgm:spPr/>
      <dgm:t>
        <a:bodyPr/>
        <a:lstStyle/>
        <a:p>
          <a:r>
            <a:rPr lang="de-DE" dirty="0"/>
            <a:t>Cross-OS / Cross-Language</a:t>
          </a:r>
        </a:p>
      </dgm:t>
    </dgm:pt>
    <dgm:pt modelId="{A1F7ED06-119F-448C-BDC6-74771185F617}" type="parTrans" cxnId="{F22254D7-0CB2-44AE-9629-DAA95F806743}">
      <dgm:prSet/>
      <dgm:spPr/>
      <dgm:t>
        <a:bodyPr/>
        <a:lstStyle/>
        <a:p>
          <a:endParaRPr lang="de-DE"/>
        </a:p>
      </dgm:t>
    </dgm:pt>
    <dgm:pt modelId="{E0862555-524E-4922-887F-94771A96DCE3}" type="sibTrans" cxnId="{F22254D7-0CB2-44AE-9629-DAA95F806743}">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28"/>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BFDA23FE-C0B7-4F3B-83B1-F05AE2EA6B18}" type="pres">
      <dgm:prSet presAssocID="{9068DAF4-260F-4F47-BE0B-6C76D77AB1F7}" presName="desBackupLeftNorm" presStyleCnt="0"/>
      <dgm:spPr/>
    </dgm:pt>
    <dgm:pt modelId="{0AECD594-3BF6-4522-94A8-4799F8101715}" type="pres">
      <dgm:prSet presAssocID="{9068DAF4-260F-4F47-BE0B-6C76D77AB1F7}" presName="desComposite" presStyleCnt="0"/>
      <dgm:spPr/>
    </dgm:pt>
    <dgm:pt modelId="{9C793C51-7EDE-4894-8576-4323138859C2}" type="pres">
      <dgm:prSet presAssocID="{9068DAF4-260F-4F47-BE0B-6C76D77AB1F7}" presName="desCircle" presStyleLbl="node1" presStyleIdx="0" presStyleCnt="12"/>
      <dgm:spPr/>
    </dgm:pt>
    <dgm:pt modelId="{D4CA448B-C71D-405F-9F9B-340AF4236BC1}" type="pres">
      <dgm:prSet presAssocID="{9068DAF4-260F-4F47-BE0B-6C76D77AB1F7}" presName="chTx" presStyleLbl="revTx" presStyleIdx="1" presStyleCnt="28"/>
      <dgm:spPr/>
    </dgm:pt>
    <dgm:pt modelId="{B77717D2-09B0-423A-8D48-7ECB348F9068}" type="pres">
      <dgm:prSet presAssocID="{9068DAF4-260F-4F47-BE0B-6C76D77AB1F7}" presName="desTx" presStyleLbl="revTx" presStyleIdx="2" presStyleCnt="28">
        <dgm:presLayoutVars>
          <dgm:bulletEnabled val="1"/>
        </dgm:presLayoutVars>
      </dgm:prSet>
      <dgm:spPr/>
    </dgm:pt>
    <dgm:pt modelId="{7E209C4B-2B7C-4DB6-995B-3FAF74277924}" type="pres">
      <dgm:prSet presAssocID="{9068DAF4-260F-4F47-BE0B-6C76D77AB1F7}" presName="desBackupRightNorm" presStyleCnt="0"/>
      <dgm:spPr/>
    </dgm:pt>
    <dgm:pt modelId="{BFAA01A3-1B7F-489A-AC84-2DF4CE12F6FD}" type="pres">
      <dgm:prSet presAssocID="{E2A53FA4-F914-43C3-A284-FA2F6F23190C}" presName="desSpace" presStyleCnt="0"/>
      <dgm:spPr/>
    </dgm:pt>
    <dgm:pt modelId="{960334A4-5796-4D10-98F2-AC35A04ED12F}" type="pres">
      <dgm:prSet presAssocID="{EC6EE36A-D563-45E8-B20E-246C4CAE9DF6}" presName="desBackupLeftNorm" presStyleCnt="0"/>
      <dgm:spPr/>
    </dgm:pt>
    <dgm:pt modelId="{6E1B09B5-8AF3-42A1-AE10-75BB94E15625}" type="pres">
      <dgm:prSet presAssocID="{EC6EE36A-D563-45E8-B20E-246C4CAE9DF6}" presName="desComposite" presStyleCnt="0"/>
      <dgm:spPr/>
    </dgm:pt>
    <dgm:pt modelId="{29E8B426-9EFC-450B-8228-B2C096AA8B67}" type="pres">
      <dgm:prSet presAssocID="{EC6EE36A-D563-45E8-B20E-246C4CAE9DF6}" presName="desCircle" presStyleLbl="node1" presStyleIdx="1" presStyleCnt="12"/>
      <dgm:spPr/>
    </dgm:pt>
    <dgm:pt modelId="{D3044382-DE3A-4C34-AA37-7DA855D6F9D8}" type="pres">
      <dgm:prSet presAssocID="{EC6EE36A-D563-45E8-B20E-246C4CAE9DF6}" presName="chTx" presStyleLbl="revTx" presStyleIdx="3" presStyleCnt="28"/>
      <dgm:spPr/>
    </dgm:pt>
    <dgm:pt modelId="{F95871C0-51E1-4F8B-BB4C-BE934AA2CFE3}" type="pres">
      <dgm:prSet presAssocID="{EC6EE36A-D563-45E8-B20E-246C4CAE9DF6}" presName="desTx" presStyleLbl="revTx" presStyleIdx="4" presStyleCnt="28">
        <dgm:presLayoutVars>
          <dgm:bulletEnabled val="1"/>
        </dgm:presLayoutVars>
      </dgm:prSet>
      <dgm:spPr/>
    </dgm:pt>
    <dgm:pt modelId="{8C03BC51-C0EA-4065-9D96-8194C18FD0D4}" type="pres">
      <dgm:prSet presAssocID="{EC6EE36A-D563-45E8-B20E-246C4CAE9DF6}" presName="desBackupRightNorm" presStyleCnt="0"/>
      <dgm:spPr/>
    </dgm:pt>
    <dgm:pt modelId="{7A75F8E3-B0FD-4179-955E-A4C816B92477}" type="pres">
      <dgm:prSet presAssocID="{F5E57515-D66D-4795-A80B-CC0A6F5FF9B2}" presName="desSpace" presStyleCnt="0"/>
      <dgm:spPr/>
    </dgm:pt>
    <dgm:pt modelId="{C58878A9-84A3-4C75-BE6B-0A56455B0192}" type="pres">
      <dgm:prSet presAssocID="{2289EF54-E375-45B6-8466-7E8BDBE2E5D9}" presName="desBackupLeftNorm" presStyleCnt="0"/>
      <dgm:spPr/>
    </dgm:pt>
    <dgm:pt modelId="{8769775A-3270-45CB-823E-AFE9957FBBD9}" type="pres">
      <dgm:prSet presAssocID="{2289EF54-E375-45B6-8466-7E8BDBE2E5D9}" presName="desComposite" presStyleCnt="0"/>
      <dgm:spPr/>
    </dgm:pt>
    <dgm:pt modelId="{0EB6BB19-FD6D-4F03-9846-4A28181FD4AC}" type="pres">
      <dgm:prSet presAssocID="{2289EF54-E375-45B6-8466-7E8BDBE2E5D9}" presName="desCircle" presStyleLbl="node1" presStyleIdx="2" presStyleCnt="12"/>
      <dgm:spPr/>
    </dgm:pt>
    <dgm:pt modelId="{92E1F424-C1A9-495A-A9B0-9099A1D61D2B}" type="pres">
      <dgm:prSet presAssocID="{2289EF54-E375-45B6-8466-7E8BDBE2E5D9}" presName="chTx" presStyleLbl="revTx" presStyleIdx="5" presStyleCnt="28"/>
      <dgm:spPr/>
    </dgm:pt>
    <dgm:pt modelId="{DFFC1C1A-9470-4EFA-B317-E1F700A60D53}" type="pres">
      <dgm:prSet presAssocID="{2289EF54-E375-45B6-8466-7E8BDBE2E5D9}" presName="desTx" presStyleLbl="revTx" presStyleIdx="6" presStyleCnt="28">
        <dgm:presLayoutVars>
          <dgm:bulletEnabled val="1"/>
        </dgm:presLayoutVars>
      </dgm:prSet>
      <dgm:spPr/>
    </dgm:pt>
    <dgm:pt modelId="{7F7A966E-533E-4699-890C-D9F57E0EF57D}" type="pres">
      <dgm:prSet presAssocID="{2289EF54-E375-45B6-8466-7E8BDBE2E5D9}" presName="desBackupRightNorm" presStyleCnt="0"/>
      <dgm:spPr/>
    </dgm:pt>
    <dgm:pt modelId="{45E22B14-CFFE-42BA-85B3-B1D915E19F23}" type="pres">
      <dgm:prSet presAssocID="{8B4B3885-7388-445B-99EA-408A83105BFC}" presName="des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7" presStyleCnt="28"/>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02E6F33F-7932-4C31-B585-5247877EA13B}" type="pres">
      <dgm:prSet presAssocID="{966A2086-D2DB-4750-82CC-E49861D8B14C}" presName="desBackupLeftNorm" presStyleCnt="0"/>
      <dgm:spPr/>
    </dgm:pt>
    <dgm:pt modelId="{1E04F9BC-CF9E-4319-8B67-6CD15A83CBA5}" type="pres">
      <dgm:prSet presAssocID="{966A2086-D2DB-4750-82CC-E49861D8B14C}" presName="desComposite" presStyleCnt="0"/>
      <dgm:spPr/>
    </dgm:pt>
    <dgm:pt modelId="{90BB4EED-EA97-4B27-93F1-082607384F8F}" type="pres">
      <dgm:prSet presAssocID="{966A2086-D2DB-4750-82CC-E49861D8B14C}" presName="desCircle" presStyleLbl="node1" presStyleIdx="3" presStyleCnt="12"/>
      <dgm:spPr/>
    </dgm:pt>
    <dgm:pt modelId="{4A195CAD-6D3E-4DF1-8394-B4A3AA426C54}" type="pres">
      <dgm:prSet presAssocID="{966A2086-D2DB-4750-82CC-E49861D8B14C}" presName="chTx" presStyleLbl="revTx" presStyleIdx="8" presStyleCnt="28"/>
      <dgm:spPr/>
    </dgm:pt>
    <dgm:pt modelId="{52226037-34EB-4E5B-BAF5-B4156E4001D9}" type="pres">
      <dgm:prSet presAssocID="{966A2086-D2DB-4750-82CC-E49861D8B14C}" presName="desTx" presStyleLbl="revTx" presStyleIdx="9" presStyleCnt="28">
        <dgm:presLayoutVars>
          <dgm:bulletEnabled val="1"/>
        </dgm:presLayoutVars>
      </dgm:prSet>
      <dgm:spPr/>
    </dgm:pt>
    <dgm:pt modelId="{090F4033-DCAB-48E7-A798-0C6963E07CD5}" type="pres">
      <dgm:prSet presAssocID="{966A2086-D2DB-4750-82CC-E49861D8B14C}" presName="desBackupRightNorm" presStyleCnt="0"/>
      <dgm:spPr/>
    </dgm:pt>
    <dgm:pt modelId="{86CD4414-AA11-45E7-8BD3-71A21684E946}" type="pres">
      <dgm:prSet presAssocID="{B00E4A48-5808-4316-9DF2-2BFAEEBD560F}" presName="desSpace" presStyleCnt="0"/>
      <dgm:spPr/>
    </dgm:pt>
    <dgm:pt modelId="{1E1D3695-5A90-42A9-A885-06D0D5E2123E}" type="pres">
      <dgm:prSet presAssocID="{81648BB3-6BA7-4DE2-9D1B-2BD84FF73F05}" presName="desBackupLeftNorm" presStyleCnt="0"/>
      <dgm:spPr/>
    </dgm:pt>
    <dgm:pt modelId="{2B717370-7C68-4A8F-B2DA-7E5978B6ECDE}" type="pres">
      <dgm:prSet presAssocID="{81648BB3-6BA7-4DE2-9D1B-2BD84FF73F05}" presName="desComposite" presStyleCnt="0"/>
      <dgm:spPr/>
    </dgm:pt>
    <dgm:pt modelId="{1128B751-8BF1-4C22-80B6-93EFFBF0910C}" type="pres">
      <dgm:prSet presAssocID="{81648BB3-6BA7-4DE2-9D1B-2BD84FF73F05}" presName="desCircle" presStyleLbl="node1" presStyleIdx="4" presStyleCnt="12"/>
      <dgm:spPr/>
    </dgm:pt>
    <dgm:pt modelId="{FF952478-B1D2-40D8-9A92-BD431D38BCA8}" type="pres">
      <dgm:prSet presAssocID="{81648BB3-6BA7-4DE2-9D1B-2BD84FF73F05}" presName="chTx" presStyleLbl="revTx" presStyleIdx="10" presStyleCnt="28"/>
      <dgm:spPr/>
    </dgm:pt>
    <dgm:pt modelId="{D8863945-DFC6-4E84-81D2-7323D81B1DFE}" type="pres">
      <dgm:prSet presAssocID="{81648BB3-6BA7-4DE2-9D1B-2BD84FF73F05}" presName="desTx" presStyleLbl="revTx" presStyleIdx="11" presStyleCnt="28">
        <dgm:presLayoutVars>
          <dgm:bulletEnabled val="1"/>
        </dgm:presLayoutVars>
      </dgm:prSet>
      <dgm:spPr/>
    </dgm:pt>
    <dgm:pt modelId="{F741C410-A594-4B53-BBFB-457A4FDE65D1}" type="pres">
      <dgm:prSet presAssocID="{81648BB3-6BA7-4DE2-9D1B-2BD84FF73F05}" presName="desBackupRightNorm" presStyleCnt="0"/>
      <dgm:spPr/>
    </dgm:pt>
    <dgm:pt modelId="{94D9DC94-B038-4FBA-8600-0DB999F150DD}" type="pres">
      <dgm:prSet presAssocID="{B497F7D1-25A7-4C9E-B415-7CD42BB5C3BC}" presName="desSpace" presStyleCnt="0"/>
      <dgm:spPr/>
    </dgm:pt>
    <dgm:pt modelId="{2C7892DC-A5A7-4C75-81AF-26BEFEC7F224}" type="pres">
      <dgm:prSet presAssocID="{B7AF161F-8D3F-4D75-B487-81F458F7333B}" presName="desBackupLeftNorm" presStyleCnt="0"/>
      <dgm:spPr/>
    </dgm:pt>
    <dgm:pt modelId="{2FA0E242-2050-4969-8AB7-3B7113929980}" type="pres">
      <dgm:prSet presAssocID="{B7AF161F-8D3F-4D75-B487-81F458F7333B}" presName="desComposite" presStyleCnt="0"/>
      <dgm:spPr/>
    </dgm:pt>
    <dgm:pt modelId="{BE7A4298-167B-40BB-9CBB-89C52D138B4E}" type="pres">
      <dgm:prSet presAssocID="{B7AF161F-8D3F-4D75-B487-81F458F7333B}" presName="desCircle" presStyleLbl="node1" presStyleIdx="5" presStyleCnt="12"/>
      <dgm:spPr/>
    </dgm:pt>
    <dgm:pt modelId="{DFAB0B87-B121-427F-BDDC-E039500F9CEE}" type="pres">
      <dgm:prSet presAssocID="{B7AF161F-8D3F-4D75-B487-81F458F7333B}" presName="chTx" presStyleLbl="revTx" presStyleIdx="12" presStyleCnt="28"/>
      <dgm:spPr/>
    </dgm:pt>
    <dgm:pt modelId="{4CACE350-2FCE-49B6-BDC7-909D67704BD3}" type="pres">
      <dgm:prSet presAssocID="{B7AF161F-8D3F-4D75-B487-81F458F7333B}" presName="desTx" presStyleLbl="revTx" presStyleIdx="13" presStyleCnt="28">
        <dgm:presLayoutVars>
          <dgm:bulletEnabled val="1"/>
        </dgm:presLayoutVars>
      </dgm:prSet>
      <dgm:spPr/>
    </dgm:pt>
    <dgm:pt modelId="{B5F202A2-7F93-4C9A-92E3-D4DA8EEC02AD}" type="pres">
      <dgm:prSet presAssocID="{B7AF161F-8D3F-4D75-B487-81F458F7333B}" presName="desBackupRightNorm" presStyleCnt="0"/>
      <dgm:spPr/>
    </dgm:pt>
    <dgm:pt modelId="{48D7A5CD-8301-4A46-A23D-B21E5CBB7CF5}" type="pres">
      <dgm:prSet presAssocID="{CD2AAC6E-E156-4D66-9ACD-400B1258C3B5}" presName="desSpace" presStyleCnt="0"/>
      <dgm:spPr/>
    </dgm:pt>
    <dgm:pt modelId="{D2A9FC71-CFE7-4700-B707-18B9E5A29621}" type="pres">
      <dgm:prSet presAssocID="{F04DAB93-16C1-4E19-A731-E77EEDBFD4B9}" presName="desBackupLeftNorm" presStyleCnt="0"/>
      <dgm:spPr/>
    </dgm:pt>
    <dgm:pt modelId="{34CC202E-8F96-4C26-B76D-69BA045B8F34}" type="pres">
      <dgm:prSet presAssocID="{F04DAB93-16C1-4E19-A731-E77EEDBFD4B9}" presName="desComposite" presStyleCnt="0"/>
      <dgm:spPr/>
    </dgm:pt>
    <dgm:pt modelId="{9A560056-A264-42D7-94CD-ABAFF6A6933D}" type="pres">
      <dgm:prSet presAssocID="{F04DAB93-16C1-4E19-A731-E77EEDBFD4B9}" presName="desCircle" presStyleLbl="node1" presStyleIdx="6" presStyleCnt="12"/>
      <dgm:spPr/>
    </dgm:pt>
    <dgm:pt modelId="{612FA7AA-992B-43B4-AA2E-4E1D633DC03D}" type="pres">
      <dgm:prSet presAssocID="{F04DAB93-16C1-4E19-A731-E77EEDBFD4B9}" presName="chTx" presStyleLbl="revTx" presStyleIdx="14" presStyleCnt="28"/>
      <dgm:spPr/>
    </dgm:pt>
    <dgm:pt modelId="{2DBC1474-D7CC-4F16-8243-66690DE75D97}" type="pres">
      <dgm:prSet presAssocID="{F04DAB93-16C1-4E19-A731-E77EEDBFD4B9}" presName="desTx" presStyleLbl="revTx" presStyleIdx="15" presStyleCnt="28">
        <dgm:presLayoutVars>
          <dgm:bulletEnabled val="1"/>
        </dgm:presLayoutVars>
      </dgm:prSet>
      <dgm:spPr/>
    </dgm:pt>
    <dgm:pt modelId="{F3ECCBE2-6A4F-425A-8DDC-14F00575D890}" type="pres">
      <dgm:prSet presAssocID="{F04DAB93-16C1-4E19-A731-E77EEDBFD4B9}" presName="desBackupRightNorm" presStyleCnt="0"/>
      <dgm:spPr/>
    </dgm:pt>
    <dgm:pt modelId="{CC1B9970-D39E-4EEF-89BF-D11421ADB433}" type="pres">
      <dgm:prSet presAssocID="{F859318E-7828-4149-9D78-91337F77F321}" presName="desSpace" presStyleCnt="0"/>
      <dgm:spPr/>
    </dgm:pt>
    <dgm:pt modelId="{208B6CE8-A1F5-4221-A98B-2AD3244606FD}" type="pres">
      <dgm:prSet presAssocID="{061251C5-2983-4C0A-A100-6D45A98B555E}" presName="desBackupLeftNorm" presStyleCnt="0"/>
      <dgm:spPr/>
    </dgm:pt>
    <dgm:pt modelId="{389B33DC-BC89-4AB2-8E98-F097FA971A09}" type="pres">
      <dgm:prSet presAssocID="{061251C5-2983-4C0A-A100-6D45A98B555E}" presName="desComposite" presStyleCnt="0"/>
      <dgm:spPr/>
    </dgm:pt>
    <dgm:pt modelId="{FDD45271-FCF8-467D-A4B9-AE60A47F22E9}" type="pres">
      <dgm:prSet presAssocID="{061251C5-2983-4C0A-A100-6D45A98B555E}" presName="desCircle" presStyleLbl="node1" presStyleIdx="7" presStyleCnt="12"/>
      <dgm:spPr/>
    </dgm:pt>
    <dgm:pt modelId="{C78E9AD9-C7DB-43FF-83A5-8DED35A3A238}" type="pres">
      <dgm:prSet presAssocID="{061251C5-2983-4C0A-A100-6D45A98B555E}" presName="chTx" presStyleLbl="revTx" presStyleIdx="16" presStyleCnt="28"/>
      <dgm:spPr/>
    </dgm:pt>
    <dgm:pt modelId="{B5C65617-1E68-4F07-A3AB-4EBFAA271CEA}" type="pres">
      <dgm:prSet presAssocID="{061251C5-2983-4C0A-A100-6D45A98B555E}" presName="desTx" presStyleLbl="revTx" presStyleIdx="17" presStyleCnt="28">
        <dgm:presLayoutVars>
          <dgm:bulletEnabled val="1"/>
        </dgm:presLayoutVars>
      </dgm:prSet>
      <dgm:spPr/>
    </dgm:pt>
    <dgm:pt modelId="{7F41A3BD-DA91-4208-A6E6-FF8DA95CB663}" type="pres">
      <dgm:prSet presAssocID="{061251C5-2983-4C0A-A100-6D45A98B555E}" presName="desBackupRightNorm" presStyleCnt="0"/>
      <dgm:spPr/>
    </dgm:pt>
    <dgm:pt modelId="{E0D6833A-4499-4E91-AE97-88CCB991DB40}" type="pres">
      <dgm:prSet presAssocID="{25585BA4-7F83-401E-93AE-6159EFA27BF8}" presName="des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18" presStyleCnt="28"/>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57B4CE11-F2AA-43E9-9CB8-1D879E2304D9}" type="pres">
      <dgm:prSet presAssocID="{322AB388-46B5-4AEF-AAEC-E360A41B5459}" presName="desBackupLeftNorm" presStyleCnt="0"/>
      <dgm:spPr/>
    </dgm:pt>
    <dgm:pt modelId="{834B38B9-3108-4FFA-B70B-E7B53B2A37B7}" type="pres">
      <dgm:prSet presAssocID="{322AB388-46B5-4AEF-AAEC-E360A41B5459}" presName="desComposite" presStyleCnt="0"/>
      <dgm:spPr/>
    </dgm:pt>
    <dgm:pt modelId="{5DD21A00-58CC-4F70-86B7-DA65F1040078}" type="pres">
      <dgm:prSet presAssocID="{322AB388-46B5-4AEF-AAEC-E360A41B5459}" presName="desCircle" presStyleLbl="node1" presStyleIdx="8" presStyleCnt="12"/>
      <dgm:spPr/>
    </dgm:pt>
    <dgm:pt modelId="{B70D4713-6C2C-4612-ABC3-03E9F787267A}" type="pres">
      <dgm:prSet presAssocID="{322AB388-46B5-4AEF-AAEC-E360A41B5459}" presName="chTx" presStyleLbl="revTx" presStyleIdx="19" presStyleCnt="28"/>
      <dgm:spPr/>
    </dgm:pt>
    <dgm:pt modelId="{F40E011E-670D-46D7-8321-7505E7F2A4D2}" type="pres">
      <dgm:prSet presAssocID="{322AB388-46B5-4AEF-AAEC-E360A41B5459}" presName="desTx" presStyleLbl="revTx" presStyleIdx="20" presStyleCnt="28">
        <dgm:presLayoutVars>
          <dgm:bulletEnabled val="1"/>
        </dgm:presLayoutVars>
      </dgm:prSet>
      <dgm:spPr/>
    </dgm:pt>
    <dgm:pt modelId="{3DA78B67-8696-47E5-95FB-D2D2A0896331}" type="pres">
      <dgm:prSet presAssocID="{322AB388-46B5-4AEF-AAEC-E360A41B5459}" presName="desBackupRightNorm" presStyleCnt="0"/>
      <dgm:spPr/>
    </dgm:pt>
    <dgm:pt modelId="{22F5FFBB-4BB5-4BE7-B19C-D83A3256D07A}" type="pres">
      <dgm:prSet presAssocID="{B749E121-CAD8-4DE3-9485-196C4B50E1AE}" presName="desSpace" presStyleCnt="0"/>
      <dgm:spPr/>
    </dgm:pt>
    <dgm:pt modelId="{61ED79F8-A904-4EA5-A23B-44D2430B0B7A}" type="pres">
      <dgm:prSet presAssocID="{638D0E19-ABB4-419E-BFCF-414858DC6508}" presName="desBackupLeftNorm" presStyleCnt="0"/>
      <dgm:spPr/>
    </dgm:pt>
    <dgm:pt modelId="{F8D63A7C-5323-40D9-9A45-4CBF8029C452}" type="pres">
      <dgm:prSet presAssocID="{638D0E19-ABB4-419E-BFCF-414858DC6508}" presName="desComposite" presStyleCnt="0"/>
      <dgm:spPr/>
    </dgm:pt>
    <dgm:pt modelId="{1FC49643-82AE-42AB-A02E-2C17EB7C9AE8}" type="pres">
      <dgm:prSet presAssocID="{638D0E19-ABB4-419E-BFCF-414858DC6508}" presName="desCircle" presStyleLbl="node1" presStyleIdx="9" presStyleCnt="12"/>
      <dgm:spPr/>
    </dgm:pt>
    <dgm:pt modelId="{2D453D68-47E8-411D-A038-B4C2E1F4F570}" type="pres">
      <dgm:prSet presAssocID="{638D0E19-ABB4-419E-BFCF-414858DC6508}" presName="chTx" presStyleLbl="revTx" presStyleIdx="21" presStyleCnt="28"/>
      <dgm:spPr/>
    </dgm:pt>
    <dgm:pt modelId="{A48C6749-C9DA-4E75-ACCA-4464D52AAE22}" type="pres">
      <dgm:prSet presAssocID="{638D0E19-ABB4-419E-BFCF-414858DC6508}" presName="desTx" presStyleLbl="revTx" presStyleIdx="22" presStyleCnt="28">
        <dgm:presLayoutVars>
          <dgm:bulletEnabled val="1"/>
        </dgm:presLayoutVars>
      </dgm:prSet>
      <dgm:spPr/>
    </dgm:pt>
    <dgm:pt modelId="{21F326B7-6FB7-42AA-B518-B35E7C2A79DB}" type="pres">
      <dgm:prSet presAssocID="{638D0E19-ABB4-419E-BFCF-414858DC6508}" presName="desBackupRightNorm" presStyleCnt="0"/>
      <dgm:spPr/>
    </dgm:pt>
    <dgm:pt modelId="{652ABA5C-8C67-4463-BE8A-BD96DF3F28E7}" type="pres">
      <dgm:prSet presAssocID="{807E8815-B75B-496E-8835-87FCD8A88F7D}" presName="desSpace" presStyleCnt="0"/>
      <dgm:spPr/>
    </dgm:pt>
    <dgm:pt modelId="{5DFBA836-9E70-4F64-AFF5-38C5181E32BA}" type="pres">
      <dgm:prSet presAssocID="{7AB296CC-DDDF-42EC-9AFC-9A90D8A4F8F6}" presName="desBackupLeftNorm" presStyleCnt="0"/>
      <dgm:spPr/>
    </dgm:pt>
    <dgm:pt modelId="{7475D087-787B-4C1E-AF08-8662287736AC}" type="pres">
      <dgm:prSet presAssocID="{7AB296CC-DDDF-42EC-9AFC-9A90D8A4F8F6}" presName="desComposite" presStyleCnt="0"/>
      <dgm:spPr/>
    </dgm:pt>
    <dgm:pt modelId="{F99C0660-202F-41E7-9A33-15EB55993DA8}" type="pres">
      <dgm:prSet presAssocID="{7AB296CC-DDDF-42EC-9AFC-9A90D8A4F8F6}" presName="desCircle" presStyleLbl="node1" presStyleIdx="10" presStyleCnt="12"/>
      <dgm:spPr/>
    </dgm:pt>
    <dgm:pt modelId="{80696F54-2167-4D8E-8B06-F58B49DD0EB0}" type="pres">
      <dgm:prSet presAssocID="{7AB296CC-DDDF-42EC-9AFC-9A90D8A4F8F6}" presName="chTx" presStyleLbl="revTx" presStyleIdx="23" presStyleCnt="28"/>
      <dgm:spPr/>
    </dgm:pt>
    <dgm:pt modelId="{DBE1EC80-11F0-4017-91BC-144C12257FDD}" type="pres">
      <dgm:prSet presAssocID="{7AB296CC-DDDF-42EC-9AFC-9A90D8A4F8F6}" presName="desTx" presStyleLbl="revTx" presStyleIdx="24" presStyleCnt="28">
        <dgm:presLayoutVars>
          <dgm:bulletEnabled val="1"/>
        </dgm:presLayoutVars>
      </dgm:prSet>
      <dgm:spPr/>
    </dgm:pt>
    <dgm:pt modelId="{317A6A19-DFD7-4C8B-A07F-0C127991AC4F}" type="pres">
      <dgm:prSet presAssocID="{7AB296CC-DDDF-42EC-9AFC-9A90D8A4F8F6}" presName="desBackupRightNorm" presStyleCnt="0"/>
      <dgm:spPr/>
    </dgm:pt>
    <dgm:pt modelId="{FF7C2BAC-6096-490A-AC47-47F15EF9F015}" type="pres">
      <dgm:prSet presAssocID="{E9E55172-DE86-4F3E-8D5F-AB612057D52A}" presName="desSpace" presStyleCnt="0"/>
      <dgm:spPr/>
    </dgm:pt>
    <dgm:pt modelId="{71E71A5E-25C1-4FA0-945F-0246D548E404}" type="pres">
      <dgm:prSet presAssocID="{409D9C6B-5E48-49E0-BCAC-2E5BDA98B241}" presName="desBackupLeftNorm" presStyleCnt="0"/>
      <dgm:spPr/>
    </dgm:pt>
    <dgm:pt modelId="{7EED13C5-9B24-40F0-A4FE-424F9F57E547}" type="pres">
      <dgm:prSet presAssocID="{409D9C6B-5E48-49E0-BCAC-2E5BDA98B241}" presName="desComposite" presStyleCnt="0"/>
      <dgm:spPr/>
    </dgm:pt>
    <dgm:pt modelId="{373C50FA-84AD-468C-AF7A-9684EFA01FD0}" type="pres">
      <dgm:prSet presAssocID="{409D9C6B-5E48-49E0-BCAC-2E5BDA98B241}" presName="desCircle" presStyleLbl="node1" presStyleIdx="11" presStyleCnt="12"/>
      <dgm:spPr/>
    </dgm:pt>
    <dgm:pt modelId="{58A6A8D6-E09E-404C-9ADD-76144C7209E4}" type="pres">
      <dgm:prSet presAssocID="{409D9C6B-5E48-49E0-BCAC-2E5BDA98B241}" presName="chTx" presStyleLbl="revTx" presStyleIdx="25" presStyleCnt="28"/>
      <dgm:spPr/>
    </dgm:pt>
    <dgm:pt modelId="{5C1757DE-84C7-4908-8DE2-145DEE54F8DF}" type="pres">
      <dgm:prSet presAssocID="{409D9C6B-5E48-49E0-BCAC-2E5BDA98B241}" presName="desTx" presStyleLbl="revTx" presStyleIdx="26" presStyleCnt="28">
        <dgm:presLayoutVars>
          <dgm:bulletEnabled val="1"/>
        </dgm:presLayoutVars>
      </dgm:prSet>
      <dgm:spPr/>
    </dgm:pt>
    <dgm:pt modelId="{1B979B63-A00E-4348-8F18-1156EA6CF4B6}" type="pres">
      <dgm:prSet presAssocID="{409D9C6B-5E48-49E0-BCAC-2E5BDA98B241}" presName="desBackupRightNorm" presStyleCnt="0"/>
      <dgm:spPr/>
    </dgm:pt>
    <dgm:pt modelId="{48DAF1EB-71E9-4931-B89F-7C84E9FFE532}" type="pres">
      <dgm:prSet presAssocID="{E0862555-524E-4922-887F-94771A96DCE3}" presName="des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27" presStyleCnt="28"/>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3DBBAE69-0284-4E9B-849C-4A21FC5BE08E}" srcId="{CA2762E2-EEA7-4DAB-B8ED-2664EDF2A64E}" destId="{2289EF54-E375-45B6-8466-7E8BDBE2E5D9}" srcOrd="2" destOrd="0" parTransId="{EC6772BD-646D-47C0-B9C5-650A90EEA501}" sibTransId="{8B4B3885-7388-445B-99EA-408A83105BFC}"/>
    <dgm:cxn modelId="{A0D77087-94CE-4ACA-BAC6-D4C73C94DCFC}" srcId="{21E5FE63-93B2-4421-810A-2CB23FFD7A52}" destId="{7AB296CC-DDDF-42EC-9AFC-9A90D8A4F8F6}" srcOrd="2" destOrd="0" parTransId="{E0C0D4D5-643C-4D24-8756-7795D0A51A80}" sibTransId="{E9E55172-DE86-4F3E-8D5F-AB612057D52A}"/>
    <dgm:cxn modelId="{B975930F-ECC8-4330-943F-BBF9E78D46EE}" srcId="{87FD7B82-B4C1-4251-9F2F-52DE1B1D4A4A}" destId="{061251C5-2983-4C0A-A100-6D45A98B555E}" srcOrd="4" destOrd="0" parTransId="{5408C198-447B-4ADA-83E3-D43E49A4001A}" sibTransId="{25585BA4-7F83-401E-93AE-6159EFA27BF8}"/>
    <dgm:cxn modelId="{853FAE36-9D29-4C9A-A5AA-D6321E9F3651}" srcId="{F20BFBDD-9695-42F0-B8F1-D8BD1D942F87}" destId="{6D5156F4-464C-4FFB-91C1-1FB59CDADBCF}" srcOrd="3" destOrd="0" parTransId="{3C9A3B07-A09D-4EC5-ADC2-6365B0375D8D}" sibTransId="{4BADEFDA-418D-4C11-B577-4DF22DA0FD88}"/>
    <dgm:cxn modelId="{1371CD75-7AF7-4A8D-9C35-6C05CC82AF0B}" type="presOf" srcId="{2289EF54-E375-45B6-8466-7E8BDBE2E5D9}" destId="{92E1F424-C1A9-495A-A9B0-9099A1D61D2B}"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C91452E1-168B-4E6B-ACB9-5F6E21C496D5}" type="presOf" srcId="{638D0E19-ABB4-419E-BFCF-414858DC6508}" destId="{2D453D68-47E8-411D-A038-B4C2E1F4F570}"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7C0A4B6A-2510-48C8-8648-946ABE249D7F}" type="presOf" srcId="{061251C5-2983-4C0A-A100-6D45A98B555E}" destId="{C78E9AD9-C7DB-43FF-83A5-8DED35A3A238}" srcOrd="0" destOrd="0" presId="urn:microsoft.com/office/officeart/2008/layout/CircleAccentTimeline"/>
    <dgm:cxn modelId="{8401D317-C5A5-4D58-8C67-FF0A9F87B96C}" type="presOf" srcId="{87FD7B82-B4C1-4251-9F2F-52DE1B1D4A4A}" destId="{8F5449DF-9E2C-4FA1-A667-3E691B888BB3}" srcOrd="0" destOrd="0" presId="urn:microsoft.com/office/officeart/2008/layout/CircleAccentTimeline"/>
    <dgm:cxn modelId="{4FF05A7E-1335-4C36-8655-3C2A90455B00}" type="presOf" srcId="{81648BB3-6BA7-4DE2-9D1B-2BD84FF73F05}" destId="{FF952478-B1D2-40D8-9A92-BD431D38BCA8}" srcOrd="0" destOrd="0" presId="urn:microsoft.com/office/officeart/2008/layout/CircleAccentTimeline"/>
    <dgm:cxn modelId="{F0F13A1E-9B1D-41FE-B2E6-7C5F51EA1C0A}" type="presOf" srcId="{409D9C6B-5E48-49E0-BCAC-2E5BDA98B241}" destId="{58A6A8D6-E09E-404C-9ADD-76144C7209E4}" srcOrd="0" destOrd="0" presId="urn:microsoft.com/office/officeart/2008/layout/CircleAccentTimeline"/>
    <dgm:cxn modelId="{9DC16E14-B58C-46D8-AF2F-6A16974D211F}" srcId="{87FD7B82-B4C1-4251-9F2F-52DE1B1D4A4A}" destId="{F04DAB93-16C1-4E19-A731-E77EEDBFD4B9}" srcOrd="3" destOrd="0" parTransId="{CD2D1B4F-53E4-4399-9F3F-F122736B2EEC}" sibTransId="{F859318E-7828-4149-9D78-91337F77F321}"/>
    <dgm:cxn modelId="{0B49D64C-0207-47FF-87D6-3C47EAD3080F}" type="presOf" srcId="{F20BFBDD-9695-42F0-B8F1-D8BD1D942F87}" destId="{C2778A15-4287-44DD-BC6F-788A6B164926}" srcOrd="0" destOrd="0" presId="urn:microsoft.com/office/officeart/2008/layout/CircleAccentTimeline"/>
    <dgm:cxn modelId="{123964C4-7F11-4417-A36F-A8CE2831D3BD}" srcId="{87FD7B82-B4C1-4251-9F2F-52DE1B1D4A4A}" destId="{81648BB3-6BA7-4DE2-9D1B-2BD84FF73F05}" srcOrd="1" destOrd="0" parTransId="{C1C69D9B-C036-4828-B7A5-58EAC35A464D}" sibTransId="{B497F7D1-25A7-4C9E-B415-7CD42BB5C3BC}"/>
    <dgm:cxn modelId="{F38CCDC2-4E75-4C5E-A7A1-E4959D30A00C}" type="presOf" srcId="{966A2086-D2DB-4750-82CC-E49861D8B14C}" destId="{4A195CAD-6D3E-4DF1-8394-B4A3AA426C54}" srcOrd="0" destOrd="0" presId="urn:microsoft.com/office/officeart/2008/layout/CircleAccentTimeline"/>
    <dgm:cxn modelId="{2F5C4B89-A3EC-45A2-BB08-37FEDD274020}" srcId="{F20BFBDD-9695-42F0-B8F1-D8BD1D942F87}" destId="{87FD7B82-B4C1-4251-9F2F-52DE1B1D4A4A}" srcOrd="1" destOrd="0" parTransId="{7F841A8B-7383-4FC9-A92A-D164AE124826}" sibTransId="{F1729DDB-B8E9-4B01-A24C-2306FD5AF5E7}"/>
    <dgm:cxn modelId="{C03AF971-13C7-468D-9F9A-EAEA3AA28041}" srcId="{CA2762E2-EEA7-4DAB-B8ED-2664EDF2A64E}" destId="{EC6EE36A-D563-45E8-B20E-246C4CAE9DF6}" srcOrd="1" destOrd="0" parTransId="{ECB70B7E-17DA-4701-9C5F-2B7460A57653}" sibTransId="{F5E57515-D66D-4795-A80B-CC0A6F5FF9B2}"/>
    <dgm:cxn modelId="{E66DBFEC-B485-4FB7-9DE6-197F1936BACE}" type="presOf" srcId="{F04DAB93-16C1-4E19-A731-E77EEDBFD4B9}" destId="{612FA7AA-992B-43B4-AA2E-4E1D633DC03D}" srcOrd="0" destOrd="0" presId="urn:microsoft.com/office/officeart/2008/layout/CircleAccentTimeline"/>
    <dgm:cxn modelId="{3C370F0D-D122-4C7E-B51E-3387300E6C12}" type="presOf" srcId="{322AB388-46B5-4AEF-AAEC-E360A41B5459}" destId="{B70D4713-6C2C-4612-ABC3-03E9F787267A}" srcOrd="0" destOrd="0" presId="urn:microsoft.com/office/officeart/2008/layout/CircleAccentTimeline"/>
    <dgm:cxn modelId="{8FEAAD40-34BF-4741-8663-5DE1588F1FE1}" type="presOf" srcId="{9068DAF4-260F-4F47-BE0B-6C76D77AB1F7}" destId="{D4CA448B-C71D-405F-9F9B-340AF4236BC1}" srcOrd="0" destOrd="0" presId="urn:microsoft.com/office/officeart/2008/layout/CircleAccentTimeline"/>
    <dgm:cxn modelId="{90DEE5BE-06F2-4084-8C40-7F1428E01C85}" type="presOf" srcId="{B7AF161F-8D3F-4D75-B487-81F458F7333B}" destId="{DFAB0B87-B121-427F-BDDC-E039500F9CEE}" srcOrd="0" destOrd="0" presId="urn:microsoft.com/office/officeart/2008/layout/CircleAccentTimeline"/>
    <dgm:cxn modelId="{21EDA4F7-E870-4A51-838E-7B73567DA69C}" type="presOf" srcId="{7AB296CC-DDDF-42EC-9AFC-9A90D8A4F8F6}" destId="{80696F54-2167-4D8E-8B06-F58B49DD0EB0}"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0091AA5F-709C-4C13-8191-3E2FA04BA380}" type="presOf" srcId="{EC6EE36A-D563-45E8-B20E-246C4CAE9DF6}" destId="{D3044382-DE3A-4C34-AA37-7DA855D6F9D8}" srcOrd="0" destOrd="0" presId="urn:microsoft.com/office/officeart/2008/layout/CircleAccentTimeline"/>
    <dgm:cxn modelId="{D8B6FC76-A4E3-441B-8244-0EA9F10F26D1}" srcId="{87FD7B82-B4C1-4251-9F2F-52DE1B1D4A4A}" destId="{B7AF161F-8D3F-4D75-B487-81F458F7333B}" srcOrd="2" destOrd="0" parTransId="{9DE3D7EC-6B1F-4D8C-905F-5A01E4F1BC6A}" sibTransId="{CD2AAC6E-E156-4D66-9ACD-400B1258C3B5}"/>
    <dgm:cxn modelId="{2EEF09D8-5A4F-4BF7-8306-F2166956131F}" type="presOf" srcId="{6D5156F4-464C-4FFB-91C1-1FB59CDADBCF}" destId="{302DC838-1A98-44E8-9B59-40F9EAA5FE87}" srcOrd="0" destOrd="0" presId="urn:microsoft.com/office/officeart/2008/layout/CircleAccentTimeline"/>
    <dgm:cxn modelId="{F22254D7-0CB2-44AE-9629-DAA95F806743}" srcId="{21E5FE63-93B2-4421-810A-2CB23FFD7A52}" destId="{409D9C6B-5E48-49E0-BCAC-2E5BDA98B241}" srcOrd="3" destOrd="0" parTransId="{A1F7ED06-119F-448C-BDC6-74771185F617}" sibTransId="{E0862555-524E-4922-887F-94771A96DCE3}"/>
    <dgm:cxn modelId="{A9470BBB-1325-4F5F-9091-D4B437A5F21E}" type="presOf" srcId="{21E5FE63-93B2-4421-810A-2CB23FFD7A52}" destId="{B43D1F9B-6A39-42EA-B903-535C4C34DD08}" srcOrd="0" destOrd="0" presId="urn:microsoft.com/office/officeart/2008/layout/CircleAccentTimeline"/>
    <dgm:cxn modelId="{4AE73DE1-E596-4B35-9AE8-4D570564A788}" srcId="{87FD7B82-B4C1-4251-9F2F-52DE1B1D4A4A}" destId="{966A2086-D2DB-4750-82CC-E49861D8B14C}" srcOrd="0" destOrd="0" parTransId="{6690B8CB-AEA3-4832-88AE-C55B809B4D58}" sibTransId="{B00E4A48-5808-4316-9DF2-2BFAEEBD560F}"/>
    <dgm:cxn modelId="{6DA12D87-50A3-4202-869C-446FECEDDE9F}" srcId="{CA2762E2-EEA7-4DAB-B8ED-2664EDF2A64E}" destId="{9068DAF4-260F-4F47-BE0B-6C76D77AB1F7}" srcOrd="0" destOrd="0" parTransId="{7B4B8EE6-1BBB-48DC-B19D-0FF38FE41A97}" sibTransId="{E2A53FA4-F914-43C3-A284-FA2F6F23190C}"/>
    <dgm:cxn modelId="{27485AB3-D502-4CFB-BDDD-1ABC8D410A69}" srcId="{21E5FE63-93B2-4421-810A-2CB23FFD7A52}" destId="{638D0E19-ABB4-419E-BFCF-414858DC6508}" srcOrd="1" destOrd="0" parTransId="{EB6A162D-B571-4F34-B940-6F2A7C9AAF95}" sibTransId="{807E8815-B75B-496E-8835-87FCD8A88F7D}"/>
    <dgm:cxn modelId="{77E7D075-0019-409B-9AF0-1F9C9E333CD4}" srcId="{21E5FE63-93B2-4421-810A-2CB23FFD7A52}" destId="{322AB388-46B5-4AEF-AAEC-E360A41B5459}" srcOrd="0" destOrd="0" parTransId="{A2D66C34-8ED8-47DE-BDC1-8E98460AC95E}" sibTransId="{B749E121-CAD8-4DE3-9485-196C4B50E1AE}"/>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31F923AC-EB9F-41BD-A6A6-3885BA8C892B}" type="presParOf" srcId="{C2778A15-4287-44DD-BC6F-788A6B164926}" destId="{BFDA23FE-C0B7-4F3B-83B1-F05AE2EA6B18}" srcOrd="3" destOrd="0" presId="urn:microsoft.com/office/officeart/2008/layout/CircleAccentTimeline"/>
    <dgm:cxn modelId="{DAE2940F-EA04-41F2-A0D1-FE125EDEC686}" type="presParOf" srcId="{C2778A15-4287-44DD-BC6F-788A6B164926}" destId="{0AECD594-3BF6-4522-94A8-4799F8101715}" srcOrd="4" destOrd="0" presId="urn:microsoft.com/office/officeart/2008/layout/CircleAccentTimeline"/>
    <dgm:cxn modelId="{8026EBE8-F774-497A-A93D-D456088A47D3}" type="presParOf" srcId="{0AECD594-3BF6-4522-94A8-4799F8101715}" destId="{9C793C51-7EDE-4894-8576-4323138859C2}" srcOrd="0" destOrd="0" presId="urn:microsoft.com/office/officeart/2008/layout/CircleAccentTimeline"/>
    <dgm:cxn modelId="{402D3C37-686C-4C57-A34C-0B815DE0B06F}" type="presParOf" srcId="{0AECD594-3BF6-4522-94A8-4799F8101715}" destId="{D4CA448B-C71D-405F-9F9B-340AF4236BC1}" srcOrd="1" destOrd="0" presId="urn:microsoft.com/office/officeart/2008/layout/CircleAccentTimeline"/>
    <dgm:cxn modelId="{4C43A8D7-2987-40B0-BBCA-84FD850D9F4B}" type="presParOf" srcId="{0AECD594-3BF6-4522-94A8-4799F8101715}" destId="{B77717D2-09B0-423A-8D48-7ECB348F9068}" srcOrd="2" destOrd="0" presId="urn:microsoft.com/office/officeart/2008/layout/CircleAccentTimeline"/>
    <dgm:cxn modelId="{0AB21151-D2A6-43A8-ACAE-189832237EC0}" type="presParOf" srcId="{C2778A15-4287-44DD-BC6F-788A6B164926}" destId="{7E209C4B-2B7C-4DB6-995B-3FAF74277924}" srcOrd="5" destOrd="0" presId="urn:microsoft.com/office/officeart/2008/layout/CircleAccentTimeline"/>
    <dgm:cxn modelId="{B9853757-E7D0-47C6-938C-5B7BC92AE270}" type="presParOf" srcId="{C2778A15-4287-44DD-BC6F-788A6B164926}" destId="{BFAA01A3-1B7F-489A-AC84-2DF4CE12F6FD}" srcOrd="6" destOrd="0" presId="urn:microsoft.com/office/officeart/2008/layout/CircleAccentTimeline"/>
    <dgm:cxn modelId="{0639372B-A3C4-4B33-9A51-13D3CFC54582}" type="presParOf" srcId="{C2778A15-4287-44DD-BC6F-788A6B164926}" destId="{960334A4-5796-4D10-98F2-AC35A04ED12F}" srcOrd="7" destOrd="0" presId="urn:microsoft.com/office/officeart/2008/layout/CircleAccentTimeline"/>
    <dgm:cxn modelId="{F4FB66CA-114C-4EAC-84E1-05361A2A2B36}" type="presParOf" srcId="{C2778A15-4287-44DD-BC6F-788A6B164926}" destId="{6E1B09B5-8AF3-42A1-AE10-75BB94E15625}" srcOrd="8" destOrd="0" presId="urn:microsoft.com/office/officeart/2008/layout/CircleAccentTimeline"/>
    <dgm:cxn modelId="{106AC217-BB21-477F-82C2-D2EBFB09255F}" type="presParOf" srcId="{6E1B09B5-8AF3-42A1-AE10-75BB94E15625}" destId="{29E8B426-9EFC-450B-8228-B2C096AA8B67}" srcOrd="0" destOrd="0" presId="urn:microsoft.com/office/officeart/2008/layout/CircleAccentTimeline"/>
    <dgm:cxn modelId="{3371F575-2405-44C2-8F71-F4A31C5DE7B4}" type="presParOf" srcId="{6E1B09B5-8AF3-42A1-AE10-75BB94E15625}" destId="{D3044382-DE3A-4C34-AA37-7DA855D6F9D8}" srcOrd="1" destOrd="0" presId="urn:microsoft.com/office/officeart/2008/layout/CircleAccentTimeline"/>
    <dgm:cxn modelId="{A4DC95FA-5F41-4DC5-940B-CEA7F22379B8}" type="presParOf" srcId="{6E1B09B5-8AF3-42A1-AE10-75BB94E15625}" destId="{F95871C0-51E1-4F8B-BB4C-BE934AA2CFE3}" srcOrd="2" destOrd="0" presId="urn:microsoft.com/office/officeart/2008/layout/CircleAccentTimeline"/>
    <dgm:cxn modelId="{D07CBF21-9BB7-471E-BAD8-E82A53481DEC}" type="presParOf" srcId="{C2778A15-4287-44DD-BC6F-788A6B164926}" destId="{8C03BC51-C0EA-4065-9D96-8194C18FD0D4}" srcOrd="9" destOrd="0" presId="urn:microsoft.com/office/officeart/2008/layout/CircleAccentTimeline"/>
    <dgm:cxn modelId="{7E38E2D4-75BF-4387-B839-C54C853D7174}" type="presParOf" srcId="{C2778A15-4287-44DD-BC6F-788A6B164926}" destId="{7A75F8E3-B0FD-4179-955E-A4C816B92477}" srcOrd="10" destOrd="0" presId="urn:microsoft.com/office/officeart/2008/layout/CircleAccentTimeline"/>
    <dgm:cxn modelId="{89EB437E-7A5E-46A6-BE06-5D83F992B685}" type="presParOf" srcId="{C2778A15-4287-44DD-BC6F-788A6B164926}" destId="{C58878A9-84A3-4C75-BE6B-0A56455B0192}" srcOrd="11" destOrd="0" presId="urn:microsoft.com/office/officeart/2008/layout/CircleAccentTimeline"/>
    <dgm:cxn modelId="{4E2CFA5B-951D-4D78-AD69-69881B3292ED}" type="presParOf" srcId="{C2778A15-4287-44DD-BC6F-788A6B164926}" destId="{8769775A-3270-45CB-823E-AFE9957FBBD9}" srcOrd="12" destOrd="0" presId="urn:microsoft.com/office/officeart/2008/layout/CircleAccentTimeline"/>
    <dgm:cxn modelId="{EE317D05-4B31-4076-B8FA-72A4D16D781C}" type="presParOf" srcId="{8769775A-3270-45CB-823E-AFE9957FBBD9}" destId="{0EB6BB19-FD6D-4F03-9846-4A28181FD4AC}" srcOrd="0" destOrd="0" presId="urn:microsoft.com/office/officeart/2008/layout/CircleAccentTimeline"/>
    <dgm:cxn modelId="{B671C710-253D-4AD3-BFF6-ADD80D88A571}" type="presParOf" srcId="{8769775A-3270-45CB-823E-AFE9957FBBD9}" destId="{92E1F424-C1A9-495A-A9B0-9099A1D61D2B}" srcOrd="1" destOrd="0" presId="urn:microsoft.com/office/officeart/2008/layout/CircleAccentTimeline"/>
    <dgm:cxn modelId="{8FB456DB-CF1B-42C4-A8EF-7FFA2764F4ED}" type="presParOf" srcId="{8769775A-3270-45CB-823E-AFE9957FBBD9}" destId="{DFFC1C1A-9470-4EFA-B317-E1F700A60D53}" srcOrd="2" destOrd="0" presId="urn:microsoft.com/office/officeart/2008/layout/CircleAccentTimeline"/>
    <dgm:cxn modelId="{14BB59C3-6203-49EB-B4EE-38BA08862EEA}" type="presParOf" srcId="{C2778A15-4287-44DD-BC6F-788A6B164926}" destId="{7F7A966E-533E-4699-890C-D9F57E0EF57D}" srcOrd="13" destOrd="0" presId="urn:microsoft.com/office/officeart/2008/layout/CircleAccentTimeline"/>
    <dgm:cxn modelId="{BD07CA9F-F237-4A45-AB9B-85E3B7B00253}" type="presParOf" srcId="{C2778A15-4287-44DD-BC6F-788A6B164926}" destId="{45E22B14-CFFE-42BA-85B3-B1D915E19F23}" srcOrd="14" destOrd="0" presId="urn:microsoft.com/office/officeart/2008/layout/CircleAccentTimeline"/>
    <dgm:cxn modelId="{00E6C4BA-3FE2-4401-AF9A-A30E7B937AA7}" type="presParOf" srcId="{C2778A15-4287-44DD-BC6F-788A6B164926}" destId="{45DBC6AA-E5F8-41DE-BC1C-A3BF8196935E}" srcOrd="15"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16" destOrd="0" presId="urn:microsoft.com/office/officeart/2008/layout/CircleAccentTimeline"/>
    <dgm:cxn modelId="{64322502-7223-4817-89E7-7E41808F8156}" type="presParOf" srcId="{C2778A15-4287-44DD-BC6F-788A6B164926}" destId="{5AE4D703-A1B2-47B0-80AA-B982721B52E8}" srcOrd="17" destOrd="0" presId="urn:microsoft.com/office/officeart/2008/layout/CircleAccentTimeline"/>
    <dgm:cxn modelId="{2457E702-8ABF-498C-A386-97DAAD7CF30C}" type="presParOf" srcId="{C2778A15-4287-44DD-BC6F-788A6B164926}" destId="{02E6F33F-7932-4C31-B585-5247877EA13B}" srcOrd="18" destOrd="0" presId="urn:microsoft.com/office/officeart/2008/layout/CircleAccentTimeline"/>
    <dgm:cxn modelId="{BC87F593-392B-4FA2-98CB-A2C212786137}" type="presParOf" srcId="{C2778A15-4287-44DD-BC6F-788A6B164926}" destId="{1E04F9BC-CF9E-4319-8B67-6CD15A83CBA5}" srcOrd="19" destOrd="0" presId="urn:microsoft.com/office/officeart/2008/layout/CircleAccentTimeline"/>
    <dgm:cxn modelId="{6A73D0FC-C18A-4D3B-87D0-BF1E251CAC4F}" type="presParOf" srcId="{1E04F9BC-CF9E-4319-8B67-6CD15A83CBA5}" destId="{90BB4EED-EA97-4B27-93F1-082607384F8F}" srcOrd="0" destOrd="0" presId="urn:microsoft.com/office/officeart/2008/layout/CircleAccentTimeline"/>
    <dgm:cxn modelId="{55DE907F-AEF7-4E11-B608-1CDB94CEAAF7}" type="presParOf" srcId="{1E04F9BC-CF9E-4319-8B67-6CD15A83CBA5}" destId="{4A195CAD-6D3E-4DF1-8394-B4A3AA426C54}" srcOrd="1" destOrd="0" presId="urn:microsoft.com/office/officeart/2008/layout/CircleAccentTimeline"/>
    <dgm:cxn modelId="{B0F8B751-B543-47F2-ABE3-8B6C06EA408E}" type="presParOf" srcId="{1E04F9BC-CF9E-4319-8B67-6CD15A83CBA5}" destId="{52226037-34EB-4E5B-BAF5-B4156E4001D9}" srcOrd="2" destOrd="0" presId="urn:microsoft.com/office/officeart/2008/layout/CircleAccentTimeline"/>
    <dgm:cxn modelId="{93651EDE-2873-44B3-B1DB-EA93254A9F0D}" type="presParOf" srcId="{C2778A15-4287-44DD-BC6F-788A6B164926}" destId="{090F4033-DCAB-48E7-A798-0C6963E07CD5}" srcOrd="20" destOrd="0" presId="urn:microsoft.com/office/officeart/2008/layout/CircleAccentTimeline"/>
    <dgm:cxn modelId="{C1AB3B64-4102-41C6-8451-B83D959532DD}" type="presParOf" srcId="{C2778A15-4287-44DD-BC6F-788A6B164926}" destId="{86CD4414-AA11-45E7-8BD3-71A21684E946}" srcOrd="21" destOrd="0" presId="urn:microsoft.com/office/officeart/2008/layout/CircleAccentTimeline"/>
    <dgm:cxn modelId="{92C9D1D6-FD5B-4DE4-ACCE-92E6FE185D7C}" type="presParOf" srcId="{C2778A15-4287-44DD-BC6F-788A6B164926}" destId="{1E1D3695-5A90-42A9-A885-06D0D5E2123E}" srcOrd="22" destOrd="0" presId="urn:microsoft.com/office/officeart/2008/layout/CircleAccentTimeline"/>
    <dgm:cxn modelId="{ADD1DD59-D510-4A32-8F21-EA154DFF5146}" type="presParOf" srcId="{C2778A15-4287-44DD-BC6F-788A6B164926}" destId="{2B717370-7C68-4A8F-B2DA-7E5978B6ECDE}" srcOrd="23" destOrd="0" presId="urn:microsoft.com/office/officeart/2008/layout/CircleAccentTimeline"/>
    <dgm:cxn modelId="{89271D72-D1A5-4FF4-A774-3C9D0BFDA084}" type="presParOf" srcId="{2B717370-7C68-4A8F-B2DA-7E5978B6ECDE}" destId="{1128B751-8BF1-4C22-80B6-93EFFBF0910C}" srcOrd="0" destOrd="0" presId="urn:microsoft.com/office/officeart/2008/layout/CircleAccentTimeline"/>
    <dgm:cxn modelId="{411D2CFB-94B1-4937-9956-1A7CCFBCCC4E}" type="presParOf" srcId="{2B717370-7C68-4A8F-B2DA-7E5978B6ECDE}" destId="{FF952478-B1D2-40D8-9A92-BD431D38BCA8}" srcOrd="1" destOrd="0" presId="urn:microsoft.com/office/officeart/2008/layout/CircleAccentTimeline"/>
    <dgm:cxn modelId="{D836F5C5-7962-4631-B3FF-D66A09E8F960}" type="presParOf" srcId="{2B717370-7C68-4A8F-B2DA-7E5978B6ECDE}" destId="{D8863945-DFC6-4E84-81D2-7323D81B1DFE}" srcOrd="2" destOrd="0" presId="urn:microsoft.com/office/officeart/2008/layout/CircleAccentTimeline"/>
    <dgm:cxn modelId="{79D0C57B-6C1F-4521-9AB3-DD33716D4F8A}" type="presParOf" srcId="{C2778A15-4287-44DD-BC6F-788A6B164926}" destId="{F741C410-A594-4B53-BBFB-457A4FDE65D1}" srcOrd="24" destOrd="0" presId="urn:microsoft.com/office/officeart/2008/layout/CircleAccentTimeline"/>
    <dgm:cxn modelId="{D4A52061-E3DF-4086-AC42-A7FB39D979F6}" type="presParOf" srcId="{C2778A15-4287-44DD-BC6F-788A6B164926}" destId="{94D9DC94-B038-4FBA-8600-0DB999F150DD}" srcOrd="25" destOrd="0" presId="urn:microsoft.com/office/officeart/2008/layout/CircleAccentTimeline"/>
    <dgm:cxn modelId="{C862DB8F-C7CB-477B-A1EB-9172136500EC}" type="presParOf" srcId="{C2778A15-4287-44DD-BC6F-788A6B164926}" destId="{2C7892DC-A5A7-4C75-81AF-26BEFEC7F224}" srcOrd="26" destOrd="0" presId="urn:microsoft.com/office/officeart/2008/layout/CircleAccentTimeline"/>
    <dgm:cxn modelId="{EA2C0E23-6E61-4E31-B6A1-B769F2C658F6}" type="presParOf" srcId="{C2778A15-4287-44DD-BC6F-788A6B164926}" destId="{2FA0E242-2050-4969-8AB7-3B7113929980}" srcOrd="27" destOrd="0" presId="urn:microsoft.com/office/officeart/2008/layout/CircleAccentTimeline"/>
    <dgm:cxn modelId="{75E240BD-2F12-48E9-852E-8F13254E2C81}" type="presParOf" srcId="{2FA0E242-2050-4969-8AB7-3B7113929980}" destId="{BE7A4298-167B-40BB-9CBB-89C52D138B4E}" srcOrd="0" destOrd="0" presId="urn:microsoft.com/office/officeart/2008/layout/CircleAccentTimeline"/>
    <dgm:cxn modelId="{842C1116-26DB-43D3-8F47-07683CE7C634}" type="presParOf" srcId="{2FA0E242-2050-4969-8AB7-3B7113929980}" destId="{DFAB0B87-B121-427F-BDDC-E039500F9CEE}" srcOrd="1" destOrd="0" presId="urn:microsoft.com/office/officeart/2008/layout/CircleAccentTimeline"/>
    <dgm:cxn modelId="{76BE3C02-530A-4DA7-93BE-0E61A819FCD5}" type="presParOf" srcId="{2FA0E242-2050-4969-8AB7-3B7113929980}" destId="{4CACE350-2FCE-49B6-BDC7-909D67704BD3}" srcOrd="2" destOrd="0" presId="urn:microsoft.com/office/officeart/2008/layout/CircleAccentTimeline"/>
    <dgm:cxn modelId="{9BCCA5D3-68BA-401C-BB91-8E81611D92FF}" type="presParOf" srcId="{C2778A15-4287-44DD-BC6F-788A6B164926}" destId="{B5F202A2-7F93-4C9A-92E3-D4DA8EEC02AD}" srcOrd="28" destOrd="0" presId="urn:microsoft.com/office/officeart/2008/layout/CircleAccentTimeline"/>
    <dgm:cxn modelId="{5B87BB76-C6C6-445C-AC38-EE2169AC7883}" type="presParOf" srcId="{C2778A15-4287-44DD-BC6F-788A6B164926}" destId="{48D7A5CD-8301-4A46-A23D-B21E5CBB7CF5}" srcOrd="29" destOrd="0" presId="urn:microsoft.com/office/officeart/2008/layout/CircleAccentTimeline"/>
    <dgm:cxn modelId="{1308E82F-5266-463F-A65B-67A51D4F23BD}" type="presParOf" srcId="{C2778A15-4287-44DD-BC6F-788A6B164926}" destId="{D2A9FC71-CFE7-4700-B707-18B9E5A29621}" srcOrd="30" destOrd="0" presId="urn:microsoft.com/office/officeart/2008/layout/CircleAccentTimeline"/>
    <dgm:cxn modelId="{5A1A0E17-86CF-45AE-8961-ADBE2D44914D}" type="presParOf" srcId="{C2778A15-4287-44DD-BC6F-788A6B164926}" destId="{34CC202E-8F96-4C26-B76D-69BA045B8F34}" srcOrd="31" destOrd="0" presId="urn:microsoft.com/office/officeart/2008/layout/CircleAccentTimeline"/>
    <dgm:cxn modelId="{B124227D-FB7D-44CA-93FB-C5AD4C5FF4C9}" type="presParOf" srcId="{34CC202E-8F96-4C26-B76D-69BA045B8F34}" destId="{9A560056-A264-42D7-94CD-ABAFF6A6933D}" srcOrd="0" destOrd="0" presId="urn:microsoft.com/office/officeart/2008/layout/CircleAccentTimeline"/>
    <dgm:cxn modelId="{0586B3EB-1FD0-484D-9C92-F114375B017A}" type="presParOf" srcId="{34CC202E-8F96-4C26-B76D-69BA045B8F34}" destId="{612FA7AA-992B-43B4-AA2E-4E1D633DC03D}" srcOrd="1" destOrd="0" presId="urn:microsoft.com/office/officeart/2008/layout/CircleAccentTimeline"/>
    <dgm:cxn modelId="{277B96F9-995B-45AF-9ED3-D1B2179D2A36}" type="presParOf" srcId="{34CC202E-8F96-4C26-B76D-69BA045B8F34}" destId="{2DBC1474-D7CC-4F16-8243-66690DE75D97}" srcOrd="2" destOrd="0" presId="urn:microsoft.com/office/officeart/2008/layout/CircleAccentTimeline"/>
    <dgm:cxn modelId="{F6569FA3-E4C2-4B62-A66D-D2C91CB9A7D1}" type="presParOf" srcId="{C2778A15-4287-44DD-BC6F-788A6B164926}" destId="{F3ECCBE2-6A4F-425A-8DDC-14F00575D890}" srcOrd="32" destOrd="0" presId="urn:microsoft.com/office/officeart/2008/layout/CircleAccentTimeline"/>
    <dgm:cxn modelId="{FA2695D2-6A8E-449B-803C-88A2BA177ABE}" type="presParOf" srcId="{C2778A15-4287-44DD-BC6F-788A6B164926}" destId="{CC1B9970-D39E-4EEF-89BF-D11421ADB433}" srcOrd="33" destOrd="0" presId="urn:microsoft.com/office/officeart/2008/layout/CircleAccentTimeline"/>
    <dgm:cxn modelId="{F786A5AB-580A-4E5F-9883-0EC01B3A589C}" type="presParOf" srcId="{C2778A15-4287-44DD-BC6F-788A6B164926}" destId="{208B6CE8-A1F5-4221-A98B-2AD3244606FD}" srcOrd="34" destOrd="0" presId="urn:microsoft.com/office/officeart/2008/layout/CircleAccentTimeline"/>
    <dgm:cxn modelId="{25955DCD-FEFE-4C57-8D62-D51423F62AF0}" type="presParOf" srcId="{C2778A15-4287-44DD-BC6F-788A6B164926}" destId="{389B33DC-BC89-4AB2-8E98-F097FA971A09}" srcOrd="35" destOrd="0" presId="urn:microsoft.com/office/officeart/2008/layout/CircleAccentTimeline"/>
    <dgm:cxn modelId="{85856B9C-1D4B-4A87-8B88-9197B2CD6DD1}" type="presParOf" srcId="{389B33DC-BC89-4AB2-8E98-F097FA971A09}" destId="{FDD45271-FCF8-467D-A4B9-AE60A47F22E9}" srcOrd="0" destOrd="0" presId="urn:microsoft.com/office/officeart/2008/layout/CircleAccentTimeline"/>
    <dgm:cxn modelId="{EA8D8C5F-F87D-4681-8B47-7B58D52EF932}" type="presParOf" srcId="{389B33DC-BC89-4AB2-8E98-F097FA971A09}" destId="{C78E9AD9-C7DB-43FF-83A5-8DED35A3A238}" srcOrd="1" destOrd="0" presId="urn:microsoft.com/office/officeart/2008/layout/CircleAccentTimeline"/>
    <dgm:cxn modelId="{923CA514-4831-4F0B-A8A1-EC79C8832E2C}" type="presParOf" srcId="{389B33DC-BC89-4AB2-8E98-F097FA971A09}" destId="{B5C65617-1E68-4F07-A3AB-4EBFAA271CEA}" srcOrd="2" destOrd="0" presId="urn:microsoft.com/office/officeart/2008/layout/CircleAccentTimeline"/>
    <dgm:cxn modelId="{54FC7F17-7B94-478E-9E06-5ED32EBE624E}" type="presParOf" srcId="{C2778A15-4287-44DD-BC6F-788A6B164926}" destId="{7F41A3BD-DA91-4208-A6E6-FF8DA95CB663}" srcOrd="36" destOrd="0" presId="urn:microsoft.com/office/officeart/2008/layout/CircleAccentTimeline"/>
    <dgm:cxn modelId="{5C942605-14A9-4010-AEE5-1A390D4BBB3B}" type="presParOf" srcId="{C2778A15-4287-44DD-BC6F-788A6B164926}" destId="{E0D6833A-4499-4E91-AE97-88CCB991DB40}" srcOrd="37" destOrd="0" presId="urn:microsoft.com/office/officeart/2008/layout/CircleAccentTimeline"/>
    <dgm:cxn modelId="{0BCE89C8-0B55-44A1-BDEB-B01576C04D21}" type="presParOf" srcId="{C2778A15-4287-44DD-BC6F-788A6B164926}" destId="{CF43AEB7-0A11-4DD5-9771-2F4BDE24FD41}" srcOrd="38"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39" destOrd="0" presId="urn:microsoft.com/office/officeart/2008/layout/CircleAccentTimeline"/>
    <dgm:cxn modelId="{BC89268B-B4D9-4C13-8ADD-F641E2C9C789}" type="presParOf" srcId="{C2778A15-4287-44DD-BC6F-788A6B164926}" destId="{257C4FDE-B307-4F0C-B7C1-82D3376E6F5B}" srcOrd="40" destOrd="0" presId="urn:microsoft.com/office/officeart/2008/layout/CircleAccentTimeline"/>
    <dgm:cxn modelId="{0B4631D6-6619-4363-9A05-043D0BD1753E}" type="presParOf" srcId="{C2778A15-4287-44DD-BC6F-788A6B164926}" destId="{57B4CE11-F2AA-43E9-9CB8-1D879E2304D9}" srcOrd="41" destOrd="0" presId="urn:microsoft.com/office/officeart/2008/layout/CircleAccentTimeline"/>
    <dgm:cxn modelId="{057EFEB4-1A68-42EB-91E3-BE39A6634DFE}" type="presParOf" srcId="{C2778A15-4287-44DD-BC6F-788A6B164926}" destId="{834B38B9-3108-4FFA-B70B-E7B53B2A37B7}" srcOrd="42" destOrd="0" presId="urn:microsoft.com/office/officeart/2008/layout/CircleAccentTimeline"/>
    <dgm:cxn modelId="{120BD4DF-BE4C-46F9-9C62-04780F95B275}" type="presParOf" srcId="{834B38B9-3108-4FFA-B70B-E7B53B2A37B7}" destId="{5DD21A00-58CC-4F70-86B7-DA65F1040078}" srcOrd="0" destOrd="0" presId="urn:microsoft.com/office/officeart/2008/layout/CircleAccentTimeline"/>
    <dgm:cxn modelId="{9193F21D-A889-4E3A-A4BE-1F169132BF97}" type="presParOf" srcId="{834B38B9-3108-4FFA-B70B-E7B53B2A37B7}" destId="{B70D4713-6C2C-4612-ABC3-03E9F787267A}" srcOrd="1" destOrd="0" presId="urn:microsoft.com/office/officeart/2008/layout/CircleAccentTimeline"/>
    <dgm:cxn modelId="{D4D01CD0-87EC-4EFB-8AE3-7722091BB112}" type="presParOf" srcId="{834B38B9-3108-4FFA-B70B-E7B53B2A37B7}" destId="{F40E011E-670D-46D7-8321-7505E7F2A4D2}" srcOrd="2" destOrd="0" presId="urn:microsoft.com/office/officeart/2008/layout/CircleAccentTimeline"/>
    <dgm:cxn modelId="{43E627AF-36DC-4E18-B7AD-19F08E80A698}" type="presParOf" srcId="{C2778A15-4287-44DD-BC6F-788A6B164926}" destId="{3DA78B67-8696-47E5-95FB-D2D2A0896331}" srcOrd="43" destOrd="0" presId="urn:microsoft.com/office/officeart/2008/layout/CircleAccentTimeline"/>
    <dgm:cxn modelId="{E2FDE649-F1A0-4D90-B212-423A176FFB75}" type="presParOf" srcId="{C2778A15-4287-44DD-BC6F-788A6B164926}" destId="{22F5FFBB-4BB5-4BE7-B19C-D83A3256D07A}" srcOrd="44" destOrd="0" presId="urn:microsoft.com/office/officeart/2008/layout/CircleAccentTimeline"/>
    <dgm:cxn modelId="{86463073-F196-4757-85F4-41ABC59A1AE6}" type="presParOf" srcId="{C2778A15-4287-44DD-BC6F-788A6B164926}" destId="{61ED79F8-A904-4EA5-A23B-44D2430B0B7A}" srcOrd="45" destOrd="0" presId="urn:microsoft.com/office/officeart/2008/layout/CircleAccentTimeline"/>
    <dgm:cxn modelId="{FF16FB59-FB1D-4533-9B95-0C0E0DD6F220}" type="presParOf" srcId="{C2778A15-4287-44DD-BC6F-788A6B164926}" destId="{F8D63A7C-5323-40D9-9A45-4CBF8029C452}" srcOrd="46" destOrd="0" presId="urn:microsoft.com/office/officeart/2008/layout/CircleAccentTimeline"/>
    <dgm:cxn modelId="{3D219584-A74A-4AA7-81C2-A042F9718AC1}" type="presParOf" srcId="{F8D63A7C-5323-40D9-9A45-4CBF8029C452}" destId="{1FC49643-82AE-42AB-A02E-2C17EB7C9AE8}" srcOrd="0" destOrd="0" presId="urn:microsoft.com/office/officeart/2008/layout/CircleAccentTimeline"/>
    <dgm:cxn modelId="{D42F45BC-91CB-49E8-B7F3-BCCA068A303C}" type="presParOf" srcId="{F8D63A7C-5323-40D9-9A45-4CBF8029C452}" destId="{2D453D68-47E8-411D-A038-B4C2E1F4F570}" srcOrd="1" destOrd="0" presId="urn:microsoft.com/office/officeart/2008/layout/CircleAccentTimeline"/>
    <dgm:cxn modelId="{0791421A-A722-434D-9891-36BA6F1ED19E}" type="presParOf" srcId="{F8D63A7C-5323-40D9-9A45-4CBF8029C452}" destId="{A48C6749-C9DA-4E75-ACCA-4464D52AAE22}" srcOrd="2" destOrd="0" presId="urn:microsoft.com/office/officeart/2008/layout/CircleAccentTimeline"/>
    <dgm:cxn modelId="{FA46C998-B285-49F2-A5BB-E69AE446A275}" type="presParOf" srcId="{C2778A15-4287-44DD-BC6F-788A6B164926}" destId="{21F326B7-6FB7-42AA-B518-B35E7C2A79DB}" srcOrd="47" destOrd="0" presId="urn:microsoft.com/office/officeart/2008/layout/CircleAccentTimeline"/>
    <dgm:cxn modelId="{1C7FFA3A-00EE-429C-8279-A6E49203823A}" type="presParOf" srcId="{C2778A15-4287-44DD-BC6F-788A6B164926}" destId="{652ABA5C-8C67-4463-BE8A-BD96DF3F28E7}" srcOrd="48" destOrd="0" presId="urn:microsoft.com/office/officeart/2008/layout/CircleAccentTimeline"/>
    <dgm:cxn modelId="{F0C7C159-838A-4A6F-9749-D4FD78FDBA8A}" type="presParOf" srcId="{C2778A15-4287-44DD-BC6F-788A6B164926}" destId="{5DFBA836-9E70-4F64-AFF5-38C5181E32BA}" srcOrd="49" destOrd="0" presId="urn:microsoft.com/office/officeart/2008/layout/CircleAccentTimeline"/>
    <dgm:cxn modelId="{C33282CF-F2B7-44E2-8750-C4D49F7970A1}" type="presParOf" srcId="{C2778A15-4287-44DD-BC6F-788A6B164926}" destId="{7475D087-787B-4C1E-AF08-8662287736AC}" srcOrd="50" destOrd="0" presId="urn:microsoft.com/office/officeart/2008/layout/CircleAccentTimeline"/>
    <dgm:cxn modelId="{86CA7487-4A20-4899-9EB0-346A0485B6E7}" type="presParOf" srcId="{7475D087-787B-4C1E-AF08-8662287736AC}" destId="{F99C0660-202F-41E7-9A33-15EB55993DA8}" srcOrd="0" destOrd="0" presId="urn:microsoft.com/office/officeart/2008/layout/CircleAccentTimeline"/>
    <dgm:cxn modelId="{BEE0D13F-55B7-4D5E-B275-3B7565A22F1B}" type="presParOf" srcId="{7475D087-787B-4C1E-AF08-8662287736AC}" destId="{80696F54-2167-4D8E-8B06-F58B49DD0EB0}" srcOrd="1" destOrd="0" presId="urn:microsoft.com/office/officeart/2008/layout/CircleAccentTimeline"/>
    <dgm:cxn modelId="{5FC07791-4A43-4E10-9FC0-4F21E9827991}" type="presParOf" srcId="{7475D087-787B-4C1E-AF08-8662287736AC}" destId="{DBE1EC80-11F0-4017-91BC-144C12257FDD}" srcOrd="2" destOrd="0" presId="urn:microsoft.com/office/officeart/2008/layout/CircleAccentTimeline"/>
    <dgm:cxn modelId="{68744E82-37CC-43EF-8B2B-86769E9E49AB}" type="presParOf" srcId="{C2778A15-4287-44DD-BC6F-788A6B164926}" destId="{317A6A19-DFD7-4C8B-A07F-0C127991AC4F}" srcOrd="51" destOrd="0" presId="urn:microsoft.com/office/officeart/2008/layout/CircleAccentTimeline"/>
    <dgm:cxn modelId="{8D6A85E3-2D12-48D4-BB0C-AA8407AB80ED}" type="presParOf" srcId="{C2778A15-4287-44DD-BC6F-788A6B164926}" destId="{FF7C2BAC-6096-490A-AC47-47F15EF9F015}" srcOrd="52" destOrd="0" presId="urn:microsoft.com/office/officeart/2008/layout/CircleAccentTimeline"/>
    <dgm:cxn modelId="{1913A587-51FA-442E-A28D-B77949D5C7B6}" type="presParOf" srcId="{C2778A15-4287-44DD-BC6F-788A6B164926}" destId="{71E71A5E-25C1-4FA0-945F-0246D548E404}" srcOrd="53" destOrd="0" presId="urn:microsoft.com/office/officeart/2008/layout/CircleAccentTimeline"/>
    <dgm:cxn modelId="{BE8A8A88-2D20-474D-B7CA-6E4EDEFBD3FF}" type="presParOf" srcId="{C2778A15-4287-44DD-BC6F-788A6B164926}" destId="{7EED13C5-9B24-40F0-A4FE-424F9F57E547}" srcOrd="54" destOrd="0" presId="urn:microsoft.com/office/officeart/2008/layout/CircleAccentTimeline"/>
    <dgm:cxn modelId="{FCFDBCBF-CEA8-40F5-98C2-65B1F92A92A2}" type="presParOf" srcId="{7EED13C5-9B24-40F0-A4FE-424F9F57E547}" destId="{373C50FA-84AD-468C-AF7A-9684EFA01FD0}" srcOrd="0" destOrd="0" presId="urn:microsoft.com/office/officeart/2008/layout/CircleAccentTimeline"/>
    <dgm:cxn modelId="{41B42A6A-C372-4CDD-B876-A65DD907F028}" type="presParOf" srcId="{7EED13C5-9B24-40F0-A4FE-424F9F57E547}" destId="{58A6A8D6-E09E-404C-9ADD-76144C7209E4}" srcOrd="1" destOrd="0" presId="urn:microsoft.com/office/officeart/2008/layout/CircleAccentTimeline"/>
    <dgm:cxn modelId="{FA21CD2D-F811-41ED-8A99-C4341FE787D5}" type="presParOf" srcId="{7EED13C5-9B24-40F0-A4FE-424F9F57E547}" destId="{5C1757DE-84C7-4908-8DE2-145DEE54F8DF}" srcOrd="2" destOrd="0" presId="urn:microsoft.com/office/officeart/2008/layout/CircleAccentTimeline"/>
    <dgm:cxn modelId="{799381D0-2A32-4C51-8413-A9912AE298C0}" type="presParOf" srcId="{C2778A15-4287-44DD-BC6F-788A6B164926}" destId="{1B979B63-A00E-4348-8F18-1156EA6CF4B6}" srcOrd="55" destOrd="0" presId="urn:microsoft.com/office/officeart/2008/layout/CircleAccentTimeline"/>
    <dgm:cxn modelId="{C73F450D-7A40-4AAB-AC8A-38F78CDEC46F}" type="presParOf" srcId="{C2778A15-4287-44DD-BC6F-788A6B164926}" destId="{48DAF1EB-71E9-4931-B89F-7C84E9FFE532}" srcOrd="56" destOrd="0" presId="urn:microsoft.com/office/officeart/2008/layout/CircleAccentTimeline"/>
    <dgm:cxn modelId="{C3A14BBF-229A-4C77-B0FB-4025A2B291B9}" type="presParOf" srcId="{C2778A15-4287-44DD-BC6F-788A6B164926}" destId="{963627D7-33BB-4E6B-A1FE-7170B4B5C6B7}" srcOrd="57"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58" destOrd="0" presId="urn:microsoft.com/office/officeart/2008/layout/CircleAccentTimeline"/>
    <dgm:cxn modelId="{09FDAC44-6219-4536-A97F-CD812AA0D4D8}" type="presParOf" srcId="{C2778A15-4287-44DD-BC6F-788A6B164926}" destId="{2B85BED5-E418-43AA-8213-CA725EB8E960}" srcOrd="59"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9068DAF4-260F-4F47-BE0B-6C76D77AB1F7}">
      <dgm:prSet/>
      <dgm:spPr/>
      <dgm:t>
        <a:bodyPr/>
        <a:lstStyle/>
        <a:p>
          <a:r>
            <a:rPr lang="de-DE" dirty="0"/>
            <a:t>Überblick</a:t>
          </a:r>
        </a:p>
      </dgm:t>
    </dgm:pt>
    <dgm:pt modelId="{7B4B8EE6-1BBB-48DC-B19D-0FF38FE41A97}" type="parTrans" cxnId="{6DA12D87-50A3-4202-869C-446FECEDDE9F}">
      <dgm:prSet/>
      <dgm:spPr/>
      <dgm:t>
        <a:bodyPr/>
        <a:lstStyle/>
        <a:p>
          <a:endParaRPr lang="de-DE"/>
        </a:p>
      </dgm:t>
    </dgm:pt>
    <dgm:pt modelId="{E2A53FA4-F914-43C3-A284-FA2F6F23190C}" type="sibTrans" cxnId="{6DA12D87-50A3-4202-869C-446FECEDDE9F}">
      <dgm:prSet/>
      <dgm:spPr/>
      <dgm:t>
        <a:bodyPr/>
        <a:lstStyle/>
        <a:p>
          <a:endParaRPr lang="de-DE"/>
        </a:p>
      </dgm:t>
    </dgm:pt>
    <dgm:pt modelId="{EC6EE36A-D563-45E8-B20E-246C4CAE9DF6}">
      <dgm:prSet/>
      <dgm:spPr/>
      <dgm:t>
        <a:bodyPr/>
        <a:lstStyle/>
        <a:p>
          <a:r>
            <a:rPr lang="de-DE" dirty="0"/>
            <a:t>Just a </a:t>
          </a:r>
          <a:r>
            <a:rPr lang="de-DE" dirty="0" err="1"/>
            <a:t>library</a:t>
          </a:r>
          <a:r>
            <a:rPr lang="de-DE" dirty="0"/>
            <a:t>!</a:t>
          </a:r>
        </a:p>
      </dgm:t>
    </dgm:pt>
    <dgm:pt modelId="{ECB70B7E-17DA-4701-9C5F-2B7460A57653}" type="parTrans" cxnId="{C03AF971-13C7-468D-9F9A-EAEA3AA28041}">
      <dgm:prSet/>
      <dgm:spPr/>
      <dgm:t>
        <a:bodyPr/>
        <a:lstStyle/>
        <a:p>
          <a:endParaRPr lang="de-DE"/>
        </a:p>
      </dgm:t>
    </dgm:pt>
    <dgm:pt modelId="{F5E57515-D66D-4795-A80B-CC0A6F5FF9B2}" type="sibTrans" cxnId="{C03AF971-13C7-468D-9F9A-EAEA3AA28041}">
      <dgm:prSet/>
      <dgm:spPr/>
      <dgm:t>
        <a:bodyPr/>
        <a:lstStyle/>
        <a:p>
          <a:endParaRPr lang="de-DE"/>
        </a:p>
      </dgm:t>
    </dgm:pt>
    <dgm:pt modelId="{2289EF54-E375-45B6-8466-7E8BDBE2E5D9}">
      <dgm:prSet/>
      <dgm:spPr/>
      <dgm:t>
        <a:bodyPr/>
        <a:lstStyle/>
        <a:p>
          <a:r>
            <a:rPr lang="de-DE" dirty="0"/>
            <a:t>Threading</a:t>
          </a:r>
        </a:p>
      </dgm:t>
    </dgm:pt>
    <dgm:pt modelId="{EC6772BD-646D-47C0-B9C5-650A90EEA501}" type="parTrans" cxnId="{3DBBAE69-0284-4E9B-849C-4A21FC5BE08E}">
      <dgm:prSet/>
      <dgm:spPr/>
      <dgm:t>
        <a:bodyPr/>
        <a:lstStyle/>
        <a:p>
          <a:endParaRPr lang="de-DE"/>
        </a:p>
      </dgm:t>
    </dgm:pt>
    <dgm:pt modelId="{8B4B3885-7388-445B-99EA-408A83105BFC}" type="sibTrans" cxnId="{3DBBAE69-0284-4E9B-849C-4A21FC5BE08E}">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0"/>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BFDA23FE-C0B7-4F3B-83B1-F05AE2EA6B18}" type="pres">
      <dgm:prSet presAssocID="{9068DAF4-260F-4F47-BE0B-6C76D77AB1F7}" presName="desBackupLeftNorm" presStyleCnt="0"/>
      <dgm:spPr/>
    </dgm:pt>
    <dgm:pt modelId="{0AECD594-3BF6-4522-94A8-4799F8101715}" type="pres">
      <dgm:prSet presAssocID="{9068DAF4-260F-4F47-BE0B-6C76D77AB1F7}" presName="desComposite" presStyleCnt="0"/>
      <dgm:spPr/>
    </dgm:pt>
    <dgm:pt modelId="{9C793C51-7EDE-4894-8576-4323138859C2}" type="pres">
      <dgm:prSet presAssocID="{9068DAF4-260F-4F47-BE0B-6C76D77AB1F7}" presName="desCircle" presStyleLbl="node1" presStyleIdx="0" presStyleCnt="3"/>
      <dgm:spPr>
        <a:solidFill>
          <a:srgbClr val="FF0000"/>
        </a:solidFill>
      </dgm:spPr>
    </dgm:pt>
    <dgm:pt modelId="{D4CA448B-C71D-405F-9F9B-340AF4236BC1}" type="pres">
      <dgm:prSet presAssocID="{9068DAF4-260F-4F47-BE0B-6C76D77AB1F7}" presName="chTx" presStyleLbl="revTx" presStyleIdx="1" presStyleCnt="10"/>
      <dgm:spPr/>
    </dgm:pt>
    <dgm:pt modelId="{B77717D2-09B0-423A-8D48-7ECB348F9068}" type="pres">
      <dgm:prSet presAssocID="{9068DAF4-260F-4F47-BE0B-6C76D77AB1F7}" presName="desTx" presStyleLbl="revTx" presStyleIdx="2" presStyleCnt="10">
        <dgm:presLayoutVars>
          <dgm:bulletEnabled val="1"/>
        </dgm:presLayoutVars>
      </dgm:prSet>
      <dgm:spPr/>
    </dgm:pt>
    <dgm:pt modelId="{7E209C4B-2B7C-4DB6-995B-3FAF74277924}" type="pres">
      <dgm:prSet presAssocID="{9068DAF4-260F-4F47-BE0B-6C76D77AB1F7}" presName="desBackupRightNorm" presStyleCnt="0"/>
      <dgm:spPr/>
    </dgm:pt>
    <dgm:pt modelId="{BFAA01A3-1B7F-489A-AC84-2DF4CE12F6FD}" type="pres">
      <dgm:prSet presAssocID="{E2A53FA4-F914-43C3-A284-FA2F6F23190C}" presName="desSpace" presStyleCnt="0"/>
      <dgm:spPr/>
    </dgm:pt>
    <dgm:pt modelId="{960334A4-5796-4D10-98F2-AC35A04ED12F}" type="pres">
      <dgm:prSet presAssocID="{EC6EE36A-D563-45E8-B20E-246C4CAE9DF6}" presName="desBackupLeftNorm" presStyleCnt="0"/>
      <dgm:spPr/>
    </dgm:pt>
    <dgm:pt modelId="{6E1B09B5-8AF3-42A1-AE10-75BB94E15625}" type="pres">
      <dgm:prSet presAssocID="{EC6EE36A-D563-45E8-B20E-246C4CAE9DF6}" presName="desComposite" presStyleCnt="0"/>
      <dgm:spPr/>
    </dgm:pt>
    <dgm:pt modelId="{29E8B426-9EFC-450B-8228-B2C096AA8B67}" type="pres">
      <dgm:prSet presAssocID="{EC6EE36A-D563-45E8-B20E-246C4CAE9DF6}" presName="desCircle" presStyleLbl="node1" presStyleIdx="1" presStyleCnt="3"/>
      <dgm:spPr>
        <a:solidFill>
          <a:srgbClr val="FF0000"/>
        </a:solidFill>
      </dgm:spPr>
    </dgm:pt>
    <dgm:pt modelId="{D3044382-DE3A-4C34-AA37-7DA855D6F9D8}" type="pres">
      <dgm:prSet presAssocID="{EC6EE36A-D563-45E8-B20E-246C4CAE9DF6}" presName="chTx" presStyleLbl="revTx" presStyleIdx="3" presStyleCnt="10"/>
      <dgm:spPr/>
    </dgm:pt>
    <dgm:pt modelId="{F95871C0-51E1-4F8B-BB4C-BE934AA2CFE3}" type="pres">
      <dgm:prSet presAssocID="{EC6EE36A-D563-45E8-B20E-246C4CAE9DF6}" presName="desTx" presStyleLbl="revTx" presStyleIdx="4" presStyleCnt="10">
        <dgm:presLayoutVars>
          <dgm:bulletEnabled val="1"/>
        </dgm:presLayoutVars>
      </dgm:prSet>
      <dgm:spPr/>
    </dgm:pt>
    <dgm:pt modelId="{8C03BC51-C0EA-4065-9D96-8194C18FD0D4}" type="pres">
      <dgm:prSet presAssocID="{EC6EE36A-D563-45E8-B20E-246C4CAE9DF6}" presName="desBackupRightNorm" presStyleCnt="0"/>
      <dgm:spPr/>
    </dgm:pt>
    <dgm:pt modelId="{7A75F8E3-B0FD-4179-955E-A4C816B92477}" type="pres">
      <dgm:prSet presAssocID="{F5E57515-D66D-4795-A80B-CC0A6F5FF9B2}" presName="desSpace" presStyleCnt="0"/>
      <dgm:spPr/>
    </dgm:pt>
    <dgm:pt modelId="{C58878A9-84A3-4C75-BE6B-0A56455B0192}" type="pres">
      <dgm:prSet presAssocID="{2289EF54-E375-45B6-8466-7E8BDBE2E5D9}" presName="desBackupLeftNorm" presStyleCnt="0"/>
      <dgm:spPr/>
    </dgm:pt>
    <dgm:pt modelId="{8769775A-3270-45CB-823E-AFE9957FBBD9}" type="pres">
      <dgm:prSet presAssocID="{2289EF54-E375-45B6-8466-7E8BDBE2E5D9}" presName="desComposite" presStyleCnt="0"/>
      <dgm:spPr/>
    </dgm:pt>
    <dgm:pt modelId="{0EB6BB19-FD6D-4F03-9846-4A28181FD4AC}" type="pres">
      <dgm:prSet presAssocID="{2289EF54-E375-45B6-8466-7E8BDBE2E5D9}" presName="desCircle" presStyleLbl="node1" presStyleIdx="2" presStyleCnt="3"/>
      <dgm:spPr>
        <a:solidFill>
          <a:srgbClr val="FF0000"/>
        </a:solidFill>
      </dgm:spPr>
    </dgm:pt>
    <dgm:pt modelId="{92E1F424-C1A9-495A-A9B0-9099A1D61D2B}" type="pres">
      <dgm:prSet presAssocID="{2289EF54-E375-45B6-8466-7E8BDBE2E5D9}" presName="chTx" presStyleLbl="revTx" presStyleIdx="5" presStyleCnt="10"/>
      <dgm:spPr/>
    </dgm:pt>
    <dgm:pt modelId="{DFFC1C1A-9470-4EFA-B317-E1F700A60D53}" type="pres">
      <dgm:prSet presAssocID="{2289EF54-E375-45B6-8466-7E8BDBE2E5D9}" presName="desTx" presStyleLbl="revTx" presStyleIdx="6" presStyleCnt="10">
        <dgm:presLayoutVars>
          <dgm:bulletEnabled val="1"/>
        </dgm:presLayoutVars>
      </dgm:prSet>
      <dgm:spPr/>
    </dgm:pt>
    <dgm:pt modelId="{7F7A966E-533E-4699-890C-D9F57E0EF57D}" type="pres">
      <dgm:prSet presAssocID="{2289EF54-E375-45B6-8466-7E8BDBE2E5D9}" presName="desBackupRightNorm" presStyleCnt="0"/>
      <dgm:spPr/>
    </dgm:pt>
    <dgm:pt modelId="{45E22B14-CFFE-42BA-85B3-B1D915E19F23}" type="pres">
      <dgm:prSet presAssocID="{8B4B3885-7388-445B-99EA-408A83105BFC}" presName="des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7" presStyleCnt="10"/>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8" presStyleCnt="10"/>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9" presStyleCnt="10"/>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6DA12D87-50A3-4202-869C-446FECEDDE9F}" srcId="{CA2762E2-EEA7-4DAB-B8ED-2664EDF2A64E}" destId="{9068DAF4-260F-4F47-BE0B-6C76D77AB1F7}" srcOrd="0" destOrd="0" parTransId="{7B4B8EE6-1BBB-48DC-B19D-0FF38FE41A97}" sibTransId="{E2A53FA4-F914-43C3-A284-FA2F6F23190C}"/>
    <dgm:cxn modelId="{1371CD75-7AF7-4A8D-9C35-6C05CC82AF0B}" type="presOf" srcId="{2289EF54-E375-45B6-8466-7E8BDBE2E5D9}" destId="{92E1F424-C1A9-495A-A9B0-9099A1D61D2B}" srcOrd="0" destOrd="0" presId="urn:microsoft.com/office/officeart/2008/layout/CircleAccentTimeline"/>
    <dgm:cxn modelId="{2EEF09D8-5A4F-4BF7-8306-F2166956131F}" type="presOf" srcId="{6D5156F4-464C-4FFB-91C1-1FB59CDADBCF}" destId="{302DC838-1A98-44E8-9B59-40F9EAA5FE87}"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A9470BBB-1325-4F5F-9091-D4B437A5F21E}" type="presOf" srcId="{21E5FE63-93B2-4421-810A-2CB23FFD7A52}" destId="{B43D1F9B-6A39-42EA-B903-535C4C34DD08}" srcOrd="0" destOrd="0" presId="urn:microsoft.com/office/officeart/2008/layout/CircleAccentTimeline"/>
    <dgm:cxn modelId="{8FEAAD40-34BF-4741-8663-5DE1588F1FE1}" type="presOf" srcId="{9068DAF4-260F-4F47-BE0B-6C76D77AB1F7}" destId="{D4CA448B-C71D-405F-9F9B-340AF4236BC1}" srcOrd="0" destOrd="0" presId="urn:microsoft.com/office/officeart/2008/layout/CircleAccentTimeline"/>
    <dgm:cxn modelId="{0091AA5F-709C-4C13-8191-3E2FA04BA380}" type="presOf" srcId="{EC6EE36A-D563-45E8-B20E-246C4CAE9DF6}" destId="{D3044382-DE3A-4C34-AA37-7DA855D6F9D8}" srcOrd="0" destOrd="0" presId="urn:microsoft.com/office/officeart/2008/layout/CircleAccentTimeline"/>
    <dgm:cxn modelId="{853FAE36-9D29-4C9A-A5AA-D6321E9F3651}" srcId="{F20BFBDD-9695-42F0-B8F1-D8BD1D942F87}" destId="{6D5156F4-464C-4FFB-91C1-1FB59CDADBCF}" srcOrd="3" destOrd="0" parTransId="{3C9A3B07-A09D-4EC5-ADC2-6365B0375D8D}" sibTransId="{4BADEFDA-418D-4C11-B577-4DF22DA0FD88}"/>
    <dgm:cxn modelId="{3DBBAE69-0284-4E9B-849C-4A21FC5BE08E}" srcId="{CA2762E2-EEA7-4DAB-B8ED-2664EDF2A64E}" destId="{2289EF54-E375-45B6-8466-7E8BDBE2E5D9}" srcOrd="2" destOrd="0" parTransId="{EC6772BD-646D-47C0-B9C5-650A90EEA501}" sibTransId="{8B4B3885-7388-445B-99EA-408A83105BFC}"/>
    <dgm:cxn modelId="{2F5C4B89-A3EC-45A2-BB08-37FEDD274020}" srcId="{F20BFBDD-9695-42F0-B8F1-D8BD1D942F87}" destId="{87FD7B82-B4C1-4251-9F2F-52DE1B1D4A4A}" srcOrd="1" destOrd="0" parTransId="{7F841A8B-7383-4FC9-A92A-D164AE124826}" sibTransId="{F1729DDB-B8E9-4B01-A24C-2306FD5AF5E7}"/>
    <dgm:cxn modelId="{C03AF971-13C7-468D-9F9A-EAEA3AA28041}" srcId="{CA2762E2-EEA7-4DAB-B8ED-2664EDF2A64E}" destId="{EC6EE36A-D563-45E8-B20E-246C4CAE9DF6}" srcOrd="1" destOrd="0" parTransId="{ECB70B7E-17DA-4701-9C5F-2B7460A57653}" sibTransId="{F5E57515-D66D-4795-A80B-CC0A6F5FF9B2}"/>
    <dgm:cxn modelId="{0B49D64C-0207-47FF-87D6-3C47EAD3080F}" type="presOf" srcId="{F20BFBDD-9695-42F0-B8F1-D8BD1D942F87}" destId="{C2778A15-4287-44DD-BC6F-788A6B164926}"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8401D317-C5A5-4D58-8C67-FF0A9F87B96C}" type="presOf" srcId="{87FD7B82-B4C1-4251-9F2F-52DE1B1D4A4A}" destId="{8F5449DF-9E2C-4FA1-A667-3E691B888BB3}" srcOrd="0" destOrd="0" presId="urn:microsoft.com/office/officeart/2008/layout/CircleAccentTimeline"/>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31F923AC-EB9F-41BD-A6A6-3885BA8C892B}" type="presParOf" srcId="{C2778A15-4287-44DD-BC6F-788A6B164926}" destId="{BFDA23FE-C0B7-4F3B-83B1-F05AE2EA6B18}" srcOrd="3" destOrd="0" presId="urn:microsoft.com/office/officeart/2008/layout/CircleAccentTimeline"/>
    <dgm:cxn modelId="{DAE2940F-EA04-41F2-A0D1-FE125EDEC686}" type="presParOf" srcId="{C2778A15-4287-44DD-BC6F-788A6B164926}" destId="{0AECD594-3BF6-4522-94A8-4799F8101715}" srcOrd="4" destOrd="0" presId="urn:microsoft.com/office/officeart/2008/layout/CircleAccentTimeline"/>
    <dgm:cxn modelId="{8026EBE8-F774-497A-A93D-D456088A47D3}" type="presParOf" srcId="{0AECD594-3BF6-4522-94A8-4799F8101715}" destId="{9C793C51-7EDE-4894-8576-4323138859C2}" srcOrd="0" destOrd="0" presId="urn:microsoft.com/office/officeart/2008/layout/CircleAccentTimeline"/>
    <dgm:cxn modelId="{402D3C37-686C-4C57-A34C-0B815DE0B06F}" type="presParOf" srcId="{0AECD594-3BF6-4522-94A8-4799F8101715}" destId="{D4CA448B-C71D-405F-9F9B-340AF4236BC1}" srcOrd="1" destOrd="0" presId="urn:microsoft.com/office/officeart/2008/layout/CircleAccentTimeline"/>
    <dgm:cxn modelId="{4C43A8D7-2987-40B0-BBCA-84FD850D9F4B}" type="presParOf" srcId="{0AECD594-3BF6-4522-94A8-4799F8101715}" destId="{B77717D2-09B0-423A-8D48-7ECB348F9068}" srcOrd="2" destOrd="0" presId="urn:microsoft.com/office/officeart/2008/layout/CircleAccentTimeline"/>
    <dgm:cxn modelId="{0AB21151-D2A6-43A8-ACAE-189832237EC0}" type="presParOf" srcId="{C2778A15-4287-44DD-BC6F-788A6B164926}" destId="{7E209C4B-2B7C-4DB6-995B-3FAF74277924}" srcOrd="5" destOrd="0" presId="urn:microsoft.com/office/officeart/2008/layout/CircleAccentTimeline"/>
    <dgm:cxn modelId="{B9853757-E7D0-47C6-938C-5B7BC92AE270}" type="presParOf" srcId="{C2778A15-4287-44DD-BC6F-788A6B164926}" destId="{BFAA01A3-1B7F-489A-AC84-2DF4CE12F6FD}" srcOrd="6" destOrd="0" presId="urn:microsoft.com/office/officeart/2008/layout/CircleAccentTimeline"/>
    <dgm:cxn modelId="{0639372B-A3C4-4B33-9A51-13D3CFC54582}" type="presParOf" srcId="{C2778A15-4287-44DD-BC6F-788A6B164926}" destId="{960334A4-5796-4D10-98F2-AC35A04ED12F}" srcOrd="7" destOrd="0" presId="urn:microsoft.com/office/officeart/2008/layout/CircleAccentTimeline"/>
    <dgm:cxn modelId="{F4FB66CA-114C-4EAC-84E1-05361A2A2B36}" type="presParOf" srcId="{C2778A15-4287-44DD-BC6F-788A6B164926}" destId="{6E1B09B5-8AF3-42A1-AE10-75BB94E15625}" srcOrd="8" destOrd="0" presId="urn:microsoft.com/office/officeart/2008/layout/CircleAccentTimeline"/>
    <dgm:cxn modelId="{106AC217-BB21-477F-82C2-D2EBFB09255F}" type="presParOf" srcId="{6E1B09B5-8AF3-42A1-AE10-75BB94E15625}" destId="{29E8B426-9EFC-450B-8228-B2C096AA8B67}" srcOrd="0" destOrd="0" presId="urn:microsoft.com/office/officeart/2008/layout/CircleAccentTimeline"/>
    <dgm:cxn modelId="{3371F575-2405-44C2-8F71-F4A31C5DE7B4}" type="presParOf" srcId="{6E1B09B5-8AF3-42A1-AE10-75BB94E15625}" destId="{D3044382-DE3A-4C34-AA37-7DA855D6F9D8}" srcOrd="1" destOrd="0" presId="urn:microsoft.com/office/officeart/2008/layout/CircleAccentTimeline"/>
    <dgm:cxn modelId="{A4DC95FA-5F41-4DC5-940B-CEA7F22379B8}" type="presParOf" srcId="{6E1B09B5-8AF3-42A1-AE10-75BB94E15625}" destId="{F95871C0-51E1-4F8B-BB4C-BE934AA2CFE3}" srcOrd="2" destOrd="0" presId="urn:microsoft.com/office/officeart/2008/layout/CircleAccentTimeline"/>
    <dgm:cxn modelId="{D07CBF21-9BB7-471E-BAD8-E82A53481DEC}" type="presParOf" srcId="{C2778A15-4287-44DD-BC6F-788A6B164926}" destId="{8C03BC51-C0EA-4065-9D96-8194C18FD0D4}" srcOrd="9" destOrd="0" presId="urn:microsoft.com/office/officeart/2008/layout/CircleAccentTimeline"/>
    <dgm:cxn modelId="{7E38E2D4-75BF-4387-B839-C54C853D7174}" type="presParOf" srcId="{C2778A15-4287-44DD-BC6F-788A6B164926}" destId="{7A75F8E3-B0FD-4179-955E-A4C816B92477}" srcOrd="10" destOrd="0" presId="urn:microsoft.com/office/officeart/2008/layout/CircleAccentTimeline"/>
    <dgm:cxn modelId="{89EB437E-7A5E-46A6-BE06-5D83F992B685}" type="presParOf" srcId="{C2778A15-4287-44DD-BC6F-788A6B164926}" destId="{C58878A9-84A3-4C75-BE6B-0A56455B0192}" srcOrd="11" destOrd="0" presId="urn:microsoft.com/office/officeart/2008/layout/CircleAccentTimeline"/>
    <dgm:cxn modelId="{4E2CFA5B-951D-4D78-AD69-69881B3292ED}" type="presParOf" srcId="{C2778A15-4287-44DD-BC6F-788A6B164926}" destId="{8769775A-3270-45CB-823E-AFE9957FBBD9}" srcOrd="12" destOrd="0" presId="urn:microsoft.com/office/officeart/2008/layout/CircleAccentTimeline"/>
    <dgm:cxn modelId="{EE317D05-4B31-4076-B8FA-72A4D16D781C}" type="presParOf" srcId="{8769775A-3270-45CB-823E-AFE9957FBBD9}" destId="{0EB6BB19-FD6D-4F03-9846-4A28181FD4AC}" srcOrd="0" destOrd="0" presId="urn:microsoft.com/office/officeart/2008/layout/CircleAccentTimeline"/>
    <dgm:cxn modelId="{B671C710-253D-4AD3-BFF6-ADD80D88A571}" type="presParOf" srcId="{8769775A-3270-45CB-823E-AFE9957FBBD9}" destId="{92E1F424-C1A9-495A-A9B0-9099A1D61D2B}" srcOrd="1" destOrd="0" presId="urn:microsoft.com/office/officeart/2008/layout/CircleAccentTimeline"/>
    <dgm:cxn modelId="{8FB456DB-CF1B-42C4-A8EF-7FFA2764F4ED}" type="presParOf" srcId="{8769775A-3270-45CB-823E-AFE9957FBBD9}" destId="{DFFC1C1A-9470-4EFA-B317-E1F700A60D53}" srcOrd="2" destOrd="0" presId="urn:microsoft.com/office/officeart/2008/layout/CircleAccentTimeline"/>
    <dgm:cxn modelId="{14BB59C3-6203-49EB-B4EE-38BA08862EEA}" type="presParOf" srcId="{C2778A15-4287-44DD-BC6F-788A6B164926}" destId="{7F7A966E-533E-4699-890C-D9F57E0EF57D}" srcOrd="13" destOrd="0" presId="urn:microsoft.com/office/officeart/2008/layout/CircleAccentTimeline"/>
    <dgm:cxn modelId="{BD07CA9F-F237-4A45-AB9B-85E3B7B00253}" type="presParOf" srcId="{C2778A15-4287-44DD-BC6F-788A6B164926}" destId="{45E22B14-CFFE-42BA-85B3-B1D915E19F23}" srcOrd="14" destOrd="0" presId="urn:microsoft.com/office/officeart/2008/layout/CircleAccentTimeline"/>
    <dgm:cxn modelId="{00E6C4BA-3FE2-4401-AF9A-A30E7B937AA7}" type="presParOf" srcId="{C2778A15-4287-44DD-BC6F-788A6B164926}" destId="{45DBC6AA-E5F8-41DE-BC1C-A3BF8196935E}" srcOrd="15"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16" destOrd="0" presId="urn:microsoft.com/office/officeart/2008/layout/CircleAccentTimeline"/>
    <dgm:cxn modelId="{64322502-7223-4817-89E7-7E41808F8156}" type="presParOf" srcId="{C2778A15-4287-44DD-BC6F-788A6B164926}" destId="{5AE4D703-A1B2-47B0-80AA-B982721B52E8}" srcOrd="17" destOrd="0" presId="urn:microsoft.com/office/officeart/2008/layout/CircleAccentTimeline"/>
    <dgm:cxn modelId="{0BCE89C8-0B55-44A1-BDEB-B01576C04D21}" type="presParOf" srcId="{C2778A15-4287-44DD-BC6F-788A6B164926}" destId="{CF43AEB7-0A11-4DD5-9771-2F4BDE24FD41}" srcOrd="18"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19" destOrd="0" presId="urn:microsoft.com/office/officeart/2008/layout/CircleAccentTimeline"/>
    <dgm:cxn modelId="{BC89268B-B4D9-4C13-8ADD-F641E2C9C789}" type="presParOf" srcId="{C2778A15-4287-44DD-BC6F-788A6B164926}" destId="{257C4FDE-B307-4F0C-B7C1-82D3376E6F5B}" srcOrd="20" destOrd="0" presId="urn:microsoft.com/office/officeart/2008/layout/CircleAccentTimeline"/>
    <dgm:cxn modelId="{C3A14BBF-229A-4C77-B0FB-4025A2B291B9}" type="presParOf" srcId="{C2778A15-4287-44DD-BC6F-788A6B164926}" destId="{963627D7-33BB-4E6B-A1FE-7170B4B5C6B7}" srcOrd="21"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22" destOrd="0" presId="urn:microsoft.com/office/officeart/2008/layout/CircleAccentTimeline"/>
    <dgm:cxn modelId="{09FDAC44-6219-4536-A97F-CD812AA0D4D8}" type="presParOf" srcId="{C2778A15-4287-44DD-BC6F-788A6B164926}" destId="{2B85BED5-E418-43AA-8213-CA725EB8E960}" srcOrd="23"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966A2086-D2DB-4750-82CC-E49861D8B14C}">
      <dgm:prSet/>
      <dgm:spPr/>
      <dgm:t>
        <a:bodyPr/>
        <a:lstStyle/>
        <a:p>
          <a:r>
            <a:rPr lang="de-DE" dirty="0"/>
            <a:t>Message</a:t>
          </a:r>
        </a:p>
      </dgm:t>
    </dgm:pt>
    <dgm:pt modelId="{6690B8CB-AEA3-4832-88AE-C55B809B4D58}" type="parTrans" cxnId="{4AE73DE1-E596-4B35-9AE8-4D570564A788}">
      <dgm:prSet/>
      <dgm:spPr/>
      <dgm:t>
        <a:bodyPr/>
        <a:lstStyle/>
        <a:p>
          <a:endParaRPr lang="de-DE"/>
        </a:p>
      </dgm:t>
    </dgm:pt>
    <dgm:pt modelId="{B00E4A48-5808-4316-9DF2-2BFAEEBD560F}" type="sibTrans" cxnId="{4AE73DE1-E596-4B35-9AE8-4D570564A788}">
      <dgm:prSet/>
      <dgm:spPr/>
      <dgm:t>
        <a:bodyPr/>
        <a:lstStyle/>
        <a:p>
          <a:endParaRPr lang="de-DE"/>
        </a:p>
      </dgm:t>
    </dgm:pt>
    <dgm:pt modelId="{81648BB3-6BA7-4DE2-9D1B-2BD84FF73F05}">
      <dgm:prSet/>
      <dgm:spPr/>
      <dgm:t>
        <a:bodyPr/>
        <a:lstStyle/>
        <a:p>
          <a:r>
            <a:rPr lang="de-DE" dirty="0"/>
            <a:t>Sockets &amp; Protokolle</a:t>
          </a:r>
        </a:p>
      </dgm:t>
    </dgm:pt>
    <dgm:pt modelId="{C1C69D9B-C036-4828-B7A5-58EAC35A464D}" type="parTrans" cxnId="{123964C4-7F11-4417-A36F-A8CE2831D3BD}">
      <dgm:prSet/>
      <dgm:spPr/>
      <dgm:t>
        <a:bodyPr/>
        <a:lstStyle/>
        <a:p>
          <a:endParaRPr lang="de-DE"/>
        </a:p>
      </dgm:t>
    </dgm:pt>
    <dgm:pt modelId="{B497F7D1-25A7-4C9E-B415-7CD42BB5C3BC}" type="sibTrans" cxnId="{123964C4-7F11-4417-A36F-A8CE2831D3BD}">
      <dgm:prSet/>
      <dgm:spPr/>
      <dgm:t>
        <a:bodyPr/>
        <a:lstStyle/>
        <a:p>
          <a:endParaRPr lang="de-DE"/>
        </a:p>
      </dgm:t>
    </dgm:pt>
    <dgm:pt modelId="{B7AF161F-8D3F-4D75-B487-81F458F7333B}">
      <dgm:prSet/>
      <dgm:spPr/>
      <dgm:t>
        <a:bodyPr/>
        <a:lstStyle/>
        <a:p>
          <a:r>
            <a:rPr lang="de-DE" dirty="0"/>
            <a:t>Bind &amp; Connect</a:t>
          </a:r>
        </a:p>
      </dgm:t>
    </dgm:pt>
    <dgm:pt modelId="{9DE3D7EC-6B1F-4D8C-905F-5A01E4F1BC6A}" type="parTrans" cxnId="{D8B6FC76-A4E3-441B-8244-0EA9F10F26D1}">
      <dgm:prSet/>
      <dgm:spPr/>
      <dgm:t>
        <a:bodyPr/>
        <a:lstStyle/>
        <a:p>
          <a:endParaRPr lang="de-DE"/>
        </a:p>
      </dgm:t>
    </dgm:pt>
    <dgm:pt modelId="{CD2AAC6E-E156-4D66-9ACD-400B1258C3B5}" type="sibTrans" cxnId="{D8B6FC76-A4E3-441B-8244-0EA9F10F26D1}">
      <dgm:prSet/>
      <dgm:spPr/>
      <dgm:t>
        <a:bodyPr/>
        <a:lstStyle/>
        <a:p>
          <a:endParaRPr lang="de-DE"/>
        </a:p>
      </dgm:t>
    </dgm:pt>
    <dgm:pt modelId="{F04DAB93-16C1-4E19-A731-E77EEDBFD4B9}">
      <dgm:prSet/>
      <dgm:spPr/>
      <dgm:t>
        <a:bodyPr/>
        <a:lstStyle/>
        <a:p>
          <a:r>
            <a:rPr lang="de-DE" dirty="0"/>
            <a:t>Codebeispiel</a:t>
          </a:r>
        </a:p>
      </dgm:t>
    </dgm:pt>
    <dgm:pt modelId="{CD2D1B4F-53E4-4399-9F3F-F122736B2EEC}" type="parTrans" cxnId="{9DC16E14-B58C-46D8-AF2F-6A16974D211F}">
      <dgm:prSet/>
      <dgm:spPr/>
      <dgm:t>
        <a:bodyPr/>
        <a:lstStyle/>
        <a:p>
          <a:endParaRPr lang="de-DE"/>
        </a:p>
      </dgm:t>
    </dgm:pt>
    <dgm:pt modelId="{F859318E-7828-4149-9D78-91337F77F321}" type="sibTrans" cxnId="{9DC16E14-B58C-46D8-AF2F-6A16974D211F}">
      <dgm:prSet/>
      <dgm:spPr/>
      <dgm:t>
        <a:bodyPr/>
        <a:lstStyle/>
        <a:p>
          <a:endParaRPr lang="de-DE"/>
        </a:p>
      </dgm:t>
    </dgm:pt>
    <dgm:pt modelId="{061251C5-2983-4C0A-A100-6D45A98B555E}">
      <dgm:prSet/>
      <dgm:spPr/>
      <dgm:t>
        <a:bodyPr/>
        <a:lstStyle/>
        <a:p>
          <a:r>
            <a:rPr lang="de-DE" dirty="0"/>
            <a:t>Pattern</a:t>
          </a:r>
        </a:p>
      </dgm:t>
    </dgm:pt>
    <dgm:pt modelId="{5408C198-447B-4ADA-83E3-D43E49A4001A}" type="parTrans" cxnId="{B975930F-ECC8-4330-943F-BBF9E78D46EE}">
      <dgm:prSet/>
      <dgm:spPr/>
      <dgm:t>
        <a:bodyPr/>
        <a:lstStyle/>
        <a:p>
          <a:endParaRPr lang="de-DE"/>
        </a:p>
      </dgm:t>
    </dgm:pt>
    <dgm:pt modelId="{25585BA4-7F83-401E-93AE-6159EFA27BF8}" type="sibTrans" cxnId="{B975930F-ECC8-4330-943F-BBF9E78D46EE}">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4"/>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4"/>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02E6F33F-7932-4C31-B585-5247877EA13B}" type="pres">
      <dgm:prSet presAssocID="{966A2086-D2DB-4750-82CC-E49861D8B14C}" presName="desBackupLeftNorm" presStyleCnt="0"/>
      <dgm:spPr/>
    </dgm:pt>
    <dgm:pt modelId="{1E04F9BC-CF9E-4319-8B67-6CD15A83CBA5}" type="pres">
      <dgm:prSet presAssocID="{966A2086-D2DB-4750-82CC-E49861D8B14C}" presName="desComposite" presStyleCnt="0"/>
      <dgm:spPr/>
    </dgm:pt>
    <dgm:pt modelId="{90BB4EED-EA97-4B27-93F1-082607384F8F}" type="pres">
      <dgm:prSet presAssocID="{966A2086-D2DB-4750-82CC-E49861D8B14C}" presName="desCircle" presStyleLbl="node1" presStyleIdx="0" presStyleCnt="5"/>
      <dgm:spPr>
        <a:solidFill>
          <a:srgbClr val="FF0000"/>
        </a:solidFill>
      </dgm:spPr>
    </dgm:pt>
    <dgm:pt modelId="{4A195CAD-6D3E-4DF1-8394-B4A3AA426C54}" type="pres">
      <dgm:prSet presAssocID="{966A2086-D2DB-4750-82CC-E49861D8B14C}" presName="chTx" presStyleLbl="revTx" presStyleIdx="2" presStyleCnt="14"/>
      <dgm:spPr/>
    </dgm:pt>
    <dgm:pt modelId="{52226037-34EB-4E5B-BAF5-B4156E4001D9}" type="pres">
      <dgm:prSet presAssocID="{966A2086-D2DB-4750-82CC-E49861D8B14C}" presName="desTx" presStyleLbl="revTx" presStyleIdx="3" presStyleCnt="14">
        <dgm:presLayoutVars>
          <dgm:bulletEnabled val="1"/>
        </dgm:presLayoutVars>
      </dgm:prSet>
      <dgm:spPr/>
    </dgm:pt>
    <dgm:pt modelId="{090F4033-DCAB-48E7-A798-0C6963E07CD5}" type="pres">
      <dgm:prSet presAssocID="{966A2086-D2DB-4750-82CC-E49861D8B14C}" presName="desBackupRightNorm" presStyleCnt="0"/>
      <dgm:spPr/>
    </dgm:pt>
    <dgm:pt modelId="{86CD4414-AA11-45E7-8BD3-71A21684E946}" type="pres">
      <dgm:prSet presAssocID="{B00E4A48-5808-4316-9DF2-2BFAEEBD560F}" presName="desSpace" presStyleCnt="0"/>
      <dgm:spPr/>
    </dgm:pt>
    <dgm:pt modelId="{1E1D3695-5A90-42A9-A885-06D0D5E2123E}" type="pres">
      <dgm:prSet presAssocID="{81648BB3-6BA7-4DE2-9D1B-2BD84FF73F05}" presName="desBackupLeftNorm" presStyleCnt="0"/>
      <dgm:spPr/>
    </dgm:pt>
    <dgm:pt modelId="{2B717370-7C68-4A8F-B2DA-7E5978B6ECDE}" type="pres">
      <dgm:prSet presAssocID="{81648BB3-6BA7-4DE2-9D1B-2BD84FF73F05}" presName="desComposite" presStyleCnt="0"/>
      <dgm:spPr/>
    </dgm:pt>
    <dgm:pt modelId="{1128B751-8BF1-4C22-80B6-93EFFBF0910C}" type="pres">
      <dgm:prSet presAssocID="{81648BB3-6BA7-4DE2-9D1B-2BD84FF73F05}" presName="desCircle" presStyleLbl="node1" presStyleIdx="1" presStyleCnt="5"/>
      <dgm:spPr>
        <a:solidFill>
          <a:srgbClr val="FF0000"/>
        </a:solidFill>
      </dgm:spPr>
    </dgm:pt>
    <dgm:pt modelId="{FF952478-B1D2-40D8-9A92-BD431D38BCA8}" type="pres">
      <dgm:prSet presAssocID="{81648BB3-6BA7-4DE2-9D1B-2BD84FF73F05}" presName="chTx" presStyleLbl="revTx" presStyleIdx="4" presStyleCnt="14"/>
      <dgm:spPr/>
    </dgm:pt>
    <dgm:pt modelId="{D8863945-DFC6-4E84-81D2-7323D81B1DFE}" type="pres">
      <dgm:prSet presAssocID="{81648BB3-6BA7-4DE2-9D1B-2BD84FF73F05}" presName="desTx" presStyleLbl="revTx" presStyleIdx="5" presStyleCnt="14">
        <dgm:presLayoutVars>
          <dgm:bulletEnabled val="1"/>
        </dgm:presLayoutVars>
      </dgm:prSet>
      <dgm:spPr/>
    </dgm:pt>
    <dgm:pt modelId="{F741C410-A594-4B53-BBFB-457A4FDE65D1}" type="pres">
      <dgm:prSet presAssocID="{81648BB3-6BA7-4DE2-9D1B-2BD84FF73F05}" presName="desBackupRightNorm" presStyleCnt="0"/>
      <dgm:spPr/>
    </dgm:pt>
    <dgm:pt modelId="{94D9DC94-B038-4FBA-8600-0DB999F150DD}" type="pres">
      <dgm:prSet presAssocID="{B497F7D1-25A7-4C9E-B415-7CD42BB5C3BC}" presName="desSpace" presStyleCnt="0"/>
      <dgm:spPr/>
    </dgm:pt>
    <dgm:pt modelId="{2C7892DC-A5A7-4C75-81AF-26BEFEC7F224}" type="pres">
      <dgm:prSet presAssocID="{B7AF161F-8D3F-4D75-B487-81F458F7333B}" presName="desBackupLeftNorm" presStyleCnt="0"/>
      <dgm:spPr/>
    </dgm:pt>
    <dgm:pt modelId="{2FA0E242-2050-4969-8AB7-3B7113929980}" type="pres">
      <dgm:prSet presAssocID="{B7AF161F-8D3F-4D75-B487-81F458F7333B}" presName="desComposite" presStyleCnt="0"/>
      <dgm:spPr/>
    </dgm:pt>
    <dgm:pt modelId="{BE7A4298-167B-40BB-9CBB-89C52D138B4E}" type="pres">
      <dgm:prSet presAssocID="{B7AF161F-8D3F-4D75-B487-81F458F7333B}" presName="desCircle" presStyleLbl="node1" presStyleIdx="2" presStyleCnt="5"/>
      <dgm:spPr>
        <a:solidFill>
          <a:srgbClr val="FF0000"/>
        </a:solidFill>
      </dgm:spPr>
    </dgm:pt>
    <dgm:pt modelId="{DFAB0B87-B121-427F-BDDC-E039500F9CEE}" type="pres">
      <dgm:prSet presAssocID="{B7AF161F-8D3F-4D75-B487-81F458F7333B}" presName="chTx" presStyleLbl="revTx" presStyleIdx="6" presStyleCnt="14"/>
      <dgm:spPr/>
    </dgm:pt>
    <dgm:pt modelId="{4CACE350-2FCE-49B6-BDC7-909D67704BD3}" type="pres">
      <dgm:prSet presAssocID="{B7AF161F-8D3F-4D75-B487-81F458F7333B}" presName="desTx" presStyleLbl="revTx" presStyleIdx="7" presStyleCnt="14">
        <dgm:presLayoutVars>
          <dgm:bulletEnabled val="1"/>
        </dgm:presLayoutVars>
      </dgm:prSet>
      <dgm:spPr/>
    </dgm:pt>
    <dgm:pt modelId="{B5F202A2-7F93-4C9A-92E3-D4DA8EEC02AD}" type="pres">
      <dgm:prSet presAssocID="{B7AF161F-8D3F-4D75-B487-81F458F7333B}" presName="desBackupRightNorm" presStyleCnt="0"/>
      <dgm:spPr/>
    </dgm:pt>
    <dgm:pt modelId="{48D7A5CD-8301-4A46-A23D-B21E5CBB7CF5}" type="pres">
      <dgm:prSet presAssocID="{CD2AAC6E-E156-4D66-9ACD-400B1258C3B5}" presName="desSpace" presStyleCnt="0"/>
      <dgm:spPr/>
    </dgm:pt>
    <dgm:pt modelId="{D2A9FC71-CFE7-4700-B707-18B9E5A29621}" type="pres">
      <dgm:prSet presAssocID="{F04DAB93-16C1-4E19-A731-E77EEDBFD4B9}" presName="desBackupLeftNorm" presStyleCnt="0"/>
      <dgm:spPr/>
    </dgm:pt>
    <dgm:pt modelId="{34CC202E-8F96-4C26-B76D-69BA045B8F34}" type="pres">
      <dgm:prSet presAssocID="{F04DAB93-16C1-4E19-A731-E77EEDBFD4B9}" presName="desComposite" presStyleCnt="0"/>
      <dgm:spPr/>
    </dgm:pt>
    <dgm:pt modelId="{9A560056-A264-42D7-94CD-ABAFF6A6933D}" type="pres">
      <dgm:prSet presAssocID="{F04DAB93-16C1-4E19-A731-E77EEDBFD4B9}" presName="desCircle" presStyleLbl="node1" presStyleIdx="3" presStyleCnt="5"/>
      <dgm:spPr/>
    </dgm:pt>
    <dgm:pt modelId="{612FA7AA-992B-43B4-AA2E-4E1D633DC03D}" type="pres">
      <dgm:prSet presAssocID="{F04DAB93-16C1-4E19-A731-E77EEDBFD4B9}" presName="chTx" presStyleLbl="revTx" presStyleIdx="8" presStyleCnt="14"/>
      <dgm:spPr/>
    </dgm:pt>
    <dgm:pt modelId="{2DBC1474-D7CC-4F16-8243-66690DE75D97}" type="pres">
      <dgm:prSet presAssocID="{F04DAB93-16C1-4E19-A731-E77EEDBFD4B9}" presName="desTx" presStyleLbl="revTx" presStyleIdx="9" presStyleCnt="14">
        <dgm:presLayoutVars>
          <dgm:bulletEnabled val="1"/>
        </dgm:presLayoutVars>
      </dgm:prSet>
      <dgm:spPr/>
    </dgm:pt>
    <dgm:pt modelId="{F3ECCBE2-6A4F-425A-8DDC-14F00575D890}" type="pres">
      <dgm:prSet presAssocID="{F04DAB93-16C1-4E19-A731-E77EEDBFD4B9}" presName="desBackupRightNorm" presStyleCnt="0"/>
      <dgm:spPr/>
    </dgm:pt>
    <dgm:pt modelId="{CC1B9970-D39E-4EEF-89BF-D11421ADB433}" type="pres">
      <dgm:prSet presAssocID="{F859318E-7828-4149-9D78-91337F77F321}" presName="desSpace" presStyleCnt="0"/>
      <dgm:spPr/>
    </dgm:pt>
    <dgm:pt modelId="{208B6CE8-A1F5-4221-A98B-2AD3244606FD}" type="pres">
      <dgm:prSet presAssocID="{061251C5-2983-4C0A-A100-6D45A98B555E}" presName="desBackupLeftNorm" presStyleCnt="0"/>
      <dgm:spPr/>
    </dgm:pt>
    <dgm:pt modelId="{389B33DC-BC89-4AB2-8E98-F097FA971A09}" type="pres">
      <dgm:prSet presAssocID="{061251C5-2983-4C0A-A100-6D45A98B555E}" presName="desComposite" presStyleCnt="0"/>
      <dgm:spPr/>
    </dgm:pt>
    <dgm:pt modelId="{FDD45271-FCF8-467D-A4B9-AE60A47F22E9}" type="pres">
      <dgm:prSet presAssocID="{061251C5-2983-4C0A-A100-6D45A98B555E}" presName="desCircle" presStyleLbl="node1" presStyleIdx="4" presStyleCnt="5"/>
      <dgm:spPr/>
    </dgm:pt>
    <dgm:pt modelId="{C78E9AD9-C7DB-43FF-83A5-8DED35A3A238}" type="pres">
      <dgm:prSet presAssocID="{061251C5-2983-4C0A-A100-6D45A98B555E}" presName="chTx" presStyleLbl="revTx" presStyleIdx="10" presStyleCnt="14"/>
      <dgm:spPr/>
    </dgm:pt>
    <dgm:pt modelId="{B5C65617-1E68-4F07-A3AB-4EBFAA271CEA}" type="pres">
      <dgm:prSet presAssocID="{061251C5-2983-4C0A-A100-6D45A98B555E}" presName="desTx" presStyleLbl="revTx" presStyleIdx="11" presStyleCnt="14">
        <dgm:presLayoutVars>
          <dgm:bulletEnabled val="1"/>
        </dgm:presLayoutVars>
      </dgm:prSet>
      <dgm:spPr/>
    </dgm:pt>
    <dgm:pt modelId="{7F41A3BD-DA91-4208-A6E6-FF8DA95CB663}" type="pres">
      <dgm:prSet presAssocID="{061251C5-2983-4C0A-A100-6D45A98B555E}" presName="desBackupRightNorm" presStyleCnt="0"/>
      <dgm:spPr/>
    </dgm:pt>
    <dgm:pt modelId="{E0D6833A-4499-4E91-AE97-88CCB991DB40}" type="pres">
      <dgm:prSet presAssocID="{25585BA4-7F83-401E-93AE-6159EFA27BF8}" presName="des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12" presStyleCnt="14"/>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3" presStyleCnt="14"/>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0B49D64C-0207-47FF-87D6-3C47EAD3080F}" type="presOf" srcId="{F20BFBDD-9695-42F0-B8F1-D8BD1D942F87}" destId="{C2778A15-4287-44DD-BC6F-788A6B164926}" srcOrd="0" destOrd="0" presId="urn:microsoft.com/office/officeart/2008/layout/CircleAccentTimeline"/>
    <dgm:cxn modelId="{7C0A4B6A-2510-48C8-8648-946ABE249D7F}" type="presOf" srcId="{061251C5-2983-4C0A-A100-6D45A98B555E}" destId="{C78E9AD9-C7DB-43FF-83A5-8DED35A3A238}" srcOrd="0" destOrd="0" presId="urn:microsoft.com/office/officeart/2008/layout/CircleAccentTimeline"/>
    <dgm:cxn modelId="{8401D317-C5A5-4D58-8C67-FF0A9F87B96C}" type="presOf" srcId="{87FD7B82-B4C1-4251-9F2F-52DE1B1D4A4A}" destId="{8F5449DF-9E2C-4FA1-A667-3E691B888BB3}"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E66DBFEC-B485-4FB7-9DE6-197F1936BACE}" type="presOf" srcId="{F04DAB93-16C1-4E19-A731-E77EEDBFD4B9}" destId="{612FA7AA-992B-43B4-AA2E-4E1D633DC03D}"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B975930F-ECC8-4330-943F-BBF9E78D46EE}" srcId="{87FD7B82-B4C1-4251-9F2F-52DE1B1D4A4A}" destId="{061251C5-2983-4C0A-A100-6D45A98B555E}" srcOrd="4" destOrd="0" parTransId="{5408C198-447B-4ADA-83E3-D43E49A4001A}" sibTransId="{25585BA4-7F83-401E-93AE-6159EFA27BF8}"/>
    <dgm:cxn modelId="{90DEE5BE-06F2-4084-8C40-7F1428E01C85}" type="presOf" srcId="{B7AF161F-8D3F-4D75-B487-81F458F7333B}" destId="{DFAB0B87-B121-427F-BDDC-E039500F9CEE}" srcOrd="0" destOrd="0" presId="urn:microsoft.com/office/officeart/2008/layout/CircleAccentTimeline"/>
    <dgm:cxn modelId="{F38CCDC2-4E75-4C5E-A7A1-E4959D30A00C}" type="presOf" srcId="{966A2086-D2DB-4750-82CC-E49861D8B14C}" destId="{4A195CAD-6D3E-4DF1-8394-B4A3AA426C54}" srcOrd="0" destOrd="0" presId="urn:microsoft.com/office/officeart/2008/layout/CircleAccentTimeline"/>
    <dgm:cxn modelId="{D8B6FC76-A4E3-441B-8244-0EA9F10F26D1}" srcId="{87FD7B82-B4C1-4251-9F2F-52DE1B1D4A4A}" destId="{B7AF161F-8D3F-4D75-B487-81F458F7333B}" srcOrd="2" destOrd="0" parTransId="{9DE3D7EC-6B1F-4D8C-905F-5A01E4F1BC6A}" sibTransId="{CD2AAC6E-E156-4D66-9ACD-400B1258C3B5}"/>
    <dgm:cxn modelId="{A9470BBB-1325-4F5F-9091-D4B437A5F21E}" type="presOf" srcId="{21E5FE63-93B2-4421-810A-2CB23FFD7A52}" destId="{B43D1F9B-6A39-42EA-B903-535C4C34DD08}"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123964C4-7F11-4417-A36F-A8CE2831D3BD}" srcId="{87FD7B82-B4C1-4251-9F2F-52DE1B1D4A4A}" destId="{81648BB3-6BA7-4DE2-9D1B-2BD84FF73F05}" srcOrd="1" destOrd="0" parTransId="{C1C69D9B-C036-4828-B7A5-58EAC35A464D}" sibTransId="{B497F7D1-25A7-4C9E-B415-7CD42BB5C3BC}"/>
    <dgm:cxn modelId="{9DC16E14-B58C-46D8-AF2F-6A16974D211F}" srcId="{87FD7B82-B4C1-4251-9F2F-52DE1B1D4A4A}" destId="{F04DAB93-16C1-4E19-A731-E77EEDBFD4B9}" srcOrd="3" destOrd="0" parTransId="{CD2D1B4F-53E4-4399-9F3F-F122736B2EEC}" sibTransId="{F859318E-7828-4149-9D78-91337F77F321}"/>
    <dgm:cxn modelId="{853FAE36-9D29-4C9A-A5AA-D6321E9F3651}" srcId="{F20BFBDD-9695-42F0-B8F1-D8BD1D942F87}" destId="{6D5156F4-464C-4FFB-91C1-1FB59CDADBCF}" srcOrd="3" destOrd="0" parTransId="{3C9A3B07-A09D-4EC5-ADC2-6365B0375D8D}" sibTransId="{4BADEFDA-418D-4C11-B577-4DF22DA0FD88}"/>
    <dgm:cxn modelId="{2F5C4B89-A3EC-45A2-BB08-37FEDD274020}" srcId="{F20BFBDD-9695-42F0-B8F1-D8BD1D942F87}" destId="{87FD7B82-B4C1-4251-9F2F-52DE1B1D4A4A}" srcOrd="1" destOrd="0" parTransId="{7F841A8B-7383-4FC9-A92A-D164AE124826}" sibTransId="{F1729DDB-B8E9-4B01-A24C-2306FD5AF5E7}"/>
    <dgm:cxn modelId="{2EEF09D8-5A4F-4BF7-8306-F2166956131F}" type="presOf" srcId="{6D5156F4-464C-4FFB-91C1-1FB59CDADBCF}" destId="{302DC838-1A98-44E8-9B59-40F9EAA5FE87}" srcOrd="0" destOrd="0" presId="urn:microsoft.com/office/officeart/2008/layout/CircleAccentTimeline"/>
    <dgm:cxn modelId="{4FF05A7E-1335-4C36-8655-3C2A90455B00}" type="presOf" srcId="{81648BB3-6BA7-4DE2-9D1B-2BD84FF73F05}" destId="{FF952478-B1D2-40D8-9A92-BD431D38BCA8}" srcOrd="0" destOrd="0" presId="urn:microsoft.com/office/officeart/2008/layout/CircleAccentTimeline"/>
    <dgm:cxn modelId="{4AE73DE1-E596-4B35-9AE8-4D570564A788}" srcId="{87FD7B82-B4C1-4251-9F2F-52DE1B1D4A4A}" destId="{966A2086-D2DB-4750-82CC-E49861D8B14C}" srcOrd="0" destOrd="0" parTransId="{6690B8CB-AEA3-4832-88AE-C55B809B4D58}" sibTransId="{B00E4A48-5808-4316-9DF2-2BFAEEBD560F}"/>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2457E702-8ABF-498C-A386-97DAAD7CF30C}" type="presParOf" srcId="{C2778A15-4287-44DD-BC6F-788A6B164926}" destId="{02E6F33F-7932-4C31-B585-5247877EA13B}" srcOrd="6" destOrd="0" presId="urn:microsoft.com/office/officeart/2008/layout/CircleAccentTimeline"/>
    <dgm:cxn modelId="{BC87F593-392B-4FA2-98CB-A2C212786137}" type="presParOf" srcId="{C2778A15-4287-44DD-BC6F-788A6B164926}" destId="{1E04F9BC-CF9E-4319-8B67-6CD15A83CBA5}" srcOrd="7" destOrd="0" presId="urn:microsoft.com/office/officeart/2008/layout/CircleAccentTimeline"/>
    <dgm:cxn modelId="{6A73D0FC-C18A-4D3B-87D0-BF1E251CAC4F}" type="presParOf" srcId="{1E04F9BC-CF9E-4319-8B67-6CD15A83CBA5}" destId="{90BB4EED-EA97-4B27-93F1-082607384F8F}" srcOrd="0" destOrd="0" presId="urn:microsoft.com/office/officeart/2008/layout/CircleAccentTimeline"/>
    <dgm:cxn modelId="{55DE907F-AEF7-4E11-B608-1CDB94CEAAF7}" type="presParOf" srcId="{1E04F9BC-CF9E-4319-8B67-6CD15A83CBA5}" destId="{4A195CAD-6D3E-4DF1-8394-B4A3AA426C54}" srcOrd="1" destOrd="0" presId="urn:microsoft.com/office/officeart/2008/layout/CircleAccentTimeline"/>
    <dgm:cxn modelId="{B0F8B751-B543-47F2-ABE3-8B6C06EA408E}" type="presParOf" srcId="{1E04F9BC-CF9E-4319-8B67-6CD15A83CBA5}" destId="{52226037-34EB-4E5B-BAF5-B4156E4001D9}" srcOrd="2" destOrd="0" presId="urn:microsoft.com/office/officeart/2008/layout/CircleAccentTimeline"/>
    <dgm:cxn modelId="{93651EDE-2873-44B3-B1DB-EA93254A9F0D}" type="presParOf" srcId="{C2778A15-4287-44DD-BC6F-788A6B164926}" destId="{090F4033-DCAB-48E7-A798-0C6963E07CD5}" srcOrd="8" destOrd="0" presId="urn:microsoft.com/office/officeart/2008/layout/CircleAccentTimeline"/>
    <dgm:cxn modelId="{C1AB3B64-4102-41C6-8451-B83D959532DD}" type="presParOf" srcId="{C2778A15-4287-44DD-BC6F-788A6B164926}" destId="{86CD4414-AA11-45E7-8BD3-71A21684E946}" srcOrd="9" destOrd="0" presId="urn:microsoft.com/office/officeart/2008/layout/CircleAccentTimeline"/>
    <dgm:cxn modelId="{92C9D1D6-FD5B-4DE4-ACCE-92E6FE185D7C}" type="presParOf" srcId="{C2778A15-4287-44DD-BC6F-788A6B164926}" destId="{1E1D3695-5A90-42A9-A885-06D0D5E2123E}" srcOrd="10" destOrd="0" presId="urn:microsoft.com/office/officeart/2008/layout/CircleAccentTimeline"/>
    <dgm:cxn modelId="{ADD1DD59-D510-4A32-8F21-EA154DFF5146}" type="presParOf" srcId="{C2778A15-4287-44DD-BC6F-788A6B164926}" destId="{2B717370-7C68-4A8F-B2DA-7E5978B6ECDE}" srcOrd="11" destOrd="0" presId="urn:microsoft.com/office/officeart/2008/layout/CircleAccentTimeline"/>
    <dgm:cxn modelId="{89271D72-D1A5-4FF4-A774-3C9D0BFDA084}" type="presParOf" srcId="{2B717370-7C68-4A8F-B2DA-7E5978B6ECDE}" destId="{1128B751-8BF1-4C22-80B6-93EFFBF0910C}" srcOrd="0" destOrd="0" presId="urn:microsoft.com/office/officeart/2008/layout/CircleAccentTimeline"/>
    <dgm:cxn modelId="{411D2CFB-94B1-4937-9956-1A7CCFBCCC4E}" type="presParOf" srcId="{2B717370-7C68-4A8F-B2DA-7E5978B6ECDE}" destId="{FF952478-B1D2-40D8-9A92-BD431D38BCA8}" srcOrd="1" destOrd="0" presId="urn:microsoft.com/office/officeart/2008/layout/CircleAccentTimeline"/>
    <dgm:cxn modelId="{D836F5C5-7962-4631-B3FF-D66A09E8F960}" type="presParOf" srcId="{2B717370-7C68-4A8F-B2DA-7E5978B6ECDE}" destId="{D8863945-DFC6-4E84-81D2-7323D81B1DFE}" srcOrd="2" destOrd="0" presId="urn:microsoft.com/office/officeart/2008/layout/CircleAccentTimeline"/>
    <dgm:cxn modelId="{79D0C57B-6C1F-4521-9AB3-DD33716D4F8A}" type="presParOf" srcId="{C2778A15-4287-44DD-BC6F-788A6B164926}" destId="{F741C410-A594-4B53-BBFB-457A4FDE65D1}" srcOrd="12" destOrd="0" presId="urn:microsoft.com/office/officeart/2008/layout/CircleAccentTimeline"/>
    <dgm:cxn modelId="{D4A52061-E3DF-4086-AC42-A7FB39D979F6}" type="presParOf" srcId="{C2778A15-4287-44DD-BC6F-788A6B164926}" destId="{94D9DC94-B038-4FBA-8600-0DB999F150DD}" srcOrd="13" destOrd="0" presId="urn:microsoft.com/office/officeart/2008/layout/CircleAccentTimeline"/>
    <dgm:cxn modelId="{C862DB8F-C7CB-477B-A1EB-9172136500EC}" type="presParOf" srcId="{C2778A15-4287-44DD-BC6F-788A6B164926}" destId="{2C7892DC-A5A7-4C75-81AF-26BEFEC7F224}" srcOrd="14" destOrd="0" presId="urn:microsoft.com/office/officeart/2008/layout/CircleAccentTimeline"/>
    <dgm:cxn modelId="{EA2C0E23-6E61-4E31-B6A1-B769F2C658F6}" type="presParOf" srcId="{C2778A15-4287-44DD-BC6F-788A6B164926}" destId="{2FA0E242-2050-4969-8AB7-3B7113929980}" srcOrd="15" destOrd="0" presId="urn:microsoft.com/office/officeart/2008/layout/CircleAccentTimeline"/>
    <dgm:cxn modelId="{75E240BD-2F12-48E9-852E-8F13254E2C81}" type="presParOf" srcId="{2FA0E242-2050-4969-8AB7-3B7113929980}" destId="{BE7A4298-167B-40BB-9CBB-89C52D138B4E}" srcOrd="0" destOrd="0" presId="urn:microsoft.com/office/officeart/2008/layout/CircleAccentTimeline"/>
    <dgm:cxn modelId="{842C1116-26DB-43D3-8F47-07683CE7C634}" type="presParOf" srcId="{2FA0E242-2050-4969-8AB7-3B7113929980}" destId="{DFAB0B87-B121-427F-BDDC-E039500F9CEE}" srcOrd="1" destOrd="0" presId="urn:microsoft.com/office/officeart/2008/layout/CircleAccentTimeline"/>
    <dgm:cxn modelId="{76BE3C02-530A-4DA7-93BE-0E61A819FCD5}" type="presParOf" srcId="{2FA0E242-2050-4969-8AB7-3B7113929980}" destId="{4CACE350-2FCE-49B6-BDC7-909D67704BD3}" srcOrd="2" destOrd="0" presId="urn:microsoft.com/office/officeart/2008/layout/CircleAccentTimeline"/>
    <dgm:cxn modelId="{9BCCA5D3-68BA-401C-BB91-8E81611D92FF}" type="presParOf" srcId="{C2778A15-4287-44DD-BC6F-788A6B164926}" destId="{B5F202A2-7F93-4C9A-92E3-D4DA8EEC02AD}" srcOrd="16" destOrd="0" presId="urn:microsoft.com/office/officeart/2008/layout/CircleAccentTimeline"/>
    <dgm:cxn modelId="{5B87BB76-C6C6-445C-AC38-EE2169AC7883}" type="presParOf" srcId="{C2778A15-4287-44DD-BC6F-788A6B164926}" destId="{48D7A5CD-8301-4A46-A23D-B21E5CBB7CF5}" srcOrd="17" destOrd="0" presId="urn:microsoft.com/office/officeart/2008/layout/CircleAccentTimeline"/>
    <dgm:cxn modelId="{1308E82F-5266-463F-A65B-67A51D4F23BD}" type="presParOf" srcId="{C2778A15-4287-44DD-BC6F-788A6B164926}" destId="{D2A9FC71-CFE7-4700-B707-18B9E5A29621}" srcOrd="18" destOrd="0" presId="urn:microsoft.com/office/officeart/2008/layout/CircleAccentTimeline"/>
    <dgm:cxn modelId="{5A1A0E17-86CF-45AE-8961-ADBE2D44914D}" type="presParOf" srcId="{C2778A15-4287-44DD-BC6F-788A6B164926}" destId="{34CC202E-8F96-4C26-B76D-69BA045B8F34}" srcOrd="19" destOrd="0" presId="urn:microsoft.com/office/officeart/2008/layout/CircleAccentTimeline"/>
    <dgm:cxn modelId="{B124227D-FB7D-44CA-93FB-C5AD4C5FF4C9}" type="presParOf" srcId="{34CC202E-8F96-4C26-B76D-69BA045B8F34}" destId="{9A560056-A264-42D7-94CD-ABAFF6A6933D}" srcOrd="0" destOrd="0" presId="urn:microsoft.com/office/officeart/2008/layout/CircleAccentTimeline"/>
    <dgm:cxn modelId="{0586B3EB-1FD0-484D-9C92-F114375B017A}" type="presParOf" srcId="{34CC202E-8F96-4C26-B76D-69BA045B8F34}" destId="{612FA7AA-992B-43B4-AA2E-4E1D633DC03D}" srcOrd="1" destOrd="0" presId="urn:microsoft.com/office/officeart/2008/layout/CircleAccentTimeline"/>
    <dgm:cxn modelId="{277B96F9-995B-45AF-9ED3-D1B2179D2A36}" type="presParOf" srcId="{34CC202E-8F96-4C26-B76D-69BA045B8F34}" destId="{2DBC1474-D7CC-4F16-8243-66690DE75D97}" srcOrd="2" destOrd="0" presId="urn:microsoft.com/office/officeart/2008/layout/CircleAccentTimeline"/>
    <dgm:cxn modelId="{F6569FA3-E4C2-4B62-A66D-D2C91CB9A7D1}" type="presParOf" srcId="{C2778A15-4287-44DD-BC6F-788A6B164926}" destId="{F3ECCBE2-6A4F-425A-8DDC-14F00575D890}" srcOrd="20" destOrd="0" presId="urn:microsoft.com/office/officeart/2008/layout/CircleAccentTimeline"/>
    <dgm:cxn modelId="{FA2695D2-6A8E-449B-803C-88A2BA177ABE}" type="presParOf" srcId="{C2778A15-4287-44DD-BC6F-788A6B164926}" destId="{CC1B9970-D39E-4EEF-89BF-D11421ADB433}" srcOrd="21" destOrd="0" presId="urn:microsoft.com/office/officeart/2008/layout/CircleAccentTimeline"/>
    <dgm:cxn modelId="{F786A5AB-580A-4E5F-9883-0EC01B3A589C}" type="presParOf" srcId="{C2778A15-4287-44DD-BC6F-788A6B164926}" destId="{208B6CE8-A1F5-4221-A98B-2AD3244606FD}" srcOrd="22" destOrd="0" presId="urn:microsoft.com/office/officeart/2008/layout/CircleAccentTimeline"/>
    <dgm:cxn modelId="{25955DCD-FEFE-4C57-8D62-D51423F62AF0}" type="presParOf" srcId="{C2778A15-4287-44DD-BC6F-788A6B164926}" destId="{389B33DC-BC89-4AB2-8E98-F097FA971A09}" srcOrd="23" destOrd="0" presId="urn:microsoft.com/office/officeart/2008/layout/CircleAccentTimeline"/>
    <dgm:cxn modelId="{85856B9C-1D4B-4A87-8B88-9197B2CD6DD1}" type="presParOf" srcId="{389B33DC-BC89-4AB2-8E98-F097FA971A09}" destId="{FDD45271-FCF8-467D-A4B9-AE60A47F22E9}" srcOrd="0" destOrd="0" presId="urn:microsoft.com/office/officeart/2008/layout/CircleAccentTimeline"/>
    <dgm:cxn modelId="{EA8D8C5F-F87D-4681-8B47-7B58D52EF932}" type="presParOf" srcId="{389B33DC-BC89-4AB2-8E98-F097FA971A09}" destId="{C78E9AD9-C7DB-43FF-83A5-8DED35A3A238}" srcOrd="1" destOrd="0" presId="urn:microsoft.com/office/officeart/2008/layout/CircleAccentTimeline"/>
    <dgm:cxn modelId="{923CA514-4831-4F0B-A8A1-EC79C8832E2C}" type="presParOf" srcId="{389B33DC-BC89-4AB2-8E98-F097FA971A09}" destId="{B5C65617-1E68-4F07-A3AB-4EBFAA271CEA}" srcOrd="2" destOrd="0" presId="urn:microsoft.com/office/officeart/2008/layout/CircleAccentTimeline"/>
    <dgm:cxn modelId="{54FC7F17-7B94-478E-9E06-5ED32EBE624E}" type="presParOf" srcId="{C2778A15-4287-44DD-BC6F-788A6B164926}" destId="{7F41A3BD-DA91-4208-A6E6-FF8DA95CB663}" srcOrd="24" destOrd="0" presId="urn:microsoft.com/office/officeart/2008/layout/CircleAccentTimeline"/>
    <dgm:cxn modelId="{5C942605-14A9-4010-AEE5-1A390D4BBB3B}" type="presParOf" srcId="{C2778A15-4287-44DD-BC6F-788A6B164926}" destId="{E0D6833A-4499-4E91-AE97-88CCB991DB40}" srcOrd="25" destOrd="0" presId="urn:microsoft.com/office/officeart/2008/layout/CircleAccentTimeline"/>
    <dgm:cxn modelId="{0BCE89C8-0B55-44A1-BDEB-B01576C04D21}" type="presParOf" srcId="{C2778A15-4287-44DD-BC6F-788A6B164926}" destId="{CF43AEB7-0A11-4DD5-9771-2F4BDE24FD41}" srcOrd="2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27" destOrd="0" presId="urn:microsoft.com/office/officeart/2008/layout/CircleAccentTimeline"/>
    <dgm:cxn modelId="{BC89268B-B4D9-4C13-8ADD-F641E2C9C789}" type="presParOf" srcId="{C2778A15-4287-44DD-BC6F-788A6B164926}" destId="{257C4FDE-B307-4F0C-B7C1-82D3376E6F5B}" srcOrd="28" destOrd="0" presId="urn:microsoft.com/office/officeart/2008/layout/CircleAccentTimeline"/>
    <dgm:cxn modelId="{C3A14BBF-229A-4C77-B0FB-4025A2B291B9}" type="presParOf" srcId="{C2778A15-4287-44DD-BC6F-788A6B164926}" destId="{963627D7-33BB-4E6B-A1FE-7170B4B5C6B7}" srcOrd="29"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30" destOrd="0" presId="urn:microsoft.com/office/officeart/2008/layout/CircleAccentTimeline"/>
    <dgm:cxn modelId="{09FDAC44-6219-4536-A97F-CD812AA0D4D8}" type="presParOf" srcId="{C2778A15-4287-44DD-BC6F-788A6B164926}" destId="{2B85BED5-E418-43AA-8213-CA725EB8E960}" srcOrd="31"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966A2086-D2DB-4750-82CC-E49861D8B14C}">
      <dgm:prSet/>
      <dgm:spPr/>
      <dgm:t>
        <a:bodyPr/>
        <a:lstStyle/>
        <a:p>
          <a:r>
            <a:rPr lang="de-DE" dirty="0"/>
            <a:t>Message</a:t>
          </a:r>
        </a:p>
      </dgm:t>
    </dgm:pt>
    <dgm:pt modelId="{6690B8CB-AEA3-4832-88AE-C55B809B4D58}" type="parTrans" cxnId="{4AE73DE1-E596-4B35-9AE8-4D570564A788}">
      <dgm:prSet/>
      <dgm:spPr/>
      <dgm:t>
        <a:bodyPr/>
        <a:lstStyle/>
        <a:p>
          <a:endParaRPr lang="de-DE"/>
        </a:p>
      </dgm:t>
    </dgm:pt>
    <dgm:pt modelId="{B00E4A48-5808-4316-9DF2-2BFAEEBD560F}" type="sibTrans" cxnId="{4AE73DE1-E596-4B35-9AE8-4D570564A788}">
      <dgm:prSet/>
      <dgm:spPr/>
      <dgm:t>
        <a:bodyPr/>
        <a:lstStyle/>
        <a:p>
          <a:endParaRPr lang="de-DE"/>
        </a:p>
      </dgm:t>
    </dgm:pt>
    <dgm:pt modelId="{81648BB3-6BA7-4DE2-9D1B-2BD84FF73F05}">
      <dgm:prSet/>
      <dgm:spPr/>
      <dgm:t>
        <a:bodyPr/>
        <a:lstStyle/>
        <a:p>
          <a:r>
            <a:rPr lang="de-DE" dirty="0"/>
            <a:t>Sockets &amp; Protokolle</a:t>
          </a:r>
        </a:p>
      </dgm:t>
    </dgm:pt>
    <dgm:pt modelId="{C1C69D9B-C036-4828-B7A5-58EAC35A464D}" type="parTrans" cxnId="{123964C4-7F11-4417-A36F-A8CE2831D3BD}">
      <dgm:prSet/>
      <dgm:spPr/>
      <dgm:t>
        <a:bodyPr/>
        <a:lstStyle/>
        <a:p>
          <a:endParaRPr lang="de-DE"/>
        </a:p>
      </dgm:t>
    </dgm:pt>
    <dgm:pt modelId="{B497F7D1-25A7-4C9E-B415-7CD42BB5C3BC}" type="sibTrans" cxnId="{123964C4-7F11-4417-A36F-A8CE2831D3BD}">
      <dgm:prSet/>
      <dgm:spPr/>
      <dgm:t>
        <a:bodyPr/>
        <a:lstStyle/>
        <a:p>
          <a:endParaRPr lang="de-DE"/>
        </a:p>
      </dgm:t>
    </dgm:pt>
    <dgm:pt modelId="{B7AF161F-8D3F-4D75-B487-81F458F7333B}">
      <dgm:prSet/>
      <dgm:spPr/>
      <dgm:t>
        <a:bodyPr/>
        <a:lstStyle/>
        <a:p>
          <a:r>
            <a:rPr lang="de-DE" dirty="0"/>
            <a:t>Bind &amp; Connect</a:t>
          </a:r>
        </a:p>
      </dgm:t>
    </dgm:pt>
    <dgm:pt modelId="{9DE3D7EC-6B1F-4D8C-905F-5A01E4F1BC6A}" type="parTrans" cxnId="{D8B6FC76-A4E3-441B-8244-0EA9F10F26D1}">
      <dgm:prSet/>
      <dgm:spPr/>
      <dgm:t>
        <a:bodyPr/>
        <a:lstStyle/>
        <a:p>
          <a:endParaRPr lang="de-DE"/>
        </a:p>
      </dgm:t>
    </dgm:pt>
    <dgm:pt modelId="{CD2AAC6E-E156-4D66-9ACD-400B1258C3B5}" type="sibTrans" cxnId="{D8B6FC76-A4E3-441B-8244-0EA9F10F26D1}">
      <dgm:prSet/>
      <dgm:spPr/>
      <dgm:t>
        <a:bodyPr/>
        <a:lstStyle/>
        <a:p>
          <a:endParaRPr lang="de-DE"/>
        </a:p>
      </dgm:t>
    </dgm:pt>
    <dgm:pt modelId="{F04DAB93-16C1-4E19-A731-E77EEDBFD4B9}">
      <dgm:prSet/>
      <dgm:spPr/>
      <dgm:t>
        <a:bodyPr/>
        <a:lstStyle/>
        <a:p>
          <a:r>
            <a:rPr lang="de-DE" dirty="0"/>
            <a:t>Codebeispiel</a:t>
          </a:r>
        </a:p>
      </dgm:t>
    </dgm:pt>
    <dgm:pt modelId="{CD2D1B4F-53E4-4399-9F3F-F122736B2EEC}" type="parTrans" cxnId="{9DC16E14-B58C-46D8-AF2F-6A16974D211F}">
      <dgm:prSet/>
      <dgm:spPr/>
      <dgm:t>
        <a:bodyPr/>
        <a:lstStyle/>
        <a:p>
          <a:endParaRPr lang="de-DE"/>
        </a:p>
      </dgm:t>
    </dgm:pt>
    <dgm:pt modelId="{F859318E-7828-4149-9D78-91337F77F321}" type="sibTrans" cxnId="{9DC16E14-B58C-46D8-AF2F-6A16974D211F}">
      <dgm:prSet/>
      <dgm:spPr/>
      <dgm:t>
        <a:bodyPr/>
        <a:lstStyle/>
        <a:p>
          <a:endParaRPr lang="de-DE"/>
        </a:p>
      </dgm:t>
    </dgm:pt>
    <dgm:pt modelId="{061251C5-2983-4C0A-A100-6D45A98B555E}">
      <dgm:prSet/>
      <dgm:spPr/>
      <dgm:t>
        <a:bodyPr/>
        <a:lstStyle/>
        <a:p>
          <a:r>
            <a:rPr lang="de-DE" dirty="0"/>
            <a:t>Pattern</a:t>
          </a:r>
        </a:p>
      </dgm:t>
    </dgm:pt>
    <dgm:pt modelId="{5408C198-447B-4ADA-83E3-D43E49A4001A}" type="parTrans" cxnId="{B975930F-ECC8-4330-943F-BBF9E78D46EE}">
      <dgm:prSet/>
      <dgm:spPr/>
      <dgm:t>
        <a:bodyPr/>
        <a:lstStyle/>
        <a:p>
          <a:endParaRPr lang="de-DE"/>
        </a:p>
      </dgm:t>
    </dgm:pt>
    <dgm:pt modelId="{25585BA4-7F83-401E-93AE-6159EFA27BF8}" type="sibTrans" cxnId="{B975930F-ECC8-4330-943F-BBF9E78D46EE}">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4"/>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4"/>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02E6F33F-7932-4C31-B585-5247877EA13B}" type="pres">
      <dgm:prSet presAssocID="{966A2086-D2DB-4750-82CC-E49861D8B14C}" presName="desBackupLeftNorm" presStyleCnt="0"/>
      <dgm:spPr/>
    </dgm:pt>
    <dgm:pt modelId="{1E04F9BC-CF9E-4319-8B67-6CD15A83CBA5}" type="pres">
      <dgm:prSet presAssocID="{966A2086-D2DB-4750-82CC-E49861D8B14C}" presName="desComposite" presStyleCnt="0"/>
      <dgm:spPr/>
    </dgm:pt>
    <dgm:pt modelId="{90BB4EED-EA97-4B27-93F1-082607384F8F}" type="pres">
      <dgm:prSet presAssocID="{966A2086-D2DB-4750-82CC-E49861D8B14C}" presName="desCircle" presStyleLbl="node1" presStyleIdx="0" presStyleCnt="5"/>
      <dgm:spPr/>
    </dgm:pt>
    <dgm:pt modelId="{4A195CAD-6D3E-4DF1-8394-B4A3AA426C54}" type="pres">
      <dgm:prSet presAssocID="{966A2086-D2DB-4750-82CC-E49861D8B14C}" presName="chTx" presStyleLbl="revTx" presStyleIdx="2" presStyleCnt="14"/>
      <dgm:spPr/>
    </dgm:pt>
    <dgm:pt modelId="{52226037-34EB-4E5B-BAF5-B4156E4001D9}" type="pres">
      <dgm:prSet presAssocID="{966A2086-D2DB-4750-82CC-E49861D8B14C}" presName="desTx" presStyleLbl="revTx" presStyleIdx="3" presStyleCnt="14">
        <dgm:presLayoutVars>
          <dgm:bulletEnabled val="1"/>
        </dgm:presLayoutVars>
      </dgm:prSet>
      <dgm:spPr/>
    </dgm:pt>
    <dgm:pt modelId="{090F4033-DCAB-48E7-A798-0C6963E07CD5}" type="pres">
      <dgm:prSet presAssocID="{966A2086-D2DB-4750-82CC-E49861D8B14C}" presName="desBackupRightNorm" presStyleCnt="0"/>
      <dgm:spPr/>
    </dgm:pt>
    <dgm:pt modelId="{86CD4414-AA11-45E7-8BD3-71A21684E946}" type="pres">
      <dgm:prSet presAssocID="{B00E4A48-5808-4316-9DF2-2BFAEEBD560F}" presName="desSpace" presStyleCnt="0"/>
      <dgm:spPr/>
    </dgm:pt>
    <dgm:pt modelId="{1E1D3695-5A90-42A9-A885-06D0D5E2123E}" type="pres">
      <dgm:prSet presAssocID="{81648BB3-6BA7-4DE2-9D1B-2BD84FF73F05}" presName="desBackupLeftNorm" presStyleCnt="0"/>
      <dgm:spPr/>
    </dgm:pt>
    <dgm:pt modelId="{2B717370-7C68-4A8F-B2DA-7E5978B6ECDE}" type="pres">
      <dgm:prSet presAssocID="{81648BB3-6BA7-4DE2-9D1B-2BD84FF73F05}" presName="desComposite" presStyleCnt="0"/>
      <dgm:spPr/>
    </dgm:pt>
    <dgm:pt modelId="{1128B751-8BF1-4C22-80B6-93EFFBF0910C}" type="pres">
      <dgm:prSet presAssocID="{81648BB3-6BA7-4DE2-9D1B-2BD84FF73F05}" presName="desCircle" presStyleLbl="node1" presStyleIdx="1" presStyleCnt="5"/>
      <dgm:spPr/>
    </dgm:pt>
    <dgm:pt modelId="{FF952478-B1D2-40D8-9A92-BD431D38BCA8}" type="pres">
      <dgm:prSet presAssocID="{81648BB3-6BA7-4DE2-9D1B-2BD84FF73F05}" presName="chTx" presStyleLbl="revTx" presStyleIdx="4" presStyleCnt="14"/>
      <dgm:spPr/>
    </dgm:pt>
    <dgm:pt modelId="{D8863945-DFC6-4E84-81D2-7323D81B1DFE}" type="pres">
      <dgm:prSet presAssocID="{81648BB3-6BA7-4DE2-9D1B-2BD84FF73F05}" presName="desTx" presStyleLbl="revTx" presStyleIdx="5" presStyleCnt="14">
        <dgm:presLayoutVars>
          <dgm:bulletEnabled val="1"/>
        </dgm:presLayoutVars>
      </dgm:prSet>
      <dgm:spPr/>
    </dgm:pt>
    <dgm:pt modelId="{F741C410-A594-4B53-BBFB-457A4FDE65D1}" type="pres">
      <dgm:prSet presAssocID="{81648BB3-6BA7-4DE2-9D1B-2BD84FF73F05}" presName="desBackupRightNorm" presStyleCnt="0"/>
      <dgm:spPr/>
    </dgm:pt>
    <dgm:pt modelId="{94D9DC94-B038-4FBA-8600-0DB999F150DD}" type="pres">
      <dgm:prSet presAssocID="{B497F7D1-25A7-4C9E-B415-7CD42BB5C3BC}" presName="desSpace" presStyleCnt="0"/>
      <dgm:spPr/>
    </dgm:pt>
    <dgm:pt modelId="{2C7892DC-A5A7-4C75-81AF-26BEFEC7F224}" type="pres">
      <dgm:prSet presAssocID="{B7AF161F-8D3F-4D75-B487-81F458F7333B}" presName="desBackupLeftNorm" presStyleCnt="0"/>
      <dgm:spPr/>
    </dgm:pt>
    <dgm:pt modelId="{2FA0E242-2050-4969-8AB7-3B7113929980}" type="pres">
      <dgm:prSet presAssocID="{B7AF161F-8D3F-4D75-B487-81F458F7333B}" presName="desComposite" presStyleCnt="0"/>
      <dgm:spPr/>
    </dgm:pt>
    <dgm:pt modelId="{BE7A4298-167B-40BB-9CBB-89C52D138B4E}" type="pres">
      <dgm:prSet presAssocID="{B7AF161F-8D3F-4D75-B487-81F458F7333B}" presName="desCircle" presStyleLbl="node1" presStyleIdx="2" presStyleCnt="5"/>
      <dgm:spPr/>
    </dgm:pt>
    <dgm:pt modelId="{DFAB0B87-B121-427F-BDDC-E039500F9CEE}" type="pres">
      <dgm:prSet presAssocID="{B7AF161F-8D3F-4D75-B487-81F458F7333B}" presName="chTx" presStyleLbl="revTx" presStyleIdx="6" presStyleCnt="14"/>
      <dgm:spPr/>
    </dgm:pt>
    <dgm:pt modelId="{4CACE350-2FCE-49B6-BDC7-909D67704BD3}" type="pres">
      <dgm:prSet presAssocID="{B7AF161F-8D3F-4D75-B487-81F458F7333B}" presName="desTx" presStyleLbl="revTx" presStyleIdx="7" presStyleCnt="14">
        <dgm:presLayoutVars>
          <dgm:bulletEnabled val="1"/>
        </dgm:presLayoutVars>
      </dgm:prSet>
      <dgm:spPr/>
    </dgm:pt>
    <dgm:pt modelId="{B5F202A2-7F93-4C9A-92E3-D4DA8EEC02AD}" type="pres">
      <dgm:prSet presAssocID="{B7AF161F-8D3F-4D75-B487-81F458F7333B}" presName="desBackupRightNorm" presStyleCnt="0"/>
      <dgm:spPr/>
    </dgm:pt>
    <dgm:pt modelId="{48D7A5CD-8301-4A46-A23D-B21E5CBB7CF5}" type="pres">
      <dgm:prSet presAssocID="{CD2AAC6E-E156-4D66-9ACD-400B1258C3B5}" presName="desSpace" presStyleCnt="0"/>
      <dgm:spPr/>
    </dgm:pt>
    <dgm:pt modelId="{D2A9FC71-CFE7-4700-B707-18B9E5A29621}" type="pres">
      <dgm:prSet presAssocID="{F04DAB93-16C1-4E19-A731-E77EEDBFD4B9}" presName="desBackupLeftNorm" presStyleCnt="0"/>
      <dgm:spPr/>
    </dgm:pt>
    <dgm:pt modelId="{34CC202E-8F96-4C26-B76D-69BA045B8F34}" type="pres">
      <dgm:prSet presAssocID="{F04DAB93-16C1-4E19-A731-E77EEDBFD4B9}" presName="desComposite" presStyleCnt="0"/>
      <dgm:spPr/>
    </dgm:pt>
    <dgm:pt modelId="{9A560056-A264-42D7-94CD-ABAFF6A6933D}" type="pres">
      <dgm:prSet presAssocID="{F04DAB93-16C1-4E19-A731-E77EEDBFD4B9}" presName="desCircle" presStyleLbl="node1" presStyleIdx="3" presStyleCnt="5"/>
      <dgm:spPr>
        <a:solidFill>
          <a:srgbClr val="FF0000"/>
        </a:solidFill>
      </dgm:spPr>
    </dgm:pt>
    <dgm:pt modelId="{612FA7AA-992B-43B4-AA2E-4E1D633DC03D}" type="pres">
      <dgm:prSet presAssocID="{F04DAB93-16C1-4E19-A731-E77EEDBFD4B9}" presName="chTx" presStyleLbl="revTx" presStyleIdx="8" presStyleCnt="14"/>
      <dgm:spPr/>
    </dgm:pt>
    <dgm:pt modelId="{2DBC1474-D7CC-4F16-8243-66690DE75D97}" type="pres">
      <dgm:prSet presAssocID="{F04DAB93-16C1-4E19-A731-E77EEDBFD4B9}" presName="desTx" presStyleLbl="revTx" presStyleIdx="9" presStyleCnt="14">
        <dgm:presLayoutVars>
          <dgm:bulletEnabled val="1"/>
        </dgm:presLayoutVars>
      </dgm:prSet>
      <dgm:spPr/>
    </dgm:pt>
    <dgm:pt modelId="{F3ECCBE2-6A4F-425A-8DDC-14F00575D890}" type="pres">
      <dgm:prSet presAssocID="{F04DAB93-16C1-4E19-A731-E77EEDBFD4B9}" presName="desBackupRightNorm" presStyleCnt="0"/>
      <dgm:spPr/>
    </dgm:pt>
    <dgm:pt modelId="{CC1B9970-D39E-4EEF-89BF-D11421ADB433}" type="pres">
      <dgm:prSet presAssocID="{F859318E-7828-4149-9D78-91337F77F321}" presName="desSpace" presStyleCnt="0"/>
      <dgm:spPr/>
    </dgm:pt>
    <dgm:pt modelId="{208B6CE8-A1F5-4221-A98B-2AD3244606FD}" type="pres">
      <dgm:prSet presAssocID="{061251C5-2983-4C0A-A100-6D45A98B555E}" presName="desBackupLeftNorm" presStyleCnt="0"/>
      <dgm:spPr/>
    </dgm:pt>
    <dgm:pt modelId="{389B33DC-BC89-4AB2-8E98-F097FA971A09}" type="pres">
      <dgm:prSet presAssocID="{061251C5-2983-4C0A-A100-6D45A98B555E}" presName="desComposite" presStyleCnt="0"/>
      <dgm:spPr/>
    </dgm:pt>
    <dgm:pt modelId="{FDD45271-FCF8-467D-A4B9-AE60A47F22E9}" type="pres">
      <dgm:prSet presAssocID="{061251C5-2983-4C0A-A100-6D45A98B555E}" presName="desCircle" presStyleLbl="node1" presStyleIdx="4" presStyleCnt="5"/>
      <dgm:spPr/>
    </dgm:pt>
    <dgm:pt modelId="{C78E9AD9-C7DB-43FF-83A5-8DED35A3A238}" type="pres">
      <dgm:prSet presAssocID="{061251C5-2983-4C0A-A100-6D45A98B555E}" presName="chTx" presStyleLbl="revTx" presStyleIdx="10" presStyleCnt="14"/>
      <dgm:spPr/>
    </dgm:pt>
    <dgm:pt modelId="{B5C65617-1E68-4F07-A3AB-4EBFAA271CEA}" type="pres">
      <dgm:prSet presAssocID="{061251C5-2983-4C0A-A100-6D45A98B555E}" presName="desTx" presStyleLbl="revTx" presStyleIdx="11" presStyleCnt="14">
        <dgm:presLayoutVars>
          <dgm:bulletEnabled val="1"/>
        </dgm:presLayoutVars>
      </dgm:prSet>
      <dgm:spPr/>
    </dgm:pt>
    <dgm:pt modelId="{7F41A3BD-DA91-4208-A6E6-FF8DA95CB663}" type="pres">
      <dgm:prSet presAssocID="{061251C5-2983-4C0A-A100-6D45A98B555E}" presName="desBackupRightNorm" presStyleCnt="0"/>
      <dgm:spPr/>
    </dgm:pt>
    <dgm:pt modelId="{E0D6833A-4499-4E91-AE97-88CCB991DB40}" type="pres">
      <dgm:prSet presAssocID="{25585BA4-7F83-401E-93AE-6159EFA27BF8}" presName="des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12" presStyleCnt="14"/>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3" presStyleCnt="14"/>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0B49D64C-0207-47FF-87D6-3C47EAD3080F}" type="presOf" srcId="{F20BFBDD-9695-42F0-B8F1-D8BD1D942F87}" destId="{C2778A15-4287-44DD-BC6F-788A6B164926}" srcOrd="0" destOrd="0" presId="urn:microsoft.com/office/officeart/2008/layout/CircleAccentTimeline"/>
    <dgm:cxn modelId="{7C0A4B6A-2510-48C8-8648-946ABE249D7F}" type="presOf" srcId="{061251C5-2983-4C0A-A100-6D45A98B555E}" destId="{C78E9AD9-C7DB-43FF-83A5-8DED35A3A238}" srcOrd="0" destOrd="0" presId="urn:microsoft.com/office/officeart/2008/layout/CircleAccentTimeline"/>
    <dgm:cxn modelId="{8401D317-C5A5-4D58-8C67-FF0A9F87B96C}" type="presOf" srcId="{87FD7B82-B4C1-4251-9F2F-52DE1B1D4A4A}" destId="{8F5449DF-9E2C-4FA1-A667-3E691B888BB3}"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E66DBFEC-B485-4FB7-9DE6-197F1936BACE}" type="presOf" srcId="{F04DAB93-16C1-4E19-A731-E77EEDBFD4B9}" destId="{612FA7AA-992B-43B4-AA2E-4E1D633DC03D}"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B975930F-ECC8-4330-943F-BBF9E78D46EE}" srcId="{87FD7B82-B4C1-4251-9F2F-52DE1B1D4A4A}" destId="{061251C5-2983-4C0A-A100-6D45A98B555E}" srcOrd="4" destOrd="0" parTransId="{5408C198-447B-4ADA-83E3-D43E49A4001A}" sibTransId="{25585BA4-7F83-401E-93AE-6159EFA27BF8}"/>
    <dgm:cxn modelId="{90DEE5BE-06F2-4084-8C40-7F1428E01C85}" type="presOf" srcId="{B7AF161F-8D3F-4D75-B487-81F458F7333B}" destId="{DFAB0B87-B121-427F-BDDC-E039500F9CEE}" srcOrd="0" destOrd="0" presId="urn:microsoft.com/office/officeart/2008/layout/CircleAccentTimeline"/>
    <dgm:cxn modelId="{F38CCDC2-4E75-4C5E-A7A1-E4959D30A00C}" type="presOf" srcId="{966A2086-D2DB-4750-82CC-E49861D8B14C}" destId="{4A195CAD-6D3E-4DF1-8394-B4A3AA426C54}" srcOrd="0" destOrd="0" presId="urn:microsoft.com/office/officeart/2008/layout/CircleAccentTimeline"/>
    <dgm:cxn modelId="{D8B6FC76-A4E3-441B-8244-0EA9F10F26D1}" srcId="{87FD7B82-B4C1-4251-9F2F-52DE1B1D4A4A}" destId="{B7AF161F-8D3F-4D75-B487-81F458F7333B}" srcOrd="2" destOrd="0" parTransId="{9DE3D7EC-6B1F-4D8C-905F-5A01E4F1BC6A}" sibTransId="{CD2AAC6E-E156-4D66-9ACD-400B1258C3B5}"/>
    <dgm:cxn modelId="{A9470BBB-1325-4F5F-9091-D4B437A5F21E}" type="presOf" srcId="{21E5FE63-93B2-4421-810A-2CB23FFD7A52}" destId="{B43D1F9B-6A39-42EA-B903-535C4C34DD08}"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123964C4-7F11-4417-A36F-A8CE2831D3BD}" srcId="{87FD7B82-B4C1-4251-9F2F-52DE1B1D4A4A}" destId="{81648BB3-6BA7-4DE2-9D1B-2BD84FF73F05}" srcOrd="1" destOrd="0" parTransId="{C1C69D9B-C036-4828-B7A5-58EAC35A464D}" sibTransId="{B497F7D1-25A7-4C9E-B415-7CD42BB5C3BC}"/>
    <dgm:cxn modelId="{9DC16E14-B58C-46D8-AF2F-6A16974D211F}" srcId="{87FD7B82-B4C1-4251-9F2F-52DE1B1D4A4A}" destId="{F04DAB93-16C1-4E19-A731-E77EEDBFD4B9}" srcOrd="3" destOrd="0" parTransId="{CD2D1B4F-53E4-4399-9F3F-F122736B2EEC}" sibTransId="{F859318E-7828-4149-9D78-91337F77F321}"/>
    <dgm:cxn modelId="{853FAE36-9D29-4C9A-A5AA-D6321E9F3651}" srcId="{F20BFBDD-9695-42F0-B8F1-D8BD1D942F87}" destId="{6D5156F4-464C-4FFB-91C1-1FB59CDADBCF}" srcOrd="3" destOrd="0" parTransId="{3C9A3B07-A09D-4EC5-ADC2-6365B0375D8D}" sibTransId="{4BADEFDA-418D-4C11-B577-4DF22DA0FD88}"/>
    <dgm:cxn modelId="{2F5C4B89-A3EC-45A2-BB08-37FEDD274020}" srcId="{F20BFBDD-9695-42F0-B8F1-D8BD1D942F87}" destId="{87FD7B82-B4C1-4251-9F2F-52DE1B1D4A4A}" srcOrd="1" destOrd="0" parTransId="{7F841A8B-7383-4FC9-A92A-D164AE124826}" sibTransId="{F1729DDB-B8E9-4B01-A24C-2306FD5AF5E7}"/>
    <dgm:cxn modelId="{2EEF09D8-5A4F-4BF7-8306-F2166956131F}" type="presOf" srcId="{6D5156F4-464C-4FFB-91C1-1FB59CDADBCF}" destId="{302DC838-1A98-44E8-9B59-40F9EAA5FE87}" srcOrd="0" destOrd="0" presId="urn:microsoft.com/office/officeart/2008/layout/CircleAccentTimeline"/>
    <dgm:cxn modelId="{4FF05A7E-1335-4C36-8655-3C2A90455B00}" type="presOf" srcId="{81648BB3-6BA7-4DE2-9D1B-2BD84FF73F05}" destId="{FF952478-B1D2-40D8-9A92-BD431D38BCA8}" srcOrd="0" destOrd="0" presId="urn:microsoft.com/office/officeart/2008/layout/CircleAccentTimeline"/>
    <dgm:cxn modelId="{4AE73DE1-E596-4B35-9AE8-4D570564A788}" srcId="{87FD7B82-B4C1-4251-9F2F-52DE1B1D4A4A}" destId="{966A2086-D2DB-4750-82CC-E49861D8B14C}" srcOrd="0" destOrd="0" parTransId="{6690B8CB-AEA3-4832-88AE-C55B809B4D58}" sibTransId="{B00E4A48-5808-4316-9DF2-2BFAEEBD560F}"/>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2457E702-8ABF-498C-A386-97DAAD7CF30C}" type="presParOf" srcId="{C2778A15-4287-44DD-BC6F-788A6B164926}" destId="{02E6F33F-7932-4C31-B585-5247877EA13B}" srcOrd="6" destOrd="0" presId="urn:microsoft.com/office/officeart/2008/layout/CircleAccentTimeline"/>
    <dgm:cxn modelId="{BC87F593-392B-4FA2-98CB-A2C212786137}" type="presParOf" srcId="{C2778A15-4287-44DD-BC6F-788A6B164926}" destId="{1E04F9BC-CF9E-4319-8B67-6CD15A83CBA5}" srcOrd="7" destOrd="0" presId="urn:microsoft.com/office/officeart/2008/layout/CircleAccentTimeline"/>
    <dgm:cxn modelId="{6A73D0FC-C18A-4D3B-87D0-BF1E251CAC4F}" type="presParOf" srcId="{1E04F9BC-CF9E-4319-8B67-6CD15A83CBA5}" destId="{90BB4EED-EA97-4B27-93F1-082607384F8F}" srcOrd="0" destOrd="0" presId="urn:microsoft.com/office/officeart/2008/layout/CircleAccentTimeline"/>
    <dgm:cxn modelId="{55DE907F-AEF7-4E11-B608-1CDB94CEAAF7}" type="presParOf" srcId="{1E04F9BC-CF9E-4319-8B67-6CD15A83CBA5}" destId="{4A195CAD-6D3E-4DF1-8394-B4A3AA426C54}" srcOrd="1" destOrd="0" presId="urn:microsoft.com/office/officeart/2008/layout/CircleAccentTimeline"/>
    <dgm:cxn modelId="{B0F8B751-B543-47F2-ABE3-8B6C06EA408E}" type="presParOf" srcId="{1E04F9BC-CF9E-4319-8B67-6CD15A83CBA5}" destId="{52226037-34EB-4E5B-BAF5-B4156E4001D9}" srcOrd="2" destOrd="0" presId="urn:microsoft.com/office/officeart/2008/layout/CircleAccentTimeline"/>
    <dgm:cxn modelId="{93651EDE-2873-44B3-B1DB-EA93254A9F0D}" type="presParOf" srcId="{C2778A15-4287-44DD-BC6F-788A6B164926}" destId="{090F4033-DCAB-48E7-A798-0C6963E07CD5}" srcOrd="8" destOrd="0" presId="urn:microsoft.com/office/officeart/2008/layout/CircleAccentTimeline"/>
    <dgm:cxn modelId="{C1AB3B64-4102-41C6-8451-B83D959532DD}" type="presParOf" srcId="{C2778A15-4287-44DD-BC6F-788A6B164926}" destId="{86CD4414-AA11-45E7-8BD3-71A21684E946}" srcOrd="9" destOrd="0" presId="urn:microsoft.com/office/officeart/2008/layout/CircleAccentTimeline"/>
    <dgm:cxn modelId="{92C9D1D6-FD5B-4DE4-ACCE-92E6FE185D7C}" type="presParOf" srcId="{C2778A15-4287-44DD-BC6F-788A6B164926}" destId="{1E1D3695-5A90-42A9-A885-06D0D5E2123E}" srcOrd="10" destOrd="0" presId="urn:microsoft.com/office/officeart/2008/layout/CircleAccentTimeline"/>
    <dgm:cxn modelId="{ADD1DD59-D510-4A32-8F21-EA154DFF5146}" type="presParOf" srcId="{C2778A15-4287-44DD-BC6F-788A6B164926}" destId="{2B717370-7C68-4A8F-B2DA-7E5978B6ECDE}" srcOrd="11" destOrd="0" presId="urn:microsoft.com/office/officeart/2008/layout/CircleAccentTimeline"/>
    <dgm:cxn modelId="{89271D72-D1A5-4FF4-A774-3C9D0BFDA084}" type="presParOf" srcId="{2B717370-7C68-4A8F-B2DA-7E5978B6ECDE}" destId="{1128B751-8BF1-4C22-80B6-93EFFBF0910C}" srcOrd="0" destOrd="0" presId="urn:microsoft.com/office/officeart/2008/layout/CircleAccentTimeline"/>
    <dgm:cxn modelId="{411D2CFB-94B1-4937-9956-1A7CCFBCCC4E}" type="presParOf" srcId="{2B717370-7C68-4A8F-B2DA-7E5978B6ECDE}" destId="{FF952478-B1D2-40D8-9A92-BD431D38BCA8}" srcOrd="1" destOrd="0" presId="urn:microsoft.com/office/officeart/2008/layout/CircleAccentTimeline"/>
    <dgm:cxn modelId="{D836F5C5-7962-4631-B3FF-D66A09E8F960}" type="presParOf" srcId="{2B717370-7C68-4A8F-B2DA-7E5978B6ECDE}" destId="{D8863945-DFC6-4E84-81D2-7323D81B1DFE}" srcOrd="2" destOrd="0" presId="urn:microsoft.com/office/officeart/2008/layout/CircleAccentTimeline"/>
    <dgm:cxn modelId="{79D0C57B-6C1F-4521-9AB3-DD33716D4F8A}" type="presParOf" srcId="{C2778A15-4287-44DD-BC6F-788A6B164926}" destId="{F741C410-A594-4B53-BBFB-457A4FDE65D1}" srcOrd="12" destOrd="0" presId="urn:microsoft.com/office/officeart/2008/layout/CircleAccentTimeline"/>
    <dgm:cxn modelId="{D4A52061-E3DF-4086-AC42-A7FB39D979F6}" type="presParOf" srcId="{C2778A15-4287-44DD-BC6F-788A6B164926}" destId="{94D9DC94-B038-4FBA-8600-0DB999F150DD}" srcOrd="13" destOrd="0" presId="urn:microsoft.com/office/officeart/2008/layout/CircleAccentTimeline"/>
    <dgm:cxn modelId="{C862DB8F-C7CB-477B-A1EB-9172136500EC}" type="presParOf" srcId="{C2778A15-4287-44DD-BC6F-788A6B164926}" destId="{2C7892DC-A5A7-4C75-81AF-26BEFEC7F224}" srcOrd="14" destOrd="0" presId="urn:microsoft.com/office/officeart/2008/layout/CircleAccentTimeline"/>
    <dgm:cxn modelId="{EA2C0E23-6E61-4E31-B6A1-B769F2C658F6}" type="presParOf" srcId="{C2778A15-4287-44DD-BC6F-788A6B164926}" destId="{2FA0E242-2050-4969-8AB7-3B7113929980}" srcOrd="15" destOrd="0" presId="urn:microsoft.com/office/officeart/2008/layout/CircleAccentTimeline"/>
    <dgm:cxn modelId="{75E240BD-2F12-48E9-852E-8F13254E2C81}" type="presParOf" srcId="{2FA0E242-2050-4969-8AB7-3B7113929980}" destId="{BE7A4298-167B-40BB-9CBB-89C52D138B4E}" srcOrd="0" destOrd="0" presId="urn:microsoft.com/office/officeart/2008/layout/CircleAccentTimeline"/>
    <dgm:cxn modelId="{842C1116-26DB-43D3-8F47-07683CE7C634}" type="presParOf" srcId="{2FA0E242-2050-4969-8AB7-3B7113929980}" destId="{DFAB0B87-B121-427F-BDDC-E039500F9CEE}" srcOrd="1" destOrd="0" presId="urn:microsoft.com/office/officeart/2008/layout/CircleAccentTimeline"/>
    <dgm:cxn modelId="{76BE3C02-530A-4DA7-93BE-0E61A819FCD5}" type="presParOf" srcId="{2FA0E242-2050-4969-8AB7-3B7113929980}" destId="{4CACE350-2FCE-49B6-BDC7-909D67704BD3}" srcOrd="2" destOrd="0" presId="urn:microsoft.com/office/officeart/2008/layout/CircleAccentTimeline"/>
    <dgm:cxn modelId="{9BCCA5D3-68BA-401C-BB91-8E81611D92FF}" type="presParOf" srcId="{C2778A15-4287-44DD-BC6F-788A6B164926}" destId="{B5F202A2-7F93-4C9A-92E3-D4DA8EEC02AD}" srcOrd="16" destOrd="0" presId="urn:microsoft.com/office/officeart/2008/layout/CircleAccentTimeline"/>
    <dgm:cxn modelId="{5B87BB76-C6C6-445C-AC38-EE2169AC7883}" type="presParOf" srcId="{C2778A15-4287-44DD-BC6F-788A6B164926}" destId="{48D7A5CD-8301-4A46-A23D-B21E5CBB7CF5}" srcOrd="17" destOrd="0" presId="urn:microsoft.com/office/officeart/2008/layout/CircleAccentTimeline"/>
    <dgm:cxn modelId="{1308E82F-5266-463F-A65B-67A51D4F23BD}" type="presParOf" srcId="{C2778A15-4287-44DD-BC6F-788A6B164926}" destId="{D2A9FC71-CFE7-4700-B707-18B9E5A29621}" srcOrd="18" destOrd="0" presId="urn:microsoft.com/office/officeart/2008/layout/CircleAccentTimeline"/>
    <dgm:cxn modelId="{5A1A0E17-86CF-45AE-8961-ADBE2D44914D}" type="presParOf" srcId="{C2778A15-4287-44DD-BC6F-788A6B164926}" destId="{34CC202E-8F96-4C26-B76D-69BA045B8F34}" srcOrd="19" destOrd="0" presId="urn:microsoft.com/office/officeart/2008/layout/CircleAccentTimeline"/>
    <dgm:cxn modelId="{B124227D-FB7D-44CA-93FB-C5AD4C5FF4C9}" type="presParOf" srcId="{34CC202E-8F96-4C26-B76D-69BA045B8F34}" destId="{9A560056-A264-42D7-94CD-ABAFF6A6933D}" srcOrd="0" destOrd="0" presId="urn:microsoft.com/office/officeart/2008/layout/CircleAccentTimeline"/>
    <dgm:cxn modelId="{0586B3EB-1FD0-484D-9C92-F114375B017A}" type="presParOf" srcId="{34CC202E-8F96-4C26-B76D-69BA045B8F34}" destId="{612FA7AA-992B-43B4-AA2E-4E1D633DC03D}" srcOrd="1" destOrd="0" presId="urn:microsoft.com/office/officeart/2008/layout/CircleAccentTimeline"/>
    <dgm:cxn modelId="{277B96F9-995B-45AF-9ED3-D1B2179D2A36}" type="presParOf" srcId="{34CC202E-8F96-4C26-B76D-69BA045B8F34}" destId="{2DBC1474-D7CC-4F16-8243-66690DE75D97}" srcOrd="2" destOrd="0" presId="urn:microsoft.com/office/officeart/2008/layout/CircleAccentTimeline"/>
    <dgm:cxn modelId="{F6569FA3-E4C2-4B62-A66D-D2C91CB9A7D1}" type="presParOf" srcId="{C2778A15-4287-44DD-BC6F-788A6B164926}" destId="{F3ECCBE2-6A4F-425A-8DDC-14F00575D890}" srcOrd="20" destOrd="0" presId="urn:microsoft.com/office/officeart/2008/layout/CircleAccentTimeline"/>
    <dgm:cxn modelId="{FA2695D2-6A8E-449B-803C-88A2BA177ABE}" type="presParOf" srcId="{C2778A15-4287-44DD-BC6F-788A6B164926}" destId="{CC1B9970-D39E-4EEF-89BF-D11421ADB433}" srcOrd="21" destOrd="0" presId="urn:microsoft.com/office/officeart/2008/layout/CircleAccentTimeline"/>
    <dgm:cxn modelId="{F786A5AB-580A-4E5F-9883-0EC01B3A589C}" type="presParOf" srcId="{C2778A15-4287-44DD-BC6F-788A6B164926}" destId="{208B6CE8-A1F5-4221-A98B-2AD3244606FD}" srcOrd="22" destOrd="0" presId="urn:microsoft.com/office/officeart/2008/layout/CircleAccentTimeline"/>
    <dgm:cxn modelId="{25955DCD-FEFE-4C57-8D62-D51423F62AF0}" type="presParOf" srcId="{C2778A15-4287-44DD-BC6F-788A6B164926}" destId="{389B33DC-BC89-4AB2-8E98-F097FA971A09}" srcOrd="23" destOrd="0" presId="urn:microsoft.com/office/officeart/2008/layout/CircleAccentTimeline"/>
    <dgm:cxn modelId="{85856B9C-1D4B-4A87-8B88-9197B2CD6DD1}" type="presParOf" srcId="{389B33DC-BC89-4AB2-8E98-F097FA971A09}" destId="{FDD45271-FCF8-467D-A4B9-AE60A47F22E9}" srcOrd="0" destOrd="0" presId="urn:microsoft.com/office/officeart/2008/layout/CircleAccentTimeline"/>
    <dgm:cxn modelId="{EA8D8C5F-F87D-4681-8B47-7B58D52EF932}" type="presParOf" srcId="{389B33DC-BC89-4AB2-8E98-F097FA971A09}" destId="{C78E9AD9-C7DB-43FF-83A5-8DED35A3A238}" srcOrd="1" destOrd="0" presId="urn:microsoft.com/office/officeart/2008/layout/CircleAccentTimeline"/>
    <dgm:cxn modelId="{923CA514-4831-4F0B-A8A1-EC79C8832E2C}" type="presParOf" srcId="{389B33DC-BC89-4AB2-8E98-F097FA971A09}" destId="{B5C65617-1E68-4F07-A3AB-4EBFAA271CEA}" srcOrd="2" destOrd="0" presId="urn:microsoft.com/office/officeart/2008/layout/CircleAccentTimeline"/>
    <dgm:cxn modelId="{54FC7F17-7B94-478E-9E06-5ED32EBE624E}" type="presParOf" srcId="{C2778A15-4287-44DD-BC6F-788A6B164926}" destId="{7F41A3BD-DA91-4208-A6E6-FF8DA95CB663}" srcOrd="24" destOrd="0" presId="urn:microsoft.com/office/officeart/2008/layout/CircleAccentTimeline"/>
    <dgm:cxn modelId="{5C942605-14A9-4010-AEE5-1A390D4BBB3B}" type="presParOf" srcId="{C2778A15-4287-44DD-BC6F-788A6B164926}" destId="{E0D6833A-4499-4E91-AE97-88CCB991DB40}" srcOrd="25" destOrd="0" presId="urn:microsoft.com/office/officeart/2008/layout/CircleAccentTimeline"/>
    <dgm:cxn modelId="{0BCE89C8-0B55-44A1-BDEB-B01576C04D21}" type="presParOf" srcId="{C2778A15-4287-44DD-BC6F-788A6B164926}" destId="{CF43AEB7-0A11-4DD5-9771-2F4BDE24FD41}" srcOrd="2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27" destOrd="0" presId="urn:microsoft.com/office/officeart/2008/layout/CircleAccentTimeline"/>
    <dgm:cxn modelId="{BC89268B-B4D9-4C13-8ADD-F641E2C9C789}" type="presParOf" srcId="{C2778A15-4287-44DD-BC6F-788A6B164926}" destId="{257C4FDE-B307-4F0C-B7C1-82D3376E6F5B}" srcOrd="28" destOrd="0" presId="urn:microsoft.com/office/officeart/2008/layout/CircleAccentTimeline"/>
    <dgm:cxn modelId="{C3A14BBF-229A-4C77-B0FB-4025A2B291B9}" type="presParOf" srcId="{C2778A15-4287-44DD-BC6F-788A6B164926}" destId="{963627D7-33BB-4E6B-A1FE-7170B4B5C6B7}" srcOrd="29"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30" destOrd="0" presId="urn:microsoft.com/office/officeart/2008/layout/CircleAccentTimeline"/>
    <dgm:cxn modelId="{09FDAC44-6219-4536-A97F-CD812AA0D4D8}" type="presParOf" srcId="{C2778A15-4287-44DD-BC6F-788A6B164926}" destId="{2B85BED5-E418-43AA-8213-CA725EB8E960}" srcOrd="31"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966A2086-D2DB-4750-82CC-E49861D8B14C}">
      <dgm:prSet/>
      <dgm:spPr/>
      <dgm:t>
        <a:bodyPr/>
        <a:lstStyle/>
        <a:p>
          <a:r>
            <a:rPr lang="de-DE" dirty="0"/>
            <a:t>Message</a:t>
          </a:r>
        </a:p>
      </dgm:t>
    </dgm:pt>
    <dgm:pt modelId="{6690B8CB-AEA3-4832-88AE-C55B809B4D58}" type="parTrans" cxnId="{4AE73DE1-E596-4B35-9AE8-4D570564A788}">
      <dgm:prSet/>
      <dgm:spPr/>
      <dgm:t>
        <a:bodyPr/>
        <a:lstStyle/>
        <a:p>
          <a:endParaRPr lang="de-DE"/>
        </a:p>
      </dgm:t>
    </dgm:pt>
    <dgm:pt modelId="{B00E4A48-5808-4316-9DF2-2BFAEEBD560F}" type="sibTrans" cxnId="{4AE73DE1-E596-4B35-9AE8-4D570564A788}">
      <dgm:prSet/>
      <dgm:spPr/>
      <dgm:t>
        <a:bodyPr/>
        <a:lstStyle/>
        <a:p>
          <a:endParaRPr lang="de-DE"/>
        </a:p>
      </dgm:t>
    </dgm:pt>
    <dgm:pt modelId="{81648BB3-6BA7-4DE2-9D1B-2BD84FF73F05}">
      <dgm:prSet/>
      <dgm:spPr/>
      <dgm:t>
        <a:bodyPr/>
        <a:lstStyle/>
        <a:p>
          <a:r>
            <a:rPr lang="de-DE" dirty="0"/>
            <a:t>Sockets &amp; Protokolle</a:t>
          </a:r>
        </a:p>
      </dgm:t>
    </dgm:pt>
    <dgm:pt modelId="{C1C69D9B-C036-4828-B7A5-58EAC35A464D}" type="parTrans" cxnId="{123964C4-7F11-4417-A36F-A8CE2831D3BD}">
      <dgm:prSet/>
      <dgm:spPr/>
      <dgm:t>
        <a:bodyPr/>
        <a:lstStyle/>
        <a:p>
          <a:endParaRPr lang="de-DE"/>
        </a:p>
      </dgm:t>
    </dgm:pt>
    <dgm:pt modelId="{B497F7D1-25A7-4C9E-B415-7CD42BB5C3BC}" type="sibTrans" cxnId="{123964C4-7F11-4417-A36F-A8CE2831D3BD}">
      <dgm:prSet/>
      <dgm:spPr/>
      <dgm:t>
        <a:bodyPr/>
        <a:lstStyle/>
        <a:p>
          <a:endParaRPr lang="de-DE"/>
        </a:p>
      </dgm:t>
    </dgm:pt>
    <dgm:pt modelId="{B7AF161F-8D3F-4D75-B487-81F458F7333B}">
      <dgm:prSet/>
      <dgm:spPr/>
      <dgm:t>
        <a:bodyPr/>
        <a:lstStyle/>
        <a:p>
          <a:r>
            <a:rPr lang="de-DE" dirty="0"/>
            <a:t>Bind &amp; Connect</a:t>
          </a:r>
        </a:p>
      </dgm:t>
    </dgm:pt>
    <dgm:pt modelId="{9DE3D7EC-6B1F-4D8C-905F-5A01E4F1BC6A}" type="parTrans" cxnId="{D8B6FC76-A4E3-441B-8244-0EA9F10F26D1}">
      <dgm:prSet/>
      <dgm:spPr/>
      <dgm:t>
        <a:bodyPr/>
        <a:lstStyle/>
        <a:p>
          <a:endParaRPr lang="de-DE"/>
        </a:p>
      </dgm:t>
    </dgm:pt>
    <dgm:pt modelId="{CD2AAC6E-E156-4D66-9ACD-400B1258C3B5}" type="sibTrans" cxnId="{D8B6FC76-A4E3-441B-8244-0EA9F10F26D1}">
      <dgm:prSet/>
      <dgm:spPr/>
      <dgm:t>
        <a:bodyPr/>
        <a:lstStyle/>
        <a:p>
          <a:endParaRPr lang="de-DE"/>
        </a:p>
      </dgm:t>
    </dgm:pt>
    <dgm:pt modelId="{F04DAB93-16C1-4E19-A731-E77EEDBFD4B9}">
      <dgm:prSet/>
      <dgm:spPr/>
      <dgm:t>
        <a:bodyPr/>
        <a:lstStyle/>
        <a:p>
          <a:r>
            <a:rPr lang="de-DE" dirty="0"/>
            <a:t>Codebeispiel</a:t>
          </a:r>
        </a:p>
      </dgm:t>
    </dgm:pt>
    <dgm:pt modelId="{CD2D1B4F-53E4-4399-9F3F-F122736B2EEC}" type="parTrans" cxnId="{9DC16E14-B58C-46D8-AF2F-6A16974D211F}">
      <dgm:prSet/>
      <dgm:spPr/>
      <dgm:t>
        <a:bodyPr/>
        <a:lstStyle/>
        <a:p>
          <a:endParaRPr lang="de-DE"/>
        </a:p>
      </dgm:t>
    </dgm:pt>
    <dgm:pt modelId="{F859318E-7828-4149-9D78-91337F77F321}" type="sibTrans" cxnId="{9DC16E14-B58C-46D8-AF2F-6A16974D211F}">
      <dgm:prSet/>
      <dgm:spPr/>
      <dgm:t>
        <a:bodyPr/>
        <a:lstStyle/>
        <a:p>
          <a:endParaRPr lang="de-DE"/>
        </a:p>
      </dgm:t>
    </dgm:pt>
    <dgm:pt modelId="{061251C5-2983-4C0A-A100-6D45A98B555E}">
      <dgm:prSet/>
      <dgm:spPr/>
      <dgm:t>
        <a:bodyPr/>
        <a:lstStyle/>
        <a:p>
          <a:r>
            <a:rPr lang="de-DE" dirty="0"/>
            <a:t>Pattern</a:t>
          </a:r>
        </a:p>
      </dgm:t>
    </dgm:pt>
    <dgm:pt modelId="{5408C198-447B-4ADA-83E3-D43E49A4001A}" type="parTrans" cxnId="{B975930F-ECC8-4330-943F-BBF9E78D46EE}">
      <dgm:prSet/>
      <dgm:spPr/>
      <dgm:t>
        <a:bodyPr/>
        <a:lstStyle/>
        <a:p>
          <a:endParaRPr lang="de-DE"/>
        </a:p>
      </dgm:t>
    </dgm:pt>
    <dgm:pt modelId="{25585BA4-7F83-401E-93AE-6159EFA27BF8}" type="sibTrans" cxnId="{B975930F-ECC8-4330-943F-BBF9E78D46EE}">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4"/>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4"/>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02E6F33F-7932-4C31-B585-5247877EA13B}" type="pres">
      <dgm:prSet presAssocID="{966A2086-D2DB-4750-82CC-E49861D8B14C}" presName="desBackupLeftNorm" presStyleCnt="0"/>
      <dgm:spPr/>
    </dgm:pt>
    <dgm:pt modelId="{1E04F9BC-CF9E-4319-8B67-6CD15A83CBA5}" type="pres">
      <dgm:prSet presAssocID="{966A2086-D2DB-4750-82CC-E49861D8B14C}" presName="desComposite" presStyleCnt="0"/>
      <dgm:spPr/>
    </dgm:pt>
    <dgm:pt modelId="{90BB4EED-EA97-4B27-93F1-082607384F8F}" type="pres">
      <dgm:prSet presAssocID="{966A2086-D2DB-4750-82CC-E49861D8B14C}" presName="desCircle" presStyleLbl="node1" presStyleIdx="0" presStyleCnt="5"/>
      <dgm:spPr/>
    </dgm:pt>
    <dgm:pt modelId="{4A195CAD-6D3E-4DF1-8394-B4A3AA426C54}" type="pres">
      <dgm:prSet presAssocID="{966A2086-D2DB-4750-82CC-E49861D8B14C}" presName="chTx" presStyleLbl="revTx" presStyleIdx="2" presStyleCnt="14"/>
      <dgm:spPr/>
    </dgm:pt>
    <dgm:pt modelId="{52226037-34EB-4E5B-BAF5-B4156E4001D9}" type="pres">
      <dgm:prSet presAssocID="{966A2086-D2DB-4750-82CC-E49861D8B14C}" presName="desTx" presStyleLbl="revTx" presStyleIdx="3" presStyleCnt="14">
        <dgm:presLayoutVars>
          <dgm:bulletEnabled val="1"/>
        </dgm:presLayoutVars>
      </dgm:prSet>
      <dgm:spPr/>
    </dgm:pt>
    <dgm:pt modelId="{090F4033-DCAB-48E7-A798-0C6963E07CD5}" type="pres">
      <dgm:prSet presAssocID="{966A2086-D2DB-4750-82CC-E49861D8B14C}" presName="desBackupRightNorm" presStyleCnt="0"/>
      <dgm:spPr/>
    </dgm:pt>
    <dgm:pt modelId="{86CD4414-AA11-45E7-8BD3-71A21684E946}" type="pres">
      <dgm:prSet presAssocID="{B00E4A48-5808-4316-9DF2-2BFAEEBD560F}" presName="desSpace" presStyleCnt="0"/>
      <dgm:spPr/>
    </dgm:pt>
    <dgm:pt modelId="{1E1D3695-5A90-42A9-A885-06D0D5E2123E}" type="pres">
      <dgm:prSet presAssocID="{81648BB3-6BA7-4DE2-9D1B-2BD84FF73F05}" presName="desBackupLeftNorm" presStyleCnt="0"/>
      <dgm:spPr/>
    </dgm:pt>
    <dgm:pt modelId="{2B717370-7C68-4A8F-B2DA-7E5978B6ECDE}" type="pres">
      <dgm:prSet presAssocID="{81648BB3-6BA7-4DE2-9D1B-2BD84FF73F05}" presName="desComposite" presStyleCnt="0"/>
      <dgm:spPr/>
    </dgm:pt>
    <dgm:pt modelId="{1128B751-8BF1-4C22-80B6-93EFFBF0910C}" type="pres">
      <dgm:prSet presAssocID="{81648BB3-6BA7-4DE2-9D1B-2BD84FF73F05}" presName="desCircle" presStyleLbl="node1" presStyleIdx="1" presStyleCnt="5"/>
      <dgm:spPr/>
    </dgm:pt>
    <dgm:pt modelId="{FF952478-B1D2-40D8-9A92-BD431D38BCA8}" type="pres">
      <dgm:prSet presAssocID="{81648BB3-6BA7-4DE2-9D1B-2BD84FF73F05}" presName="chTx" presStyleLbl="revTx" presStyleIdx="4" presStyleCnt="14"/>
      <dgm:spPr/>
    </dgm:pt>
    <dgm:pt modelId="{D8863945-DFC6-4E84-81D2-7323D81B1DFE}" type="pres">
      <dgm:prSet presAssocID="{81648BB3-6BA7-4DE2-9D1B-2BD84FF73F05}" presName="desTx" presStyleLbl="revTx" presStyleIdx="5" presStyleCnt="14">
        <dgm:presLayoutVars>
          <dgm:bulletEnabled val="1"/>
        </dgm:presLayoutVars>
      </dgm:prSet>
      <dgm:spPr/>
    </dgm:pt>
    <dgm:pt modelId="{F741C410-A594-4B53-BBFB-457A4FDE65D1}" type="pres">
      <dgm:prSet presAssocID="{81648BB3-6BA7-4DE2-9D1B-2BD84FF73F05}" presName="desBackupRightNorm" presStyleCnt="0"/>
      <dgm:spPr/>
    </dgm:pt>
    <dgm:pt modelId="{94D9DC94-B038-4FBA-8600-0DB999F150DD}" type="pres">
      <dgm:prSet presAssocID="{B497F7D1-25A7-4C9E-B415-7CD42BB5C3BC}" presName="desSpace" presStyleCnt="0"/>
      <dgm:spPr/>
    </dgm:pt>
    <dgm:pt modelId="{2C7892DC-A5A7-4C75-81AF-26BEFEC7F224}" type="pres">
      <dgm:prSet presAssocID="{B7AF161F-8D3F-4D75-B487-81F458F7333B}" presName="desBackupLeftNorm" presStyleCnt="0"/>
      <dgm:spPr/>
    </dgm:pt>
    <dgm:pt modelId="{2FA0E242-2050-4969-8AB7-3B7113929980}" type="pres">
      <dgm:prSet presAssocID="{B7AF161F-8D3F-4D75-B487-81F458F7333B}" presName="desComposite" presStyleCnt="0"/>
      <dgm:spPr/>
    </dgm:pt>
    <dgm:pt modelId="{BE7A4298-167B-40BB-9CBB-89C52D138B4E}" type="pres">
      <dgm:prSet presAssocID="{B7AF161F-8D3F-4D75-B487-81F458F7333B}" presName="desCircle" presStyleLbl="node1" presStyleIdx="2" presStyleCnt="5"/>
      <dgm:spPr/>
    </dgm:pt>
    <dgm:pt modelId="{DFAB0B87-B121-427F-BDDC-E039500F9CEE}" type="pres">
      <dgm:prSet presAssocID="{B7AF161F-8D3F-4D75-B487-81F458F7333B}" presName="chTx" presStyleLbl="revTx" presStyleIdx="6" presStyleCnt="14"/>
      <dgm:spPr/>
    </dgm:pt>
    <dgm:pt modelId="{4CACE350-2FCE-49B6-BDC7-909D67704BD3}" type="pres">
      <dgm:prSet presAssocID="{B7AF161F-8D3F-4D75-B487-81F458F7333B}" presName="desTx" presStyleLbl="revTx" presStyleIdx="7" presStyleCnt="14">
        <dgm:presLayoutVars>
          <dgm:bulletEnabled val="1"/>
        </dgm:presLayoutVars>
      </dgm:prSet>
      <dgm:spPr/>
    </dgm:pt>
    <dgm:pt modelId="{B5F202A2-7F93-4C9A-92E3-D4DA8EEC02AD}" type="pres">
      <dgm:prSet presAssocID="{B7AF161F-8D3F-4D75-B487-81F458F7333B}" presName="desBackupRightNorm" presStyleCnt="0"/>
      <dgm:spPr/>
    </dgm:pt>
    <dgm:pt modelId="{48D7A5CD-8301-4A46-A23D-B21E5CBB7CF5}" type="pres">
      <dgm:prSet presAssocID="{CD2AAC6E-E156-4D66-9ACD-400B1258C3B5}" presName="desSpace" presStyleCnt="0"/>
      <dgm:spPr/>
    </dgm:pt>
    <dgm:pt modelId="{D2A9FC71-CFE7-4700-B707-18B9E5A29621}" type="pres">
      <dgm:prSet presAssocID="{F04DAB93-16C1-4E19-A731-E77EEDBFD4B9}" presName="desBackupLeftNorm" presStyleCnt="0"/>
      <dgm:spPr/>
    </dgm:pt>
    <dgm:pt modelId="{34CC202E-8F96-4C26-B76D-69BA045B8F34}" type="pres">
      <dgm:prSet presAssocID="{F04DAB93-16C1-4E19-A731-E77EEDBFD4B9}" presName="desComposite" presStyleCnt="0"/>
      <dgm:spPr/>
    </dgm:pt>
    <dgm:pt modelId="{9A560056-A264-42D7-94CD-ABAFF6A6933D}" type="pres">
      <dgm:prSet presAssocID="{F04DAB93-16C1-4E19-A731-E77EEDBFD4B9}" presName="desCircle" presStyleLbl="node1" presStyleIdx="3" presStyleCnt="5"/>
      <dgm:spPr/>
    </dgm:pt>
    <dgm:pt modelId="{612FA7AA-992B-43B4-AA2E-4E1D633DC03D}" type="pres">
      <dgm:prSet presAssocID="{F04DAB93-16C1-4E19-A731-E77EEDBFD4B9}" presName="chTx" presStyleLbl="revTx" presStyleIdx="8" presStyleCnt="14"/>
      <dgm:spPr/>
    </dgm:pt>
    <dgm:pt modelId="{2DBC1474-D7CC-4F16-8243-66690DE75D97}" type="pres">
      <dgm:prSet presAssocID="{F04DAB93-16C1-4E19-A731-E77EEDBFD4B9}" presName="desTx" presStyleLbl="revTx" presStyleIdx="9" presStyleCnt="14">
        <dgm:presLayoutVars>
          <dgm:bulletEnabled val="1"/>
        </dgm:presLayoutVars>
      </dgm:prSet>
      <dgm:spPr/>
    </dgm:pt>
    <dgm:pt modelId="{F3ECCBE2-6A4F-425A-8DDC-14F00575D890}" type="pres">
      <dgm:prSet presAssocID="{F04DAB93-16C1-4E19-A731-E77EEDBFD4B9}" presName="desBackupRightNorm" presStyleCnt="0"/>
      <dgm:spPr/>
    </dgm:pt>
    <dgm:pt modelId="{CC1B9970-D39E-4EEF-89BF-D11421ADB433}" type="pres">
      <dgm:prSet presAssocID="{F859318E-7828-4149-9D78-91337F77F321}" presName="desSpace" presStyleCnt="0"/>
      <dgm:spPr/>
    </dgm:pt>
    <dgm:pt modelId="{208B6CE8-A1F5-4221-A98B-2AD3244606FD}" type="pres">
      <dgm:prSet presAssocID="{061251C5-2983-4C0A-A100-6D45A98B555E}" presName="desBackupLeftNorm" presStyleCnt="0"/>
      <dgm:spPr/>
    </dgm:pt>
    <dgm:pt modelId="{389B33DC-BC89-4AB2-8E98-F097FA971A09}" type="pres">
      <dgm:prSet presAssocID="{061251C5-2983-4C0A-A100-6D45A98B555E}" presName="desComposite" presStyleCnt="0"/>
      <dgm:spPr/>
    </dgm:pt>
    <dgm:pt modelId="{FDD45271-FCF8-467D-A4B9-AE60A47F22E9}" type="pres">
      <dgm:prSet presAssocID="{061251C5-2983-4C0A-A100-6D45A98B555E}" presName="desCircle" presStyleLbl="node1" presStyleIdx="4" presStyleCnt="5"/>
      <dgm:spPr>
        <a:solidFill>
          <a:srgbClr val="FF0000"/>
        </a:solidFill>
      </dgm:spPr>
    </dgm:pt>
    <dgm:pt modelId="{C78E9AD9-C7DB-43FF-83A5-8DED35A3A238}" type="pres">
      <dgm:prSet presAssocID="{061251C5-2983-4C0A-A100-6D45A98B555E}" presName="chTx" presStyleLbl="revTx" presStyleIdx="10" presStyleCnt="14"/>
      <dgm:spPr/>
    </dgm:pt>
    <dgm:pt modelId="{B5C65617-1E68-4F07-A3AB-4EBFAA271CEA}" type="pres">
      <dgm:prSet presAssocID="{061251C5-2983-4C0A-A100-6D45A98B555E}" presName="desTx" presStyleLbl="revTx" presStyleIdx="11" presStyleCnt="14">
        <dgm:presLayoutVars>
          <dgm:bulletEnabled val="1"/>
        </dgm:presLayoutVars>
      </dgm:prSet>
      <dgm:spPr/>
    </dgm:pt>
    <dgm:pt modelId="{7F41A3BD-DA91-4208-A6E6-FF8DA95CB663}" type="pres">
      <dgm:prSet presAssocID="{061251C5-2983-4C0A-A100-6D45A98B555E}" presName="desBackupRightNorm" presStyleCnt="0"/>
      <dgm:spPr/>
    </dgm:pt>
    <dgm:pt modelId="{E0D6833A-4499-4E91-AE97-88CCB991DB40}" type="pres">
      <dgm:prSet presAssocID="{25585BA4-7F83-401E-93AE-6159EFA27BF8}" presName="des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12" presStyleCnt="14"/>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3" presStyleCnt="14"/>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0B49D64C-0207-47FF-87D6-3C47EAD3080F}" type="presOf" srcId="{F20BFBDD-9695-42F0-B8F1-D8BD1D942F87}" destId="{C2778A15-4287-44DD-BC6F-788A6B164926}" srcOrd="0" destOrd="0" presId="urn:microsoft.com/office/officeart/2008/layout/CircleAccentTimeline"/>
    <dgm:cxn modelId="{7C0A4B6A-2510-48C8-8648-946ABE249D7F}" type="presOf" srcId="{061251C5-2983-4C0A-A100-6D45A98B555E}" destId="{C78E9AD9-C7DB-43FF-83A5-8DED35A3A238}" srcOrd="0" destOrd="0" presId="urn:microsoft.com/office/officeart/2008/layout/CircleAccentTimeline"/>
    <dgm:cxn modelId="{8401D317-C5A5-4D58-8C67-FF0A9F87B96C}" type="presOf" srcId="{87FD7B82-B4C1-4251-9F2F-52DE1B1D4A4A}" destId="{8F5449DF-9E2C-4FA1-A667-3E691B888BB3}"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E66DBFEC-B485-4FB7-9DE6-197F1936BACE}" type="presOf" srcId="{F04DAB93-16C1-4E19-A731-E77EEDBFD4B9}" destId="{612FA7AA-992B-43B4-AA2E-4E1D633DC03D}"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B975930F-ECC8-4330-943F-BBF9E78D46EE}" srcId="{87FD7B82-B4C1-4251-9F2F-52DE1B1D4A4A}" destId="{061251C5-2983-4C0A-A100-6D45A98B555E}" srcOrd="4" destOrd="0" parTransId="{5408C198-447B-4ADA-83E3-D43E49A4001A}" sibTransId="{25585BA4-7F83-401E-93AE-6159EFA27BF8}"/>
    <dgm:cxn modelId="{90DEE5BE-06F2-4084-8C40-7F1428E01C85}" type="presOf" srcId="{B7AF161F-8D3F-4D75-B487-81F458F7333B}" destId="{DFAB0B87-B121-427F-BDDC-E039500F9CEE}" srcOrd="0" destOrd="0" presId="urn:microsoft.com/office/officeart/2008/layout/CircleAccentTimeline"/>
    <dgm:cxn modelId="{F38CCDC2-4E75-4C5E-A7A1-E4959D30A00C}" type="presOf" srcId="{966A2086-D2DB-4750-82CC-E49861D8B14C}" destId="{4A195CAD-6D3E-4DF1-8394-B4A3AA426C54}" srcOrd="0" destOrd="0" presId="urn:microsoft.com/office/officeart/2008/layout/CircleAccentTimeline"/>
    <dgm:cxn modelId="{D8B6FC76-A4E3-441B-8244-0EA9F10F26D1}" srcId="{87FD7B82-B4C1-4251-9F2F-52DE1B1D4A4A}" destId="{B7AF161F-8D3F-4D75-B487-81F458F7333B}" srcOrd="2" destOrd="0" parTransId="{9DE3D7EC-6B1F-4D8C-905F-5A01E4F1BC6A}" sibTransId="{CD2AAC6E-E156-4D66-9ACD-400B1258C3B5}"/>
    <dgm:cxn modelId="{A9470BBB-1325-4F5F-9091-D4B437A5F21E}" type="presOf" srcId="{21E5FE63-93B2-4421-810A-2CB23FFD7A52}" destId="{B43D1F9B-6A39-42EA-B903-535C4C34DD08}"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123964C4-7F11-4417-A36F-A8CE2831D3BD}" srcId="{87FD7B82-B4C1-4251-9F2F-52DE1B1D4A4A}" destId="{81648BB3-6BA7-4DE2-9D1B-2BD84FF73F05}" srcOrd="1" destOrd="0" parTransId="{C1C69D9B-C036-4828-B7A5-58EAC35A464D}" sibTransId="{B497F7D1-25A7-4C9E-B415-7CD42BB5C3BC}"/>
    <dgm:cxn modelId="{9DC16E14-B58C-46D8-AF2F-6A16974D211F}" srcId="{87FD7B82-B4C1-4251-9F2F-52DE1B1D4A4A}" destId="{F04DAB93-16C1-4E19-A731-E77EEDBFD4B9}" srcOrd="3" destOrd="0" parTransId="{CD2D1B4F-53E4-4399-9F3F-F122736B2EEC}" sibTransId="{F859318E-7828-4149-9D78-91337F77F321}"/>
    <dgm:cxn modelId="{853FAE36-9D29-4C9A-A5AA-D6321E9F3651}" srcId="{F20BFBDD-9695-42F0-B8F1-D8BD1D942F87}" destId="{6D5156F4-464C-4FFB-91C1-1FB59CDADBCF}" srcOrd="3" destOrd="0" parTransId="{3C9A3B07-A09D-4EC5-ADC2-6365B0375D8D}" sibTransId="{4BADEFDA-418D-4C11-B577-4DF22DA0FD88}"/>
    <dgm:cxn modelId="{2F5C4B89-A3EC-45A2-BB08-37FEDD274020}" srcId="{F20BFBDD-9695-42F0-B8F1-D8BD1D942F87}" destId="{87FD7B82-B4C1-4251-9F2F-52DE1B1D4A4A}" srcOrd="1" destOrd="0" parTransId="{7F841A8B-7383-4FC9-A92A-D164AE124826}" sibTransId="{F1729DDB-B8E9-4B01-A24C-2306FD5AF5E7}"/>
    <dgm:cxn modelId="{2EEF09D8-5A4F-4BF7-8306-F2166956131F}" type="presOf" srcId="{6D5156F4-464C-4FFB-91C1-1FB59CDADBCF}" destId="{302DC838-1A98-44E8-9B59-40F9EAA5FE87}" srcOrd="0" destOrd="0" presId="urn:microsoft.com/office/officeart/2008/layout/CircleAccentTimeline"/>
    <dgm:cxn modelId="{4FF05A7E-1335-4C36-8655-3C2A90455B00}" type="presOf" srcId="{81648BB3-6BA7-4DE2-9D1B-2BD84FF73F05}" destId="{FF952478-B1D2-40D8-9A92-BD431D38BCA8}" srcOrd="0" destOrd="0" presId="urn:microsoft.com/office/officeart/2008/layout/CircleAccentTimeline"/>
    <dgm:cxn modelId="{4AE73DE1-E596-4B35-9AE8-4D570564A788}" srcId="{87FD7B82-B4C1-4251-9F2F-52DE1B1D4A4A}" destId="{966A2086-D2DB-4750-82CC-E49861D8B14C}" srcOrd="0" destOrd="0" parTransId="{6690B8CB-AEA3-4832-88AE-C55B809B4D58}" sibTransId="{B00E4A48-5808-4316-9DF2-2BFAEEBD560F}"/>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2457E702-8ABF-498C-A386-97DAAD7CF30C}" type="presParOf" srcId="{C2778A15-4287-44DD-BC6F-788A6B164926}" destId="{02E6F33F-7932-4C31-B585-5247877EA13B}" srcOrd="6" destOrd="0" presId="urn:microsoft.com/office/officeart/2008/layout/CircleAccentTimeline"/>
    <dgm:cxn modelId="{BC87F593-392B-4FA2-98CB-A2C212786137}" type="presParOf" srcId="{C2778A15-4287-44DD-BC6F-788A6B164926}" destId="{1E04F9BC-CF9E-4319-8B67-6CD15A83CBA5}" srcOrd="7" destOrd="0" presId="urn:microsoft.com/office/officeart/2008/layout/CircleAccentTimeline"/>
    <dgm:cxn modelId="{6A73D0FC-C18A-4D3B-87D0-BF1E251CAC4F}" type="presParOf" srcId="{1E04F9BC-CF9E-4319-8B67-6CD15A83CBA5}" destId="{90BB4EED-EA97-4B27-93F1-082607384F8F}" srcOrd="0" destOrd="0" presId="urn:microsoft.com/office/officeart/2008/layout/CircleAccentTimeline"/>
    <dgm:cxn modelId="{55DE907F-AEF7-4E11-B608-1CDB94CEAAF7}" type="presParOf" srcId="{1E04F9BC-CF9E-4319-8B67-6CD15A83CBA5}" destId="{4A195CAD-6D3E-4DF1-8394-B4A3AA426C54}" srcOrd="1" destOrd="0" presId="urn:microsoft.com/office/officeart/2008/layout/CircleAccentTimeline"/>
    <dgm:cxn modelId="{B0F8B751-B543-47F2-ABE3-8B6C06EA408E}" type="presParOf" srcId="{1E04F9BC-CF9E-4319-8B67-6CD15A83CBA5}" destId="{52226037-34EB-4E5B-BAF5-B4156E4001D9}" srcOrd="2" destOrd="0" presId="urn:microsoft.com/office/officeart/2008/layout/CircleAccentTimeline"/>
    <dgm:cxn modelId="{93651EDE-2873-44B3-B1DB-EA93254A9F0D}" type="presParOf" srcId="{C2778A15-4287-44DD-BC6F-788A6B164926}" destId="{090F4033-DCAB-48E7-A798-0C6963E07CD5}" srcOrd="8" destOrd="0" presId="urn:microsoft.com/office/officeart/2008/layout/CircleAccentTimeline"/>
    <dgm:cxn modelId="{C1AB3B64-4102-41C6-8451-B83D959532DD}" type="presParOf" srcId="{C2778A15-4287-44DD-BC6F-788A6B164926}" destId="{86CD4414-AA11-45E7-8BD3-71A21684E946}" srcOrd="9" destOrd="0" presId="urn:microsoft.com/office/officeart/2008/layout/CircleAccentTimeline"/>
    <dgm:cxn modelId="{92C9D1D6-FD5B-4DE4-ACCE-92E6FE185D7C}" type="presParOf" srcId="{C2778A15-4287-44DD-BC6F-788A6B164926}" destId="{1E1D3695-5A90-42A9-A885-06D0D5E2123E}" srcOrd="10" destOrd="0" presId="urn:microsoft.com/office/officeart/2008/layout/CircleAccentTimeline"/>
    <dgm:cxn modelId="{ADD1DD59-D510-4A32-8F21-EA154DFF5146}" type="presParOf" srcId="{C2778A15-4287-44DD-BC6F-788A6B164926}" destId="{2B717370-7C68-4A8F-B2DA-7E5978B6ECDE}" srcOrd="11" destOrd="0" presId="urn:microsoft.com/office/officeart/2008/layout/CircleAccentTimeline"/>
    <dgm:cxn modelId="{89271D72-D1A5-4FF4-A774-3C9D0BFDA084}" type="presParOf" srcId="{2B717370-7C68-4A8F-B2DA-7E5978B6ECDE}" destId="{1128B751-8BF1-4C22-80B6-93EFFBF0910C}" srcOrd="0" destOrd="0" presId="urn:microsoft.com/office/officeart/2008/layout/CircleAccentTimeline"/>
    <dgm:cxn modelId="{411D2CFB-94B1-4937-9956-1A7CCFBCCC4E}" type="presParOf" srcId="{2B717370-7C68-4A8F-B2DA-7E5978B6ECDE}" destId="{FF952478-B1D2-40D8-9A92-BD431D38BCA8}" srcOrd="1" destOrd="0" presId="urn:microsoft.com/office/officeart/2008/layout/CircleAccentTimeline"/>
    <dgm:cxn modelId="{D836F5C5-7962-4631-B3FF-D66A09E8F960}" type="presParOf" srcId="{2B717370-7C68-4A8F-B2DA-7E5978B6ECDE}" destId="{D8863945-DFC6-4E84-81D2-7323D81B1DFE}" srcOrd="2" destOrd="0" presId="urn:microsoft.com/office/officeart/2008/layout/CircleAccentTimeline"/>
    <dgm:cxn modelId="{79D0C57B-6C1F-4521-9AB3-DD33716D4F8A}" type="presParOf" srcId="{C2778A15-4287-44DD-BC6F-788A6B164926}" destId="{F741C410-A594-4B53-BBFB-457A4FDE65D1}" srcOrd="12" destOrd="0" presId="urn:microsoft.com/office/officeart/2008/layout/CircleAccentTimeline"/>
    <dgm:cxn modelId="{D4A52061-E3DF-4086-AC42-A7FB39D979F6}" type="presParOf" srcId="{C2778A15-4287-44DD-BC6F-788A6B164926}" destId="{94D9DC94-B038-4FBA-8600-0DB999F150DD}" srcOrd="13" destOrd="0" presId="urn:microsoft.com/office/officeart/2008/layout/CircleAccentTimeline"/>
    <dgm:cxn modelId="{C862DB8F-C7CB-477B-A1EB-9172136500EC}" type="presParOf" srcId="{C2778A15-4287-44DD-BC6F-788A6B164926}" destId="{2C7892DC-A5A7-4C75-81AF-26BEFEC7F224}" srcOrd="14" destOrd="0" presId="urn:microsoft.com/office/officeart/2008/layout/CircleAccentTimeline"/>
    <dgm:cxn modelId="{EA2C0E23-6E61-4E31-B6A1-B769F2C658F6}" type="presParOf" srcId="{C2778A15-4287-44DD-BC6F-788A6B164926}" destId="{2FA0E242-2050-4969-8AB7-3B7113929980}" srcOrd="15" destOrd="0" presId="urn:microsoft.com/office/officeart/2008/layout/CircleAccentTimeline"/>
    <dgm:cxn modelId="{75E240BD-2F12-48E9-852E-8F13254E2C81}" type="presParOf" srcId="{2FA0E242-2050-4969-8AB7-3B7113929980}" destId="{BE7A4298-167B-40BB-9CBB-89C52D138B4E}" srcOrd="0" destOrd="0" presId="urn:microsoft.com/office/officeart/2008/layout/CircleAccentTimeline"/>
    <dgm:cxn modelId="{842C1116-26DB-43D3-8F47-07683CE7C634}" type="presParOf" srcId="{2FA0E242-2050-4969-8AB7-3B7113929980}" destId="{DFAB0B87-B121-427F-BDDC-E039500F9CEE}" srcOrd="1" destOrd="0" presId="urn:microsoft.com/office/officeart/2008/layout/CircleAccentTimeline"/>
    <dgm:cxn modelId="{76BE3C02-530A-4DA7-93BE-0E61A819FCD5}" type="presParOf" srcId="{2FA0E242-2050-4969-8AB7-3B7113929980}" destId="{4CACE350-2FCE-49B6-BDC7-909D67704BD3}" srcOrd="2" destOrd="0" presId="urn:microsoft.com/office/officeart/2008/layout/CircleAccentTimeline"/>
    <dgm:cxn modelId="{9BCCA5D3-68BA-401C-BB91-8E81611D92FF}" type="presParOf" srcId="{C2778A15-4287-44DD-BC6F-788A6B164926}" destId="{B5F202A2-7F93-4C9A-92E3-D4DA8EEC02AD}" srcOrd="16" destOrd="0" presId="urn:microsoft.com/office/officeart/2008/layout/CircleAccentTimeline"/>
    <dgm:cxn modelId="{5B87BB76-C6C6-445C-AC38-EE2169AC7883}" type="presParOf" srcId="{C2778A15-4287-44DD-BC6F-788A6B164926}" destId="{48D7A5CD-8301-4A46-A23D-B21E5CBB7CF5}" srcOrd="17" destOrd="0" presId="urn:microsoft.com/office/officeart/2008/layout/CircleAccentTimeline"/>
    <dgm:cxn modelId="{1308E82F-5266-463F-A65B-67A51D4F23BD}" type="presParOf" srcId="{C2778A15-4287-44DD-BC6F-788A6B164926}" destId="{D2A9FC71-CFE7-4700-B707-18B9E5A29621}" srcOrd="18" destOrd="0" presId="urn:microsoft.com/office/officeart/2008/layout/CircleAccentTimeline"/>
    <dgm:cxn modelId="{5A1A0E17-86CF-45AE-8961-ADBE2D44914D}" type="presParOf" srcId="{C2778A15-4287-44DD-BC6F-788A6B164926}" destId="{34CC202E-8F96-4C26-B76D-69BA045B8F34}" srcOrd="19" destOrd="0" presId="urn:microsoft.com/office/officeart/2008/layout/CircleAccentTimeline"/>
    <dgm:cxn modelId="{B124227D-FB7D-44CA-93FB-C5AD4C5FF4C9}" type="presParOf" srcId="{34CC202E-8F96-4C26-B76D-69BA045B8F34}" destId="{9A560056-A264-42D7-94CD-ABAFF6A6933D}" srcOrd="0" destOrd="0" presId="urn:microsoft.com/office/officeart/2008/layout/CircleAccentTimeline"/>
    <dgm:cxn modelId="{0586B3EB-1FD0-484D-9C92-F114375B017A}" type="presParOf" srcId="{34CC202E-8F96-4C26-B76D-69BA045B8F34}" destId="{612FA7AA-992B-43B4-AA2E-4E1D633DC03D}" srcOrd="1" destOrd="0" presId="urn:microsoft.com/office/officeart/2008/layout/CircleAccentTimeline"/>
    <dgm:cxn modelId="{277B96F9-995B-45AF-9ED3-D1B2179D2A36}" type="presParOf" srcId="{34CC202E-8F96-4C26-B76D-69BA045B8F34}" destId="{2DBC1474-D7CC-4F16-8243-66690DE75D97}" srcOrd="2" destOrd="0" presId="urn:microsoft.com/office/officeart/2008/layout/CircleAccentTimeline"/>
    <dgm:cxn modelId="{F6569FA3-E4C2-4B62-A66D-D2C91CB9A7D1}" type="presParOf" srcId="{C2778A15-4287-44DD-BC6F-788A6B164926}" destId="{F3ECCBE2-6A4F-425A-8DDC-14F00575D890}" srcOrd="20" destOrd="0" presId="urn:microsoft.com/office/officeart/2008/layout/CircleAccentTimeline"/>
    <dgm:cxn modelId="{FA2695D2-6A8E-449B-803C-88A2BA177ABE}" type="presParOf" srcId="{C2778A15-4287-44DD-BC6F-788A6B164926}" destId="{CC1B9970-D39E-4EEF-89BF-D11421ADB433}" srcOrd="21" destOrd="0" presId="urn:microsoft.com/office/officeart/2008/layout/CircleAccentTimeline"/>
    <dgm:cxn modelId="{F786A5AB-580A-4E5F-9883-0EC01B3A589C}" type="presParOf" srcId="{C2778A15-4287-44DD-BC6F-788A6B164926}" destId="{208B6CE8-A1F5-4221-A98B-2AD3244606FD}" srcOrd="22" destOrd="0" presId="urn:microsoft.com/office/officeart/2008/layout/CircleAccentTimeline"/>
    <dgm:cxn modelId="{25955DCD-FEFE-4C57-8D62-D51423F62AF0}" type="presParOf" srcId="{C2778A15-4287-44DD-BC6F-788A6B164926}" destId="{389B33DC-BC89-4AB2-8E98-F097FA971A09}" srcOrd="23" destOrd="0" presId="urn:microsoft.com/office/officeart/2008/layout/CircleAccentTimeline"/>
    <dgm:cxn modelId="{85856B9C-1D4B-4A87-8B88-9197B2CD6DD1}" type="presParOf" srcId="{389B33DC-BC89-4AB2-8E98-F097FA971A09}" destId="{FDD45271-FCF8-467D-A4B9-AE60A47F22E9}" srcOrd="0" destOrd="0" presId="urn:microsoft.com/office/officeart/2008/layout/CircleAccentTimeline"/>
    <dgm:cxn modelId="{EA8D8C5F-F87D-4681-8B47-7B58D52EF932}" type="presParOf" srcId="{389B33DC-BC89-4AB2-8E98-F097FA971A09}" destId="{C78E9AD9-C7DB-43FF-83A5-8DED35A3A238}" srcOrd="1" destOrd="0" presId="urn:microsoft.com/office/officeart/2008/layout/CircleAccentTimeline"/>
    <dgm:cxn modelId="{923CA514-4831-4F0B-A8A1-EC79C8832E2C}" type="presParOf" srcId="{389B33DC-BC89-4AB2-8E98-F097FA971A09}" destId="{B5C65617-1E68-4F07-A3AB-4EBFAA271CEA}" srcOrd="2" destOrd="0" presId="urn:microsoft.com/office/officeart/2008/layout/CircleAccentTimeline"/>
    <dgm:cxn modelId="{54FC7F17-7B94-478E-9E06-5ED32EBE624E}" type="presParOf" srcId="{C2778A15-4287-44DD-BC6F-788A6B164926}" destId="{7F41A3BD-DA91-4208-A6E6-FF8DA95CB663}" srcOrd="24" destOrd="0" presId="urn:microsoft.com/office/officeart/2008/layout/CircleAccentTimeline"/>
    <dgm:cxn modelId="{5C942605-14A9-4010-AEE5-1A390D4BBB3B}" type="presParOf" srcId="{C2778A15-4287-44DD-BC6F-788A6B164926}" destId="{E0D6833A-4499-4E91-AE97-88CCB991DB40}" srcOrd="25" destOrd="0" presId="urn:microsoft.com/office/officeart/2008/layout/CircleAccentTimeline"/>
    <dgm:cxn modelId="{0BCE89C8-0B55-44A1-BDEB-B01576C04D21}" type="presParOf" srcId="{C2778A15-4287-44DD-BC6F-788A6B164926}" destId="{CF43AEB7-0A11-4DD5-9771-2F4BDE24FD41}" srcOrd="2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27" destOrd="0" presId="urn:microsoft.com/office/officeart/2008/layout/CircleAccentTimeline"/>
    <dgm:cxn modelId="{BC89268B-B4D9-4C13-8ADD-F641E2C9C789}" type="presParOf" srcId="{C2778A15-4287-44DD-BC6F-788A6B164926}" destId="{257C4FDE-B307-4F0C-B7C1-82D3376E6F5B}" srcOrd="28" destOrd="0" presId="urn:microsoft.com/office/officeart/2008/layout/CircleAccentTimeline"/>
    <dgm:cxn modelId="{C3A14BBF-229A-4C77-B0FB-4025A2B291B9}" type="presParOf" srcId="{C2778A15-4287-44DD-BC6F-788A6B164926}" destId="{963627D7-33BB-4E6B-A1FE-7170B4B5C6B7}" srcOrd="29"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30" destOrd="0" presId="urn:microsoft.com/office/officeart/2008/layout/CircleAccentTimeline"/>
    <dgm:cxn modelId="{09FDAC44-6219-4536-A97F-CD812AA0D4D8}" type="presParOf" srcId="{C2778A15-4287-44DD-BC6F-788A6B164926}" destId="{2B85BED5-E418-43AA-8213-CA725EB8E960}" srcOrd="31"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322AB388-46B5-4AEF-AAEC-E360A41B5459}">
      <dgm:prSet/>
      <dgm:spPr/>
      <dgm:t>
        <a:bodyPr/>
        <a:lstStyle/>
        <a:p>
          <a:r>
            <a:rPr lang="de-DE" dirty="0"/>
            <a:t>Architektur</a:t>
          </a:r>
        </a:p>
      </dgm:t>
    </dgm:pt>
    <dgm:pt modelId="{A2D66C34-8ED8-47DE-BDC1-8E98460AC95E}" type="parTrans" cxnId="{77E7D075-0019-409B-9AF0-1F9C9E333CD4}">
      <dgm:prSet/>
      <dgm:spPr/>
      <dgm:t>
        <a:bodyPr/>
        <a:lstStyle/>
        <a:p>
          <a:endParaRPr lang="de-DE"/>
        </a:p>
      </dgm:t>
    </dgm:pt>
    <dgm:pt modelId="{B749E121-CAD8-4DE3-9485-196C4B50E1AE}" type="sibTrans" cxnId="{77E7D075-0019-409B-9AF0-1F9C9E333CD4}">
      <dgm:prSet/>
      <dgm:spPr/>
      <dgm:t>
        <a:bodyPr/>
        <a:lstStyle/>
        <a:p>
          <a:endParaRPr lang="de-DE"/>
        </a:p>
      </dgm:t>
    </dgm:pt>
    <dgm:pt modelId="{638D0E19-ABB4-419E-BFCF-414858DC6508}">
      <dgm:prSet/>
      <dgm:spPr/>
      <dgm:t>
        <a:bodyPr/>
        <a:lstStyle/>
        <a:p>
          <a:r>
            <a:rPr lang="de-DE" dirty="0"/>
            <a:t>Code</a:t>
          </a:r>
        </a:p>
      </dgm:t>
    </dgm:pt>
    <dgm:pt modelId="{EB6A162D-B571-4F34-B940-6F2A7C9AAF95}" type="parTrans" cxnId="{27485AB3-D502-4CFB-BDDD-1ABC8D410A69}">
      <dgm:prSet/>
      <dgm:spPr/>
      <dgm:t>
        <a:bodyPr/>
        <a:lstStyle/>
        <a:p>
          <a:endParaRPr lang="de-DE"/>
        </a:p>
      </dgm:t>
    </dgm:pt>
    <dgm:pt modelId="{807E8815-B75B-496E-8835-87FCD8A88F7D}" type="sibTrans" cxnId="{27485AB3-D502-4CFB-BDDD-1ABC8D410A69}">
      <dgm:prSet/>
      <dgm:spPr/>
      <dgm:t>
        <a:bodyPr/>
        <a:lstStyle/>
        <a:p>
          <a:endParaRPr lang="de-DE"/>
        </a:p>
      </dgm:t>
    </dgm:pt>
    <dgm:pt modelId="{7AB296CC-DDDF-42EC-9AFC-9A90D8A4F8F6}">
      <dgm:prSet/>
      <dgm:spPr/>
      <dgm:t>
        <a:bodyPr/>
        <a:lstStyle/>
        <a:p>
          <a:r>
            <a:rPr lang="de-DE" dirty="0"/>
            <a:t>Demo</a:t>
          </a:r>
        </a:p>
      </dgm:t>
    </dgm:pt>
    <dgm:pt modelId="{E0C0D4D5-643C-4D24-8756-7795D0A51A80}" type="parTrans" cxnId="{A0D77087-94CE-4ACA-BAC6-D4C73C94DCFC}">
      <dgm:prSet/>
      <dgm:spPr/>
      <dgm:t>
        <a:bodyPr/>
        <a:lstStyle/>
        <a:p>
          <a:endParaRPr lang="de-DE"/>
        </a:p>
      </dgm:t>
    </dgm:pt>
    <dgm:pt modelId="{E9E55172-DE86-4F3E-8D5F-AB612057D52A}" type="sibTrans" cxnId="{A0D77087-94CE-4ACA-BAC6-D4C73C94DCFC}">
      <dgm:prSet/>
      <dgm:spPr/>
      <dgm:t>
        <a:bodyPr/>
        <a:lstStyle/>
        <a:p>
          <a:endParaRPr lang="de-DE"/>
        </a:p>
      </dgm:t>
    </dgm:pt>
    <dgm:pt modelId="{409D9C6B-5E48-49E0-BCAC-2E5BDA98B241}">
      <dgm:prSet/>
      <dgm:spPr/>
      <dgm:t>
        <a:bodyPr/>
        <a:lstStyle/>
        <a:p>
          <a:r>
            <a:rPr lang="de-DE" dirty="0"/>
            <a:t>Cross-OS / Cross-Language</a:t>
          </a:r>
        </a:p>
      </dgm:t>
    </dgm:pt>
    <dgm:pt modelId="{A1F7ED06-119F-448C-BDC6-74771185F617}" type="parTrans" cxnId="{F22254D7-0CB2-44AE-9629-DAA95F806743}">
      <dgm:prSet/>
      <dgm:spPr/>
      <dgm:t>
        <a:bodyPr/>
        <a:lstStyle/>
        <a:p>
          <a:endParaRPr lang="de-DE"/>
        </a:p>
      </dgm:t>
    </dgm:pt>
    <dgm:pt modelId="{E0862555-524E-4922-887F-94771A96DCE3}" type="sibTrans" cxnId="{F22254D7-0CB2-44AE-9629-DAA95F806743}">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2"/>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2"/>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2" presStyleCnt="12"/>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57B4CE11-F2AA-43E9-9CB8-1D879E2304D9}" type="pres">
      <dgm:prSet presAssocID="{322AB388-46B5-4AEF-AAEC-E360A41B5459}" presName="desBackupLeftNorm" presStyleCnt="0"/>
      <dgm:spPr/>
    </dgm:pt>
    <dgm:pt modelId="{834B38B9-3108-4FFA-B70B-E7B53B2A37B7}" type="pres">
      <dgm:prSet presAssocID="{322AB388-46B5-4AEF-AAEC-E360A41B5459}" presName="desComposite" presStyleCnt="0"/>
      <dgm:spPr/>
    </dgm:pt>
    <dgm:pt modelId="{5DD21A00-58CC-4F70-86B7-DA65F1040078}" type="pres">
      <dgm:prSet presAssocID="{322AB388-46B5-4AEF-AAEC-E360A41B5459}" presName="desCircle" presStyleLbl="node1" presStyleIdx="0" presStyleCnt="4"/>
      <dgm:spPr>
        <a:solidFill>
          <a:srgbClr val="FF0000"/>
        </a:solidFill>
      </dgm:spPr>
    </dgm:pt>
    <dgm:pt modelId="{B70D4713-6C2C-4612-ABC3-03E9F787267A}" type="pres">
      <dgm:prSet presAssocID="{322AB388-46B5-4AEF-AAEC-E360A41B5459}" presName="chTx" presStyleLbl="revTx" presStyleIdx="3" presStyleCnt="12"/>
      <dgm:spPr/>
    </dgm:pt>
    <dgm:pt modelId="{F40E011E-670D-46D7-8321-7505E7F2A4D2}" type="pres">
      <dgm:prSet presAssocID="{322AB388-46B5-4AEF-AAEC-E360A41B5459}" presName="desTx" presStyleLbl="revTx" presStyleIdx="4" presStyleCnt="12">
        <dgm:presLayoutVars>
          <dgm:bulletEnabled val="1"/>
        </dgm:presLayoutVars>
      </dgm:prSet>
      <dgm:spPr/>
    </dgm:pt>
    <dgm:pt modelId="{3DA78B67-8696-47E5-95FB-D2D2A0896331}" type="pres">
      <dgm:prSet presAssocID="{322AB388-46B5-4AEF-AAEC-E360A41B5459}" presName="desBackupRightNorm" presStyleCnt="0"/>
      <dgm:spPr/>
    </dgm:pt>
    <dgm:pt modelId="{22F5FFBB-4BB5-4BE7-B19C-D83A3256D07A}" type="pres">
      <dgm:prSet presAssocID="{B749E121-CAD8-4DE3-9485-196C4B50E1AE}" presName="desSpace" presStyleCnt="0"/>
      <dgm:spPr/>
    </dgm:pt>
    <dgm:pt modelId="{61ED79F8-A904-4EA5-A23B-44D2430B0B7A}" type="pres">
      <dgm:prSet presAssocID="{638D0E19-ABB4-419E-BFCF-414858DC6508}" presName="desBackupLeftNorm" presStyleCnt="0"/>
      <dgm:spPr/>
    </dgm:pt>
    <dgm:pt modelId="{F8D63A7C-5323-40D9-9A45-4CBF8029C452}" type="pres">
      <dgm:prSet presAssocID="{638D0E19-ABB4-419E-BFCF-414858DC6508}" presName="desComposite" presStyleCnt="0"/>
      <dgm:spPr/>
    </dgm:pt>
    <dgm:pt modelId="{1FC49643-82AE-42AB-A02E-2C17EB7C9AE8}" type="pres">
      <dgm:prSet presAssocID="{638D0E19-ABB4-419E-BFCF-414858DC6508}" presName="desCircle" presStyleLbl="node1" presStyleIdx="1" presStyleCnt="4"/>
      <dgm:spPr/>
    </dgm:pt>
    <dgm:pt modelId="{2D453D68-47E8-411D-A038-B4C2E1F4F570}" type="pres">
      <dgm:prSet presAssocID="{638D0E19-ABB4-419E-BFCF-414858DC6508}" presName="chTx" presStyleLbl="revTx" presStyleIdx="5" presStyleCnt="12"/>
      <dgm:spPr/>
    </dgm:pt>
    <dgm:pt modelId="{A48C6749-C9DA-4E75-ACCA-4464D52AAE22}" type="pres">
      <dgm:prSet presAssocID="{638D0E19-ABB4-419E-BFCF-414858DC6508}" presName="desTx" presStyleLbl="revTx" presStyleIdx="6" presStyleCnt="12">
        <dgm:presLayoutVars>
          <dgm:bulletEnabled val="1"/>
        </dgm:presLayoutVars>
      </dgm:prSet>
      <dgm:spPr/>
    </dgm:pt>
    <dgm:pt modelId="{21F326B7-6FB7-42AA-B518-B35E7C2A79DB}" type="pres">
      <dgm:prSet presAssocID="{638D0E19-ABB4-419E-BFCF-414858DC6508}" presName="desBackupRightNorm" presStyleCnt="0"/>
      <dgm:spPr/>
    </dgm:pt>
    <dgm:pt modelId="{652ABA5C-8C67-4463-BE8A-BD96DF3F28E7}" type="pres">
      <dgm:prSet presAssocID="{807E8815-B75B-496E-8835-87FCD8A88F7D}" presName="desSpace" presStyleCnt="0"/>
      <dgm:spPr/>
    </dgm:pt>
    <dgm:pt modelId="{5DFBA836-9E70-4F64-AFF5-38C5181E32BA}" type="pres">
      <dgm:prSet presAssocID="{7AB296CC-DDDF-42EC-9AFC-9A90D8A4F8F6}" presName="desBackupLeftNorm" presStyleCnt="0"/>
      <dgm:spPr/>
    </dgm:pt>
    <dgm:pt modelId="{7475D087-787B-4C1E-AF08-8662287736AC}" type="pres">
      <dgm:prSet presAssocID="{7AB296CC-DDDF-42EC-9AFC-9A90D8A4F8F6}" presName="desComposite" presStyleCnt="0"/>
      <dgm:spPr/>
    </dgm:pt>
    <dgm:pt modelId="{F99C0660-202F-41E7-9A33-15EB55993DA8}" type="pres">
      <dgm:prSet presAssocID="{7AB296CC-DDDF-42EC-9AFC-9A90D8A4F8F6}" presName="desCircle" presStyleLbl="node1" presStyleIdx="2" presStyleCnt="4"/>
      <dgm:spPr/>
    </dgm:pt>
    <dgm:pt modelId="{80696F54-2167-4D8E-8B06-F58B49DD0EB0}" type="pres">
      <dgm:prSet presAssocID="{7AB296CC-DDDF-42EC-9AFC-9A90D8A4F8F6}" presName="chTx" presStyleLbl="revTx" presStyleIdx="7" presStyleCnt="12"/>
      <dgm:spPr/>
    </dgm:pt>
    <dgm:pt modelId="{DBE1EC80-11F0-4017-91BC-144C12257FDD}" type="pres">
      <dgm:prSet presAssocID="{7AB296CC-DDDF-42EC-9AFC-9A90D8A4F8F6}" presName="desTx" presStyleLbl="revTx" presStyleIdx="8" presStyleCnt="12">
        <dgm:presLayoutVars>
          <dgm:bulletEnabled val="1"/>
        </dgm:presLayoutVars>
      </dgm:prSet>
      <dgm:spPr/>
    </dgm:pt>
    <dgm:pt modelId="{317A6A19-DFD7-4C8B-A07F-0C127991AC4F}" type="pres">
      <dgm:prSet presAssocID="{7AB296CC-DDDF-42EC-9AFC-9A90D8A4F8F6}" presName="desBackupRightNorm" presStyleCnt="0"/>
      <dgm:spPr/>
    </dgm:pt>
    <dgm:pt modelId="{FF7C2BAC-6096-490A-AC47-47F15EF9F015}" type="pres">
      <dgm:prSet presAssocID="{E9E55172-DE86-4F3E-8D5F-AB612057D52A}" presName="desSpace" presStyleCnt="0"/>
      <dgm:spPr/>
    </dgm:pt>
    <dgm:pt modelId="{71E71A5E-25C1-4FA0-945F-0246D548E404}" type="pres">
      <dgm:prSet presAssocID="{409D9C6B-5E48-49E0-BCAC-2E5BDA98B241}" presName="desBackupLeftNorm" presStyleCnt="0"/>
      <dgm:spPr/>
    </dgm:pt>
    <dgm:pt modelId="{7EED13C5-9B24-40F0-A4FE-424F9F57E547}" type="pres">
      <dgm:prSet presAssocID="{409D9C6B-5E48-49E0-BCAC-2E5BDA98B241}" presName="desComposite" presStyleCnt="0"/>
      <dgm:spPr/>
    </dgm:pt>
    <dgm:pt modelId="{373C50FA-84AD-468C-AF7A-9684EFA01FD0}" type="pres">
      <dgm:prSet presAssocID="{409D9C6B-5E48-49E0-BCAC-2E5BDA98B241}" presName="desCircle" presStyleLbl="node1" presStyleIdx="3" presStyleCnt="4"/>
      <dgm:spPr/>
    </dgm:pt>
    <dgm:pt modelId="{58A6A8D6-E09E-404C-9ADD-76144C7209E4}" type="pres">
      <dgm:prSet presAssocID="{409D9C6B-5E48-49E0-BCAC-2E5BDA98B241}" presName="chTx" presStyleLbl="revTx" presStyleIdx="9" presStyleCnt="12"/>
      <dgm:spPr/>
    </dgm:pt>
    <dgm:pt modelId="{5C1757DE-84C7-4908-8DE2-145DEE54F8DF}" type="pres">
      <dgm:prSet presAssocID="{409D9C6B-5E48-49E0-BCAC-2E5BDA98B241}" presName="desTx" presStyleLbl="revTx" presStyleIdx="10" presStyleCnt="12">
        <dgm:presLayoutVars>
          <dgm:bulletEnabled val="1"/>
        </dgm:presLayoutVars>
      </dgm:prSet>
      <dgm:spPr/>
    </dgm:pt>
    <dgm:pt modelId="{1B979B63-A00E-4348-8F18-1156EA6CF4B6}" type="pres">
      <dgm:prSet presAssocID="{409D9C6B-5E48-49E0-BCAC-2E5BDA98B241}" presName="desBackupRightNorm" presStyleCnt="0"/>
      <dgm:spPr/>
    </dgm:pt>
    <dgm:pt modelId="{48DAF1EB-71E9-4931-B89F-7C84E9FFE532}" type="pres">
      <dgm:prSet presAssocID="{E0862555-524E-4922-887F-94771A96DCE3}" presName="des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1" presStyleCnt="12"/>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F22254D7-0CB2-44AE-9629-DAA95F806743}" srcId="{21E5FE63-93B2-4421-810A-2CB23FFD7A52}" destId="{409D9C6B-5E48-49E0-BCAC-2E5BDA98B241}" srcOrd="3" destOrd="0" parTransId="{A1F7ED06-119F-448C-BDC6-74771185F617}" sibTransId="{E0862555-524E-4922-887F-94771A96DCE3}"/>
    <dgm:cxn modelId="{27485AB3-D502-4CFB-BDDD-1ABC8D410A69}" srcId="{21E5FE63-93B2-4421-810A-2CB23FFD7A52}" destId="{638D0E19-ABB4-419E-BFCF-414858DC6508}" srcOrd="1" destOrd="0" parTransId="{EB6A162D-B571-4F34-B940-6F2A7C9AAF95}" sibTransId="{807E8815-B75B-496E-8835-87FCD8A88F7D}"/>
    <dgm:cxn modelId="{A9470BBB-1325-4F5F-9091-D4B437A5F21E}" type="presOf" srcId="{21E5FE63-93B2-4421-810A-2CB23FFD7A52}" destId="{B43D1F9B-6A39-42EA-B903-535C4C34DD08}" srcOrd="0" destOrd="0" presId="urn:microsoft.com/office/officeart/2008/layout/CircleAccentTimeline"/>
    <dgm:cxn modelId="{853FAE36-9D29-4C9A-A5AA-D6321E9F3651}" srcId="{F20BFBDD-9695-42F0-B8F1-D8BD1D942F87}" destId="{6D5156F4-464C-4FFB-91C1-1FB59CDADBCF}" srcOrd="3" destOrd="0" parTransId="{3C9A3B07-A09D-4EC5-ADC2-6365B0375D8D}" sibTransId="{4BADEFDA-418D-4C11-B577-4DF22DA0FD88}"/>
    <dgm:cxn modelId="{CC30AB00-0565-40C9-AB16-D3C55C75AEA8}" srcId="{F20BFBDD-9695-42F0-B8F1-D8BD1D942F87}" destId="{21E5FE63-93B2-4421-810A-2CB23FFD7A52}" srcOrd="2" destOrd="0" parTransId="{08C3C9C6-13BA-4266-BDAD-E01D70F33470}" sibTransId="{118435BF-E744-4AA6-BD5D-2AE5F114A27C}"/>
    <dgm:cxn modelId="{3C370F0D-D122-4C7E-B51E-3387300E6C12}" type="presOf" srcId="{322AB388-46B5-4AEF-AAEC-E360A41B5459}" destId="{B70D4713-6C2C-4612-ABC3-03E9F787267A}"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21EDA4F7-E870-4A51-838E-7B73567DA69C}" type="presOf" srcId="{7AB296CC-DDDF-42EC-9AFC-9A90D8A4F8F6}" destId="{80696F54-2167-4D8E-8B06-F58B49DD0EB0}" srcOrd="0" destOrd="0" presId="urn:microsoft.com/office/officeart/2008/layout/CircleAccentTimeline"/>
    <dgm:cxn modelId="{A0D77087-94CE-4ACA-BAC6-D4C73C94DCFC}" srcId="{21E5FE63-93B2-4421-810A-2CB23FFD7A52}" destId="{7AB296CC-DDDF-42EC-9AFC-9A90D8A4F8F6}" srcOrd="2" destOrd="0" parTransId="{E0C0D4D5-643C-4D24-8756-7795D0A51A80}" sibTransId="{E9E55172-DE86-4F3E-8D5F-AB612057D52A}"/>
    <dgm:cxn modelId="{2EEF09D8-5A4F-4BF7-8306-F2166956131F}" type="presOf" srcId="{6D5156F4-464C-4FFB-91C1-1FB59CDADBCF}" destId="{302DC838-1A98-44E8-9B59-40F9EAA5FE87}" srcOrd="0" destOrd="0" presId="urn:microsoft.com/office/officeart/2008/layout/CircleAccentTimeline"/>
    <dgm:cxn modelId="{C91452E1-168B-4E6B-ACB9-5F6E21C496D5}" type="presOf" srcId="{638D0E19-ABB4-419E-BFCF-414858DC6508}" destId="{2D453D68-47E8-411D-A038-B4C2E1F4F570}"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0B49D64C-0207-47FF-87D6-3C47EAD3080F}" type="presOf" srcId="{F20BFBDD-9695-42F0-B8F1-D8BD1D942F87}" destId="{C2778A15-4287-44DD-BC6F-788A6B164926}" srcOrd="0" destOrd="0" presId="urn:microsoft.com/office/officeart/2008/layout/CircleAccentTimeline"/>
    <dgm:cxn modelId="{2F5C4B89-A3EC-45A2-BB08-37FEDD274020}" srcId="{F20BFBDD-9695-42F0-B8F1-D8BD1D942F87}" destId="{87FD7B82-B4C1-4251-9F2F-52DE1B1D4A4A}" srcOrd="1" destOrd="0" parTransId="{7F841A8B-7383-4FC9-A92A-D164AE124826}" sibTransId="{F1729DDB-B8E9-4B01-A24C-2306FD5AF5E7}"/>
    <dgm:cxn modelId="{8401D317-C5A5-4D58-8C67-FF0A9F87B96C}" type="presOf" srcId="{87FD7B82-B4C1-4251-9F2F-52DE1B1D4A4A}" destId="{8F5449DF-9E2C-4FA1-A667-3E691B888BB3}" srcOrd="0" destOrd="0" presId="urn:microsoft.com/office/officeart/2008/layout/CircleAccentTimeline"/>
    <dgm:cxn modelId="{F0F13A1E-9B1D-41FE-B2E6-7C5F51EA1C0A}" type="presOf" srcId="{409D9C6B-5E48-49E0-BCAC-2E5BDA98B241}" destId="{58A6A8D6-E09E-404C-9ADD-76144C7209E4}" srcOrd="0" destOrd="0" presId="urn:microsoft.com/office/officeart/2008/layout/CircleAccentTimeline"/>
    <dgm:cxn modelId="{77E7D075-0019-409B-9AF0-1F9C9E333CD4}" srcId="{21E5FE63-93B2-4421-810A-2CB23FFD7A52}" destId="{322AB388-46B5-4AEF-AAEC-E360A41B5459}" srcOrd="0" destOrd="0" parTransId="{A2D66C34-8ED8-47DE-BDC1-8E98460AC95E}" sibTransId="{B749E121-CAD8-4DE3-9485-196C4B50E1AE}"/>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0BCE89C8-0B55-44A1-BDEB-B01576C04D21}" type="presParOf" srcId="{C2778A15-4287-44DD-BC6F-788A6B164926}" destId="{CF43AEB7-0A11-4DD5-9771-2F4BDE24FD41}" srcOrd="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7" destOrd="0" presId="urn:microsoft.com/office/officeart/2008/layout/CircleAccentTimeline"/>
    <dgm:cxn modelId="{BC89268B-B4D9-4C13-8ADD-F641E2C9C789}" type="presParOf" srcId="{C2778A15-4287-44DD-BC6F-788A6B164926}" destId="{257C4FDE-B307-4F0C-B7C1-82D3376E6F5B}" srcOrd="8" destOrd="0" presId="urn:microsoft.com/office/officeart/2008/layout/CircleAccentTimeline"/>
    <dgm:cxn modelId="{0B4631D6-6619-4363-9A05-043D0BD1753E}" type="presParOf" srcId="{C2778A15-4287-44DD-BC6F-788A6B164926}" destId="{57B4CE11-F2AA-43E9-9CB8-1D879E2304D9}" srcOrd="9" destOrd="0" presId="urn:microsoft.com/office/officeart/2008/layout/CircleAccentTimeline"/>
    <dgm:cxn modelId="{057EFEB4-1A68-42EB-91E3-BE39A6634DFE}" type="presParOf" srcId="{C2778A15-4287-44DD-BC6F-788A6B164926}" destId="{834B38B9-3108-4FFA-B70B-E7B53B2A37B7}" srcOrd="10" destOrd="0" presId="urn:microsoft.com/office/officeart/2008/layout/CircleAccentTimeline"/>
    <dgm:cxn modelId="{120BD4DF-BE4C-46F9-9C62-04780F95B275}" type="presParOf" srcId="{834B38B9-3108-4FFA-B70B-E7B53B2A37B7}" destId="{5DD21A00-58CC-4F70-86B7-DA65F1040078}" srcOrd="0" destOrd="0" presId="urn:microsoft.com/office/officeart/2008/layout/CircleAccentTimeline"/>
    <dgm:cxn modelId="{9193F21D-A889-4E3A-A4BE-1F169132BF97}" type="presParOf" srcId="{834B38B9-3108-4FFA-B70B-E7B53B2A37B7}" destId="{B70D4713-6C2C-4612-ABC3-03E9F787267A}" srcOrd="1" destOrd="0" presId="urn:microsoft.com/office/officeart/2008/layout/CircleAccentTimeline"/>
    <dgm:cxn modelId="{D4D01CD0-87EC-4EFB-8AE3-7722091BB112}" type="presParOf" srcId="{834B38B9-3108-4FFA-B70B-E7B53B2A37B7}" destId="{F40E011E-670D-46D7-8321-7505E7F2A4D2}" srcOrd="2" destOrd="0" presId="urn:microsoft.com/office/officeart/2008/layout/CircleAccentTimeline"/>
    <dgm:cxn modelId="{43E627AF-36DC-4E18-B7AD-19F08E80A698}" type="presParOf" srcId="{C2778A15-4287-44DD-BC6F-788A6B164926}" destId="{3DA78B67-8696-47E5-95FB-D2D2A0896331}" srcOrd="11" destOrd="0" presId="urn:microsoft.com/office/officeart/2008/layout/CircleAccentTimeline"/>
    <dgm:cxn modelId="{E2FDE649-F1A0-4D90-B212-423A176FFB75}" type="presParOf" srcId="{C2778A15-4287-44DD-BC6F-788A6B164926}" destId="{22F5FFBB-4BB5-4BE7-B19C-D83A3256D07A}" srcOrd="12" destOrd="0" presId="urn:microsoft.com/office/officeart/2008/layout/CircleAccentTimeline"/>
    <dgm:cxn modelId="{86463073-F196-4757-85F4-41ABC59A1AE6}" type="presParOf" srcId="{C2778A15-4287-44DD-BC6F-788A6B164926}" destId="{61ED79F8-A904-4EA5-A23B-44D2430B0B7A}" srcOrd="13" destOrd="0" presId="urn:microsoft.com/office/officeart/2008/layout/CircleAccentTimeline"/>
    <dgm:cxn modelId="{FF16FB59-FB1D-4533-9B95-0C0E0DD6F220}" type="presParOf" srcId="{C2778A15-4287-44DD-BC6F-788A6B164926}" destId="{F8D63A7C-5323-40D9-9A45-4CBF8029C452}" srcOrd="14" destOrd="0" presId="urn:microsoft.com/office/officeart/2008/layout/CircleAccentTimeline"/>
    <dgm:cxn modelId="{3D219584-A74A-4AA7-81C2-A042F9718AC1}" type="presParOf" srcId="{F8D63A7C-5323-40D9-9A45-4CBF8029C452}" destId="{1FC49643-82AE-42AB-A02E-2C17EB7C9AE8}" srcOrd="0" destOrd="0" presId="urn:microsoft.com/office/officeart/2008/layout/CircleAccentTimeline"/>
    <dgm:cxn modelId="{D42F45BC-91CB-49E8-B7F3-BCCA068A303C}" type="presParOf" srcId="{F8D63A7C-5323-40D9-9A45-4CBF8029C452}" destId="{2D453D68-47E8-411D-A038-B4C2E1F4F570}" srcOrd="1" destOrd="0" presId="urn:microsoft.com/office/officeart/2008/layout/CircleAccentTimeline"/>
    <dgm:cxn modelId="{0791421A-A722-434D-9891-36BA6F1ED19E}" type="presParOf" srcId="{F8D63A7C-5323-40D9-9A45-4CBF8029C452}" destId="{A48C6749-C9DA-4E75-ACCA-4464D52AAE22}" srcOrd="2" destOrd="0" presId="urn:microsoft.com/office/officeart/2008/layout/CircleAccentTimeline"/>
    <dgm:cxn modelId="{FA46C998-B285-49F2-A5BB-E69AE446A275}" type="presParOf" srcId="{C2778A15-4287-44DD-BC6F-788A6B164926}" destId="{21F326B7-6FB7-42AA-B518-B35E7C2A79DB}" srcOrd="15" destOrd="0" presId="urn:microsoft.com/office/officeart/2008/layout/CircleAccentTimeline"/>
    <dgm:cxn modelId="{1C7FFA3A-00EE-429C-8279-A6E49203823A}" type="presParOf" srcId="{C2778A15-4287-44DD-BC6F-788A6B164926}" destId="{652ABA5C-8C67-4463-BE8A-BD96DF3F28E7}" srcOrd="16" destOrd="0" presId="urn:microsoft.com/office/officeart/2008/layout/CircleAccentTimeline"/>
    <dgm:cxn modelId="{F0C7C159-838A-4A6F-9749-D4FD78FDBA8A}" type="presParOf" srcId="{C2778A15-4287-44DD-BC6F-788A6B164926}" destId="{5DFBA836-9E70-4F64-AFF5-38C5181E32BA}" srcOrd="17" destOrd="0" presId="urn:microsoft.com/office/officeart/2008/layout/CircleAccentTimeline"/>
    <dgm:cxn modelId="{C33282CF-F2B7-44E2-8750-C4D49F7970A1}" type="presParOf" srcId="{C2778A15-4287-44DD-BC6F-788A6B164926}" destId="{7475D087-787B-4C1E-AF08-8662287736AC}" srcOrd="18" destOrd="0" presId="urn:microsoft.com/office/officeart/2008/layout/CircleAccentTimeline"/>
    <dgm:cxn modelId="{86CA7487-4A20-4899-9EB0-346A0485B6E7}" type="presParOf" srcId="{7475D087-787B-4C1E-AF08-8662287736AC}" destId="{F99C0660-202F-41E7-9A33-15EB55993DA8}" srcOrd="0" destOrd="0" presId="urn:microsoft.com/office/officeart/2008/layout/CircleAccentTimeline"/>
    <dgm:cxn modelId="{BEE0D13F-55B7-4D5E-B275-3B7565A22F1B}" type="presParOf" srcId="{7475D087-787B-4C1E-AF08-8662287736AC}" destId="{80696F54-2167-4D8E-8B06-F58B49DD0EB0}" srcOrd="1" destOrd="0" presId="urn:microsoft.com/office/officeart/2008/layout/CircleAccentTimeline"/>
    <dgm:cxn modelId="{5FC07791-4A43-4E10-9FC0-4F21E9827991}" type="presParOf" srcId="{7475D087-787B-4C1E-AF08-8662287736AC}" destId="{DBE1EC80-11F0-4017-91BC-144C12257FDD}" srcOrd="2" destOrd="0" presId="urn:microsoft.com/office/officeart/2008/layout/CircleAccentTimeline"/>
    <dgm:cxn modelId="{68744E82-37CC-43EF-8B2B-86769E9E49AB}" type="presParOf" srcId="{C2778A15-4287-44DD-BC6F-788A6B164926}" destId="{317A6A19-DFD7-4C8B-A07F-0C127991AC4F}" srcOrd="19" destOrd="0" presId="urn:microsoft.com/office/officeart/2008/layout/CircleAccentTimeline"/>
    <dgm:cxn modelId="{8D6A85E3-2D12-48D4-BB0C-AA8407AB80ED}" type="presParOf" srcId="{C2778A15-4287-44DD-BC6F-788A6B164926}" destId="{FF7C2BAC-6096-490A-AC47-47F15EF9F015}" srcOrd="20" destOrd="0" presId="urn:microsoft.com/office/officeart/2008/layout/CircleAccentTimeline"/>
    <dgm:cxn modelId="{1913A587-51FA-442E-A28D-B77949D5C7B6}" type="presParOf" srcId="{C2778A15-4287-44DD-BC6F-788A6B164926}" destId="{71E71A5E-25C1-4FA0-945F-0246D548E404}" srcOrd="21" destOrd="0" presId="urn:microsoft.com/office/officeart/2008/layout/CircleAccentTimeline"/>
    <dgm:cxn modelId="{BE8A8A88-2D20-474D-B7CA-6E4EDEFBD3FF}" type="presParOf" srcId="{C2778A15-4287-44DD-BC6F-788A6B164926}" destId="{7EED13C5-9B24-40F0-A4FE-424F9F57E547}" srcOrd="22" destOrd="0" presId="urn:microsoft.com/office/officeart/2008/layout/CircleAccentTimeline"/>
    <dgm:cxn modelId="{FCFDBCBF-CEA8-40F5-98C2-65B1F92A92A2}" type="presParOf" srcId="{7EED13C5-9B24-40F0-A4FE-424F9F57E547}" destId="{373C50FA-84AD-468C-AF7A-9684EFA01FD0}" srcOrd="0" destOrd="0" presId="urn:microsoft.com/office/officeart/2008/layout/CircleAccentTimeline"/>
    <dgm:cxn modelId="{41B42A6A-C372-4CDD-B876-A65DD907F028}" type="presParOf" srcId="{7EED13C5-9B24-40F0-A4FE-424F9F57E547}" destId="{58A6A8D6-E09E-404C-9ADD-76144C7209E4}" srcOrd="1" destOrd="0" presId="urn:microsoft.com/office/officeart/2008/layout/CircleAccentTimeline"/>
    <dgm:cxn modelId="{FA21CD2D-F811-41ED-8A99-C4341FE787D5}" type="presParOf" srcId="{7EED13C5-9B24-40F0-A4FE-424F9F57E547}" destId="{5C1757DE-84C7-4908-8DE2-145DEE54F8DF}" srcOrd="2" destOrd="0" presId="urn:microsoft.com/office/officeart/2008/layout/CircleAccentTimeline"/>
    <dgm:cxn modelId="{799381D0-2A32-4C51-8413-A9912AE298C0}" type="presParOf" srcId="{C2778A15-4287-44DD-BC6F-788A6B164926}" destId="{1B979B63-A00E-4348-8F18-1156EA6CF4B6}" srcOrd="23" destOrd="0" presId="urn:microsoft.com/office/officeart/2008/layout/CircleAccentTimeline"/>
    <dgm:cxn modelId="{C73F450D-7A40-4AAB-AC8A-38F78CDEC46F}" type="presParOf" srcId="{C2778A15-4287-44DD-BC6F-788A6B164926}" destId="{48DAF1EB-71E9-4931-B89F-7C84E9FFE532}" srcOrd="24" destOrd="0" presId="urn:microsoft.com/office/officeart/2008/layout/CircleAccentTimeline"/>
    <dgm:cxn modelId="{C3A14BBF-229A-4C77-B0FB-4025A2B291B9}" type="presParOf" srcId="{C2778A15-4287-44DD-BC6F-788A6B164926}" destId="{963627D7-33BB-4E6B-A1FE-7170B4B5C6B7}" srcOrd="25"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26" destOrd="0" presId="urn:microsoft.com/office/officeart/2008/layout/CircleAccentTimeline"/>
    <dgm:cxn modelId="{09FDAC44-6219-4536-A97F-CD812AA0D4D8}" type="presParOf" srcId="{C2778A15-4287-44DD-BC6F-788A6B164926}" destId="{2B85BED5-E418-43AA-8213-CA725EB8E960}" srcOrd="27"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322AB388-46B5-4AEF-AAEC-E360A41B5459}">
      <dgm:prSet/>
      <dgm:spPr/>
      <dgm:t>
        <a:bodyPr/>
        <a:lstStyle/>
        <a:p>
          <a:r>
            <a:rPr lang="de-DE" dirty="0"/>
            <a:t>Architektur</a:t>
          </a:r>
        </a:p>
      </dgm:t>
    </dgm:pt>
    <dgm:pt modelId="{A2D66C34-8ED8-47DE-BDC1-8E98460AC95E}" type="parTrans" cxnId="{77E7D075-0019-409B-9AF0-1F9C9E333CD4}">
      <dgm:prSet/>
      <dgm:spPr/>
      <dgm:t>
        <a:bodyPr/>
        <a:lstStyle/>
        <a:p>
          <a:endParaRPr lang="de-DE"/>
        </a:p>
      </dgm:t>
    </dgm:pt>
    <dgm:pt modelId="{B749E121-CAD8-4DE3-9485-196C4B50E1AE}" type="sibTrans" cxnId="{77E7D075-0019-409B-9AF0-1F9C9E333CD4}">
      <dgm:prSet/>
      <dgm:spPr/>
      <dgm:t>
        <a:bodyPr/>
        <a:lstStyle/>
        <a:p>
          <a:endParaRPr lang="de-DE"/>
        </a:p>
      </dgm:t>
    </dgm:pt>
    <dgm:pt modelId="{638D0E19-ABB4-419E-BFCF-414858DC6508}">
      <dgm:prSet/>
      <dgm:spPr/>
      <dgm:t>
        <a:bodyPr/>
        <a:lstStyle/>
        <a:p>
          <a:r>
            <a:rPr lang="de-DE" dirty="0"/>
            <a:t>Code</a:t>
          </a:r>
        </a:p>
      </dgm:t>
    </dgm:pt>
    <dgm:pt modelId="{EB6A162D-B571-4F34-B940-6F2A7C9AAF95}" type="parTrans" cxnId="{27485AB3-D502-4CFB-BDDD-1ABC8D410A69}">
      <dgm:prSet/>
      <dgm:spPr/>
      <dgm:t>
        <a:bodyPr/>
        <a:lstStyle/>
        <a:p>
          <a:endParaRPr lang="de-DE"/>
        </a:p>
      </dgm:t>
    </dgm:pt>
    <dgm:pt modelId="{807E8815-B75B-496E-8835-87FCD8A88F7D}" type="sibTrans" cxnId="{27485AB3-D502-4CFB-BDDD-1ABC8D410A69}">
      <dgm:prSet/>
      <dgm:spPr/>
      <dgm:t>
        <a:bodyPr/>
        <a:lstStyle/>
        <a:p>
          <a:endParaRPr lang="de-DE"/>
        </a:p>
      </dgm:t>
    </dgm:pt>
    <dgm:pt modelId="{7AB296CC-DDDF-42EC-9AFC-9A90D8A4F8F6}">
      <dgm:prSet/>
      <dgm:spPr/>
      <dgm:t>
        <a:bodyPr/>
        <a:lstStyle/>
        <a:p>
          <a:r>
            <a:rPr lang="de-DE" dirty="0"/>
            <a:t>Demo</a:t>
          </a:r>
        </a:p>
      </dgm:t>
    </dgm:pt>
    <dgm:pt modelId="{E0C0D4D5-643C-4D24-8756-7795D0A51A80}" type="parTrans" cxnId="{A0D77087-94CE-4ACA-BAC6-D4C73C94DCFC}">
      <dgm:prSet/>
      <dgm:spPr/>
      <dgm:t>
        <a:bodyPr/>
        <a:lstStyle/>
        <a:p>
          <a:endParaRPr lang="de-DE"/>
        </a:p>
      </dgm:t>
    </dgm:pt>
    <dgm:pt modelId="{E9E55172-DE86-4F3E-8D5F-AB612057D52A}" type="sibTrans" cxnId="{A0D77087-94CE-4ACA-BAC6-D4C73C94DCFC}">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1605DB92-89F3-42C5-AE01-25818DE72E48}">
      <dgm:prSet/>
      <dgm:spPr/>
      <dgm:t>
        <a:bodyPr/>
        <a:lstStyle/>
        <a:p>
          <a:r>
            <a:rPr lang="de-DE"/>
            <a:t>Cross-OS / Cross-Language</a:t>
          </a:r>
          <a:endParaRPr lang="de-DE" dirty="0"/>
        </a:p>
      </dgm:t>
    </dgm:pt>
    <dgm:pt modelId="{B7717A7E-6FDB-4941-A99A-90AA986D2B18}" type="parTrans" cxnId="{36CF5539-9C34-472A-8C6C-FD6D9F0E6459}">
      <dgm:prSet/>
      <dgm:spPr/>
      <dgm:t>
        <a:bodyPr/>
        <a:lstStyle/>
        <a:p>
          <a:endParaRPr lang="de-DE"/>
        </a:p>
      </dgm:t>
    </dgm:pt>
    <dgm:pt modelId="{70FEBA90-9E02-479E-8569-1EC619ED3FEB}" type="sibTrans" cxnId="{36CF5539-9C34-472A-8C6C-FD6D9F0E6459}">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2"/>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2"/>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2" presStyleCnt="12"/>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57B4CE11-F2AA-43E9-9CB8-1D879E2304D9}" type="pres">
      <dgm:prSet presAssocID="{322AB388-46B5-4AEF-AAEC-E360A41B5459}" presName="desBackupLeftNorm" presStyleCnt="0"/>
      <dgm:spPr/>
    </dgm:pt>
    <dgm:pt modelId="{834B38B9-3108-4FFA-B70B-E7B53B2A37B7}" type="pres">
      <dgm:prSet presAssocID="{322AB388-46B5-4AEF-AAEC-E360A41B5459}" presName="desComposite" presStyleCnt="0"/>
      <dgm:spPr/>
    </dgm:pt>
    <dgm:pt modelId="{5DD21A00-58CC-4F70-86B7-DA65F1040078}" type="pres">
      <dgm:prSet presAssocID="{322AB388-46B5-4AEF-AAEC-E360A41B5459}" presName="desCircle" presStyleLbl="node1" presStyleIdx="0" presStyleCnt="4"/>
      <dgm:spPr/>
    </dgm:pt>
    <dgm:pt modelId="{B70D4713-6C2C-4612-ABC3-03E9F787267A}" type="pres">
      <dgm:prSet presAssocID="{322AB388-46B5-4AEF-AAEC-E360A41B5459}" presName="chTx" presStyleLbl="revTx" presStyleIdx="3" presStyleCnt="12"/>
      <dgm:spPr/>
    </dgm:pt>
    <dgm:pt modelId="{F40E011E-670D-46D7-8321-7505E7F2A4D2}" type="pres">
      <dgm:prSet presAssocID="{322AB388-46B5-4AEF-AAEC-E360A41B5459}" presName="desTx" presStyleLbl="revTx" presStyleIdx="4" presStyleCnt="12">
        <dgm:presLayoutVars>
          <dgm:bulletEnabled val="1"/>
        </dgm:presLayoutVars>
      </dgm:prSet>
      <dgm:spPr/>
    </dgm:pt>
    <dgm:pt modelId="{3DA78B67-8696-47E5-95FB-D2D2A0896331}" type="pres">
      <dgm:prSet presAssocID="{322AB388-46B5-4AEF-AAEC-E360A41B5459}" presName="desBackupRightNorm" presStyleCnt="0"/>
      <dgm:spPr/>
    </dgm:pt>
    <dgm:pt modelId="{22F5FFBB-4BB5-4BE7-B19C-D83A3256D07A}" type="pres">
      <dgm:prSet presAssocID="{B749E121-CAD8-4DE3-9485-196C4B50E1AE}" presName="desSpace" presStyleCnt="0"/>
      <dgm:spPr/>
    </dgm:pt>
    <dgm:pt modelId="{61ED79F8-A904-4EA5-A23B-44D2430B0B7A}" type="pres">
      <dgm:prSet presAssocID="{638D0E19-ABB4-419E-BFCF-414858DC6508}" presName="desBackupLeftNorm" presStyleCnt="0"/>
      <dgm:spPr/>
    </dgm:pt>
    <dgm:pt modelId="{F8D63A7C-5323-40D9-9A45-4CBF8029C452}" type="pres">
      <dgm:prSet presAssocID="{638D0E19-ABB4-419E-BFCF-414858DC6508}" presName="desComposite" presStyleCnt="0"/>
      <dgm:spPr/>
    </dgm:pt>
    <dgm:pt modelId="{1FC49643-82AE-42AB-A02E-2C17EB7C9AE8}" type="pres">
      <dgm:prSet presAssocID="{638D0E19-ABB4-419E-BFCF-414858DC6508}" presName="desCircle" presStyleLbl="node1" presStyleIdx="1" presStyleCnt="4"/>
      <dgm:spPr>
        <a:solidFill>
          <a:srgbClr val="FF0000"/>
        </a:solidFill>
      </dgm:spPr>
    </dgm:pt>
    <dgm:pt modelId="{2D453D68-47E8-411D-A038-B4C2E1F4F570}" type="pres">
      <dgm:prSet presAssocID="{638D0E19-ABB4-419E-BFCF-414858DC6508}" presName="chTx" presStyleLbl="revTx" presStyleIdx="5" presStyleCnt="12"/>
      <dgm:spPr/>
    </dgm:pt>
    <dgm:pt modelId="{A48C6749-C9DA-4E75-ACCA-4464D52AAE22}" type="pres">
      <dgm:prSet presAssocID="{638D0E19-ABB4-419E-BFCF-414858DC6508}" presName="desTx" presStyleLbl="revTx" presStyleIdx="6" presStyleCnt="12">
        <dgm:presLayoutVars>
          <dgm:bulletEnabled val="1"/>
        </dgm:presLayoutVars>
      </dgm:prSet>
      <dgm:spPr/>
    </dgm:pt>
    <dgm:pt modelId="{21F326B7-6FB7-42AA-B518-B35E7C2A79DB}" type="pres">
      <dgm:prSet presAssocID="{638D0E19-ABB4-419E-BFCF-414858DC6508}" presName="desBackupRightNorm" presStyleCnt="0"/>
      <dgm:spPr/>
    </dgm:pt>
    <dgm:pt modelId="{652ABA5C-8C67-4463-BE8A-BD96DF3F28E7}" type="pres">
      <dgm:prSet presAssocID="{807E8815-B75B-496E-8835-87FCD8A88F7D}" presName="desSpace" presStyleCnt="0"/>
      <dgm:spPr/>
    </dgm:pt>
    <dgm:pt modelId="{5DFBA836-9E70-4F64-AFF5-38C5181E32BA}" type="pres">
      <dgm:prSet presAssocID="{7AB296CC-DDDF-42EC-9AFC-9A90D8A4F8F6}" presName="desBackupLeftNorm" presStyleCnt="0"/>
      <dgm:spPr/>
    </dgm:pt>
    <dgm:pt modelId="{7475D087-787B-4C1E-AF08-8662287736AC}" type="pres">
      <dgm:prSet presAssocID="{7AB296CC-DDDF-42EC-9AFC-9A90D8A4F8F6}" presName="desComposite" presStyleCnt="0"/>
      <dgm:spPr/>
    </dgm:pt>
    <dgm:pt modelId="{F99C0660-202F-41E7-9A33-15EB55993DA8}" type="pres">
      <dgm:prSet presAssocID="{7AB296CC-DDDF-42EC-9AFC-9A90D8A4F8F6}" presName="desCircle" presStyleLbl="node1" presStyleIdx="2" presStyleCnt="4"/>
      <dgm:spPr>
        <a:solidFill>
          <a:srgbClr val="FF0000"/>
        </a:solidFill>
      </dgm:spPr>
    </dgm:pt>
    <dgm:pt modelId="{80696F54-2167-4D8E-8B06-F58B49DD0EB0}" type="pres">
      <dgm:prSet presAssocID="{7AB296CC-DDDF-42EC-9AFC-9A90D8A4F8F6}" presName="chTx" presStyleLbl="revTx" presStyleIdx="7" presStyleCnt="12"/>
      <dgm:spPr/>
    </dgm:pt>
    <dgm:pt modelId="{DBE1EC80-11F0-4017-91BC-144C12257FDD}" type="pres">
      <dgm:prSet presAssocID="{7AB296CC-DDDF-42EC-9AFC-9A90D8A4F8F6}" presName="desTx" presStyleLbl="revTx" presStyleIdx="8" presStyleCnt="12">
        <dgm:presLayoutVars>
          <dgm:bulletEnabled val="1"/>
        </dgm:presLayoutVars>
      </dgm:prSet>
      <dgm:spPr/>
    </dgm:pt>
    <dgm:pt modelId="{317A6A19-DFD7-4C8B-A07F-0C127991AC4F}" type="pres">
      <dgm:prSet presAssocID="{7AB296CC-DDDF-42EC-9AFC-9A90D8A4F8F6}" presName="desBackupRightNorm" presStyleCnt="0"/>
      <dgm:spPr/>
    </dgm:pt>
    <dgm:pt modelId="{FF7C2BAC-6096-490A-AC47-47F15EF9F015}" type="pres">
      <dgm:prSet presAssocID="{E9E55172-DE86-4F3E-8D5F-AB612057D52A}" presName="desSpace" presStyleCnt="0"/>
      <dgm:spPr/>
    </dgm:pt>
    <dgm:pt modelId="{D1B59830-F375-4C31-90BD-08929103FA18}" type="pres">
      <dgm:prSet presAssocID="{1605DB92-89F3-42C5-AE01-25818DE72E48}" presName="desBackupLeftNorm" presStyleCnt="0"/>
      <dgm:spPr/>
    </dgm:pt>
    <dgm:pt modelId="{5049C7CB-7842-4243-B35C-FBD060726C8E}" type="pres">
      <dgm:prSet presAssocID="{1605DB92-89F3-42C5-AE01-25818DE72E48}" presName="desComposite" presStyleCnt="0"/>
      <dgm:spPr/>
    </dgm:pt>
    <dgm:pt modelId="{EF75B392-6A62-47AB-9BF5-9143C79580A9}" type="pres">
      <dgm:prSet presAssocID="{1605DB92-89F3-42C5-AE01-25818DE72E48}" presName="desCircle" presStyleLbl="node1" presStyleIdx="3" presStyleCnt="4"/>
      <dgm:spPr/>
    </dgm:pt>
    <dgm:pt modelId="{C1B7FB76-FF3C-419D-90E1-902EF419994A}" type="pres">
      <dgm:prSet presAssocID="{1605DB92-89F3-42C5-AE01-25818DE72E48}" presName="chTx" presStyleLbl="revTx" presStyleIdx="9" presStyleCnt="12"/>
      <dgm:spPr/>
    </dgm:pt>
    <dgm:pt modelId="{DEDC3BB7-A43D-4CD0-A506-B9F9E0B65D5F}" type="pres">
      <dgm:prSet presAssocID="{1605DB92-89F3-42C5-AE01-25818DE72E48}" presName="desTx" presStyleLbl="revTx" presStyleIdx="10" presStyleCnt="12">
        <dgm:presLayoutVars>
          <dgm:bulletEnabled val="1"/>
        </dgm:presLayoutVars>
      </dgm:prSet>
      <dgm:spPr/>
    </dgm:pt>
    <dgm:pt modelId="{C67613B0-16AF-4F88-BD8F-6C47FBA89898}" type="pres">
      <dgm:prSet presAssocID="{1605DB92-89F3-42C5-AE01-25818DE72E48}" presName="desBackupRightNorm" presStyleCnt="0"/>
      <dgm:spPr/>
    </dgm:pt>
    <dgm:pt modelId="{E5A883BF-9E00-4517-B8DC-11D406A8F91A}" type="pres">
      <dgm:prSet presAssocID="{70FEBA90-9E02-479E-8569-1EC619ED3FEB}" presName="des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1" presStyleCnt="12"/>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77E7D075-0019-409B-9AF0-1F9C9E333CD4}" srcId="{21E5FE63-93B2-4421-810A-2CB23FFD7A52}" destId="{322AB388-46B5-4AEF-AAEC-E360A41B5459}" srcOrd="0" destOrd="0" parTransId="{A2D66C34-8ED8-47DE-BDC1-8E98460AC95E}" sibTransId="{B749E121-CAD8-4DE3-9485-196C4B50E1AE}"/>
    <dgm:cxn modelId="{27485AB3-D502-4CFB-BDDD-1ABC8D410A69}" srcId="{21E5FE63-93B2-4421-810A-2CB23FFD7A52}" destId="{638D0E19-ABB4-419E-BFCF-414858DC6508}" srcOrd="1" destOrd="0" parTransId="{EB6A162D-B571-4F34-B940-6F2A7C9AAF95}" sibTransId="{807E8815-B75B-496E-8835-87FCD8A88F7D}"/>
    <dgm:cxn modelId="{0B49D64C-0207-47FF-87D6-3C47EAD3080F}" type="presOf" srcId="{F20BFBDD-9695-42F0-B8F1-D8BD1D942F87}" destId="{C2778A15-4287-44DD-BC6F-788A6B164926}" srcOrd="0" destOrd="0" presId="urn:microsoft.com/office/officeart/2008/layout/CircleAccentTimeline"/>
    <dgm:cxn modelId="{AAD8B937-FAED-4574-9448-B06BF8CE062B}" type="presOf" srcId="{1605DB92-89F3-42C5-AE01-25818DE72E48}" destId="{C1B7FB76-FF3C-419D-90E1-902EF419994A}" srcOrd="0" destOrd="0" presId="urn:microsoft.com/office/officeart/2008/layout/CircleAccentTimeline"/>
    <dgm:cxn modelId="{8401D317-C5A5-4D58-8C67-FF0A9F87B96C}" type="presOf" srcId="{87FD7B82-B4C1-4251-9F2F-52DE1B1D4A4A}" destId="{8F5449DF-9E2C-4FA1-A667-3E691B888BB3}"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C91452E1-168B-4E6B-ACB9-5F6E21C496D5}" type="presOf" srcId="{638D0E19-ABB4-419E-BFCF-414858DC6508}" destId="{2D453D68-47E8-411D-A038-B4C2E1F4F570}" srcOrd="0" destOrd="0" presId="urn:microsoft.com/office/officeart/2008/layout/CircleAccentTimeline"/>
    <dgm:cxn modelId="{3C370F0D-D122-4C7E-B51E-3387300E6C12}" type="presOf" srcId="{322AB388-46B5-4AEF-AAEC-E360A41B5459}" destId="{B70D4713-6C2C-4612-ABC3-03E9F787267A}" srcOrd="0" destOrd="0" presId="urn:microsoft.com/office/officeart/2008/layout/CircleAccentTimeline"/>
    <dgm:cxn modelId="{36CF5539-9C34-472A-8C6C-FD6D9F0E6459}" srcId="{21E5FE63-93B2-4421-810A-2CB23FFD7A52}" destId="{1605DB92-89F3-42C5-AE01-25818DE72E48}" srcOrd="3" destOrd="0" parTransId="{B7717A7E-6FDB-4941-A99A-90AA986D2B18}" sibTransId="{70FEBA90-9E02-479E-8569-1EC619ED3FEB}"/>
    <dgm:cxn modelId="{A9470BBB-1325-4F5F-9091-D4B437A5F21E}" type="presOf" srcId="{21E5FE63-93B2-4421-810A-2CB23FFD7A52}" destId="{B43D1F9B-6A39-42EA-B903-535C4C34DD08}" srcOrd="0" destOrd="0" presId="urn:microsoft.com/office/officeart/2008/layout/CircleAccentTimeline"/>
    <dgm:cxn modelId="{4B4B7E48-2971-472C-9206-225DA200C9C6}" srcId="{F20BFBDD-9695-42F0-B8F1-D8BD1D942F87}" destId="{CA2762E2-EEA7-4DAB-B8ED-2664EDF2A64E}" srcOrd="0" destOrd="0" parTransId="{D5D6C4B0-8953-4E13-9523-11124C053471}" sibTransId="{1FC6D85D-0D03-4263-8162-4A53F2091A10}"/>
    <dgm:cxn modelId="{21EDA4F7-E870-4A51-838E-7B73567DA69C}" type="presOf" srcId="{7AB296CC-DDDF-42EC-9AFC-9A90D8A4F8F6}" destId="{80696F54-2167-4D8E-8B06-F58B49DD0EB0}" srcOrd="0" destOrd="0" presId="urn:microsoft.com/office/officeart/2008/layout/CircleAccentTimeline"/>
    <dgm:cxn modelId="{A0D77087-94CE-4ACA-BAC6-D4C73C94DCFC}" srcId="{21E5FE63-93B2-4421-810A-2CB23FFD7A52}" destId="{7AB296CC-DDDF-42EC-9AFC-9A90D8A4F8F6}" srcOrd="2" destOrd="0" parTransId="{E0C0D4D5-643C-4D24-8756-7795D0A51A80}" sibTransId="{E9E55172-DE86-4F3E-8D5F-AB612057D52A}"/>
    <dgm:cxn modelId="{853FAE36-9D29-4C9A-A5AA-D6321E9F3651}" srcId="{F20BFBDD-9695-42F0-B8F1-D8BD1D942F87}" destId="{6D5156F4-464C-4FFB-91C1-1FB59CDADBCF}" srcOrd="3" destOrd="0" parTransId="{3C9A3B07-A09D-4EC5-ADC2-6365B0375D8D}" sibTransId="{4BADEFDA-418D-4C11-B577-4DF22DA0FD88}"/>
    <dgm:cxn modelId="{2F5C4B89-A3EC-45A2-BB08-37FEDD274020}" srcId="{F20BFBDD-9695-42F0-B8F1-D8BD1D942F87}" destId="{87FD7B82-B4C1-4251-9F2F-52DE1B1D4A4A}" srcOrd="1" destOrd="0" parTransId="{7F841A8B-7383-4FC9-A92A-D164AE124826}" sibTransId="{F1729DDB-B8E9-4B01-A24C-2306FD5AF5E7}"/>
    <dgm:cxn modelId="{2EEF09D8-5A4F-4BF7-8306-F2166956131F}" type="presOf" srcId="{6D5156F4-464C-4FFB-91C1-1FB59CDADBCF}" destId="{302DC838-1A98-44E8-9B59-40F9EAA5FE87}" srcOrd="0" destOrd="0" presId="urn:microsoft.com/office/officeart/2008/layout/CircleAccentTimeline"/>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0BCE89C8-0B55-44A1-BDEB-B01576C04D21}" type="presParOf" srcId="{C2778A15-4287-44DD-BC6F-788A6B164926}" destId="{CF43AEB7-0A11-4DD5-9771-2F4BDE24FD41}" srcOrd="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7" destOrd="0" presId="urn:microsoft.com/office/officeart/2008/layout/CircleAccentTimeline"/>
    <dgm:cxn modelId="{BC89268B-B4D9-4C13-8ADD-F641E2C9C789}" type="presParOf" srcId="{C2778A15-4287-44DD-BC6F-788A6B164926}" destId="{257C4FDE-B307-4F0C-B7C1-82D3376E6F5B}" srcOrd="8" destOrd="0" presId="urn:microsoft.com/office/officeart/2008/layout/CircleAccentTimeline"/>
    <dgm:cxn modelId="{0B4631D6-6619-4363-9A05-043D0BD1753E}" type="presParOf" srcId="{C2778A15-4287-44DD-BC6F-788A6B164926}" destId="{57B4CE11-F2AA-43E9-9CB8-1D879E2304D9}" srcOrd="9" destOrd="0" presId="urn:microsoft.com/office/officeart/2008/layout/CircleAccentTimeline"/>
    <dgm:cxn modelId="{057EFEB4-1A68-42EB-91E3-BE39A6634DFE}" type="presParOf" srcId="{C2778A15-4287-44DD-BC6F-788A6B164926}" destId="{834B38B9-3108-4FFA-B70B-E7B53B2A37B7}" srcOrd="10" destOrd="0" presId="urn:microsoft.com/office/officeart/2008/layout/CircleAccentTimeline"/>
    <dgm:cxn modelId="{120BD4DF-BE4C-46F9-9C62-04780F95B275}" type="presParOf" srcId="{834B38B9-3108-4FFA-B70B-E7B53B2A37B7}" destId="{5DD21A00-58CC-4F70-86B7-DA65F1040078}" srcOrd="0" destOrd="0" presId="urn:microsoft.com/office/officeart/2008/layout/CircleAccentTimeline"/>
    <dgm:cxn modelId="{9193F21D-A889-4E3A-A4BE-1F169132BF97}" type="presParOf" srcId="{834B38B9-3108-4FFA-B70B-E7B53B2A37B7}" destId="{B70D4713-6C2C-4612-ABC3-03E9F787267A}" srcOrd="1" destOrd="0" presId="urn:microsoft.com/office/officeart/2008/layout/CircleAccentTimeline"/>
    <dgm:cxn modelId="{D4D01CD0-87EC-4EFB-8AE3-7722091BB112}" type="presParOf" srcId="{834B38B9-3108-4FFA-B70B-E7B53B2A37B7}" destId="{F40E011E-670D-46D7-8321-7505E7F2A4D2}" srcOrd="2" destOrd="0" presId="urn:microsoft.com/office/officeart/2008/layout/CircleAccentTimeline"/>
    <dgm:cxn modelId="{43E627AF-36DC-4E18-B7AD-19F08E80A698}" type="presParOf" srcId="{C2778A15-4287-44DD-BC6F-788A6B164926}" destId="{3DA78B67-8696-47E5-95FB-D2D2A0896331}" srcOrd="11" destOrd="0" presId="urn:microsoft.com/office/officeart/2008/layout/CircleAccentTimeline"/>
    <dgm:cxn modelId="{E2FDE649-F1A0-4D90-B212-423A176FFB75}" type="presParOf" srcId="{C2778A15-4287-44DD-BC6F-788A6B164926}" destId="{22F5FFBB-4BB5-4BE7-B19C-D83A3256D07A}" srcOrd="12" destOrd="0" presId="urn:microsoft.com/office/officeart/2008/layout/CircleAccentTimeline"/>
    <dgm:cxn modelId="{86463073-F196-4757-85F4-41ABC59A1AE6}" type="presParOf" srcId="{C2778A15-4287-44DD-BC6F-788A6B164926}" destId="{61ED79F8-A904-4EA5-A23B-44D2430B0B7A}" srcOrd="13" destOrd="0" presId="urn:microsoft.com/office/officeart/2008/layout/CircleAccentTimeline"/>
    <dgm:cxn modelId="{FF16FB59-FB1D-4533-9B95-0C0E0DD6F220}" type="presParOf" srcId="{C2778A15-4287-44DD-BC6F-788A6B164926}" destId="{F8D63A7C-5323-40D9-9A45-4CBF8029C452}" srcOrd="14" destOrd="0" presId="urn:microsoft.com/office/officeart/2008/layout/CircleAccentTimeline"/>
    <dgm:cxn modelId="{3D219584-A74A-4AA7-81C2-A042F9718AC1}" type="presParOf" srcId="{F8D63A7C-5323-40D9-9A45-4CBF8029C452}" destId="{1FC49643-82AE-42AB-A02E-2C17EB7C9AE8}" srcOrd="0" destOrd="0" presId="urn:microsoft.com/office/officeart/2008/layout/CircleAccentTimeline"/>
    <dgm:cxn modelId="{D42F45BC-91CB-49E8-B7F3-BCCA068A303C}" type="presParOf" srcId="{F8D63A7C-5323-40D9-9A45-4CBF8029C452}" destId="{2D453D68-47E8-411D-A038-B4C2E1F4F570}" srcOrd="1" destOrd="0" presId="urn:microsoft.com/office/officeart/2008/layout/CircleAccentTimeline"/>
    <dgm:cxn modelId="{0791421A-A722-434D-9891-36BA6F1ED19E}" type="presParOf" srcId="{F8D63A7C-5323-40D9-9A45-4CBF8029C452}" destId="{A48C6749-C9DA-4E75-ACCA-4464D52AAE22}" srcOrd="2" destOrd="0" presId="urn:microsoft.com/office/officeart/2008/layout/CircleAccentTimeline"/>
    <dgm:cxn modelId="{FA46C998-B285-49F2-A5BB-E69AE446A275}" type="presParOf" srcId="{C2778A15-4287-44DD-BC6F-788A6B164926}" destId="{21F326B7-6FB7-42AA-B518-B35E7C2A79DB}" srcOrd="15" destOrd="0" presId="urn:microsoft.com/office/officeart/2008/layout/CircleAccentTimeline"/>
    <dgm:cxn modelId="{1C7FFA3A-00EE-429C-8279-A6E49203823A}" type="presParOf" srcId="{C2778A15-4287-44DD-BC6F-788A6B164926}" destId="{652ABA5C-8C67-4463-BE8A-BD96DF3F28E7}" srcOrd="16" destOrd="0" presId="urn:microsoft.com/office/officeart/2008/layout/CircleAccentTimeline"/>
    <dgm:cxn modelId="{F0C7C159-838A-4A6F-9749-D4FD78FDBA8A}" type="presParOf" srcId="{C2778A15-4287-44DD-BC6F-788A6B164926}" destId="{5DFBA836-9E70-4F64-AFF5-38C5181E32BA}" srcOrd="17" destOrd="0" presId="urn:microsoft.com/office/officeart/2008/layout/CircleAccentTimeline"/>
    <dgm:cxn modelId="{C33282CF-F2B7-44E2-8750-C4D49F7970A1}" type="presParOf" srcId="{C2778A15-4287-44DD-BC6F-788A6B164926}" destId="{7475D087-787B-4C1E-AF08-8662287736AC}" srcOrd="18" destOrd="0" presId="urn:microsoft.com/office/officeart/2008/layout/CircleAccentTimeline"/>
    <dgm:cxn modelId="{86CA7487-4A20-4899-9EB0-346A0485B6E7}" type="presParOf" srcId="{7475D087-787B-4C1E-AF08-8662287736AC}" destId="{F99C0660-202F-41E7-9A33-15EB55993DA8}" srcOrd="0" destOrd="0" presId="urn:microsoft.com/office/officeart/2008/layout/CircleAccentTimeline"/>
    <dgm:cxn modelId="{BEE0D13F-55B7-4D5E-B275-3B7565A22F1B}" type="presParOf" srcId="{7475D087-787B-4C1E-AF08-8662287736AC}" destId="{80696F54-2167-4D8E-8B06-F58B49DD0EB0}" srcOrd="1" destOrd="0" presId="urn:microsoft.com/office/officeart/2008/layout/CircleAccentTimeline"/>
    <dgm:cxn modelId="{5FC07791-4A43-4E10-9FC0-4F21E9827991}" type="presParOf" srcId="{7475D087-787B-4C1E-AF08-8662287736AC}" destId="{DBE1EC80-11F0-4017-91BC-144C12257FDD}" srcOrd="2" destOrd="0" presId="urn:microsoft.com/office/officeart/2008/layout/CircleAccentTimeline"/>
    <dgm:cxn modelId="{68744E82-37CC-43EF-8B2B-86769E9E49AB}" type="presParOf" srcId="{C2778A15-4287-44DD-BC6F-788A6B164926}" destId="{317A6A19-DFD7-4C8B-A07F-0C127991AC4F}" srcOrd="19" destOrd="0" presId="urn:microsoft.com/office/officeart/2008/layout/CircleAccentTimeline"/>
    <dgm:cxn modelId="{8D6A85E3-2D12-48D4-BB0C-AA8407AB80ED}" type="presParOf" srcId="{C2778A15-4287-44DD-BC6F-788A6B164926}" destId="{FF7C2BAC-6096-490A-AC47-47F15EF9F015}" srcOrd="20" destOrd="0" presId="urn:microsoft.com/office/officeart/2008/layout/CircleAccentTimeline"/>
    <dgm:cxn modelId="{7E6D4C0B-D632-4D99-9361-C7948C3836B8}" type="presParOf" srcId="{C2778A15-4287-44DD-BC6F-788A6B164926}" destId="{D1B59830-F375-4C31-90BD-08929103FA18}" srcOrd="21" destOrd="0" presId="urn:microsoft.com/office/officeart/2008/layout/CircleAccentTimeline"/>
    <dgm:cxn modelId="{4B367302-9EB3-43D0-9D07-50C7A0ED3144}" type="presParOf" srcId="{C2778A15-4287-44DD-BC6F-788A6B164926}" destId="{5049C7CB-7842-4243-B35C-FBD060726C8E}" srcOrd="22" destOrd="0" presId="urn:microsoft.com/office/officeart/2008/layout/CircleAccentTimeline"/>
    <dgm:cxn modelId="{730D7D4A-A074-4B23-80A9-CDE30100A0B3}" type="presParOf" srcId="{5049C7CB-7842-4243-B35C-FBD060726C8E}" destId="{EF75B392-6A62-47AB-9BF5-9143C79580A9}" srcOrd="0" destOrd="0" presId="urn:microsoft.com/office/officeart/2008/layout/CircleAccentTimeline"/>
    <dgm:cxn modelId="{6E468F90-0031-4C46-A4BB-C46D188DED29}" type="presParOf" srcId="{5049C7CB-7842-4243-B35C-FBD060726C8E}" destId="{C1B7FB76-FF3C-419D-90E1-902EF419994A}" srcOrd="1" destOrd="0" presId="urn:microsoft.com/office/officeart/2008/layout/CircleAccentTimeline"/>
    <dgm:cxn modelId="{1B9DEB09-7A65-4166-B7E0-F5DF1B327ED2}" type="presParOf" srcId="{5049C7CB-7842-4243-B35C-FBD060726C8E}" destId="{DEDC3BB7-A43D-4CD0-A506-B9F9E0B65D5F}" srcOrd="2" destOrd="0" presId="urn:microsoft.com/office/officeart/2008/layout/CircleAccentTimeline"/>
    <dgm:cxn modelId="{86AE128D-2FAA-4C57-8E15-3672105C92A8}" type="presParOf" srcId="{C2778A15-4287-44DD-BC6F-788A6B164926}" destId="{C67613B0-16AF-4F88-BD8F-6C47FBA89898}" srcOrd="23" destOrd="0" presId="urn:microsoft.com/office/officeart/2008/layout/CircleAccentTimeline"/>
    <dgm:cxn modelId="{AD8E42B9-CB76-4085-8731-35BF8594D06B}" type="presParOf" srcId="{C2778A15-4287-44DD-BC6F-788A6B164926}" destId="{E5A883BF-9E00-4517-B8DC-11D406A8F91A}" srcOrd="24" destOrd="0" presId="urn:microsoft.com/office/officeart/2008/layout/CircleAccentTimeline"/>
    <dgm:cxn modelId="{C3A14BBF-229A-4C77-B0FB-4025A2B291B9}" type="presParOf" srcId="{C2778A15-4287-44DD-BC6F-788A6B164926}" destId="{963627D7-33BB-4E6B-A1FE-7170B4B5C6B7}" srcOrd="25"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26" destOrd="0" presId="urn:microsoft.com/office/officeart/2008/layout/CircleAccentTimeline"/>
    <dgm:cxn modelId="{09FDAC44-6219-4536-A97F-CD812AA0D4D8}" type="presParOf" srcId="{C2778A15-4287-44DD-BC6F-788A6B164926}" destId="{2B85BED5-E418-43AA-8213-CA725EB8E960}" srcOrd="27"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322AB388-46B5-4AEF-AAEC-E360A41B5459}">
      <dgm:prSet/>
      <dgm:spPr/>
      <dgm:t>
        <a:bodyPr/>
        <a:lstStyle/>
        <a:p>
          <a:r>
            <a:rPr lang="de-DE" dirty="0"/>
            <a:t>Architektur</a:t>
          </a:r>
        </a:p>
      </dgm:t>
    </dgm:pt>
    <dgm:pt modelId="{A2D66C34-8ED8-47DE-BDC1-8E98460AC95E}" type="parTrans" cxnId="{77E7D075-0019-409B-9AF0-1F9C9E333CD4}">
      <dgm:prSet/>
      <dgm:spPr/>
      <dgm:t>
        <a:bodyPr/>
        <a:lstStyle/>
        <a:p>
          <a:endParaRPr lang="de-DE"/>
        </a:p>
      </dgm:t>
    </dgm:pt>
    <dgm:pt modelId="{B749E121-CAD8-4DE3-9485-196C4B50E1AE}" type="sibTrans" cxnId="{77E7D075-0019-409B-9AF0-1F9C9E333CD4}">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1605DB92-89F3-42C5-AE01-25818DE72E48}">
      <dgm:prSet/>
      <dgm:spPr/>
      <dgm:t>
        <a:bodyPr/>
        <a:lstStyle/>
        <a:p>
          <a:r>
            <a:rPr lang="de-DE" dirty="0"/>
            <a:t>Cross-OS / Cross-Language</a:t>
          </a:r>
        </a:p>
      </dgm:t>
    </dgm:pt>
    <dgm:pt modelId="{B7717A7E-6FDB-4941-A99A-90AA986D2B18}" type="parTrans" cxnId="{36CF5539-9C34-472A-8C6C-FD6D9F0E6459}">
      <dgm:prSet/>
      <dgm:spPr/>
      <dgm:t>
        <a:bodyPr/>
        <a:lstStyle/>
        <a:p>
          <a:endParaRPr lang="de-DE"/>
        </a:p>
      </dgm:t>
    </dgm:pt>
    <dgm:pt modelId="{70FEBA90-9E02-479E-8569-1EC619ED3FEB}" type="sibTrans" cxnId="{36CF5539-9C34-472A-8C6C-FD6D9F0E6459}">
      <dgm:prSet/>
      <dgm:spPr/>
      <dgm:t>
        <a:bodyPr/>
        <a:lstStyle/>
        <a:p>
          <a:endParaRPr lang="de-DE"/>
        </a:p>
      </dgm:t>
    </dgm:pt>
    <dgm:pt modelId="{DE5CAB08-64E1-46A9-BE9E-3750AA86FBF1}">
      <dgm:prSet/>
      <dgm:spPr/>
      <dgm:t>
        <a:bodyPr/>
        <a:lstStyle/>
        <a:p>
          <a:r>
            <a:rPr lang="de-DE"/>
            <a:t>Code</a:t>
          </a:r>
          <a:endParaRPr lang="de-DE" dirty="0"/>
        </a:p>
      </dgm:t>
    </dgm:pt>
    <dgm:pt modelId="{A57D3336-86C8-480A-824C-57D67DFF1517}" type="parTrans" cxnId="{5BEA8C78-BF68-4DA6-A0D5-4E73AC82CFC3}">
      <dgm:prSet/>
      <dgm:spPr/>
      <dgm:t>
        <a:bodyPr/>
        <a:lstStyle/>
        <a:p>
          <a:endParaRPr lang="de-DE"/>
        </a:p>
      </dgm:t>
    </dgm:pt>
    <dgm:pt modelId="{5DA8F22D-D112-49D1-8409-88AF583B0DE8}" type="sibTrans" cxnId="{5BEA8C78-BF68-4DA6-A0D5-4E73AC82CFC3}">
      <dgm:prSet/>
      <dgm:spPr/>
      <dgm:t>
        <a:bodyPr/>
        <a:lstStyle/>
        <a:p>
          <a:endParaRPr lang="de-DE"/>
        </a:p>
      </dgm:t>
    </dgm:pt>
    <dgm:pt modelId="{C46F05B5-5C8D-474D-AFAA-805988560DC1}">
      <dgm:prSet/>
      <dgm:spPr/>
      <dgm:t>
        <a:bodyPr/>
        <a:lstStyle/>
        <a:p>
          <a:r>
            <a:rPr lang="de-DE" dirty="0"/>
            <a:t>Demo</a:t>
          </a:r>
        </a:p>
      </dgm:t>
    </dgm:pt>
    <dgm:pt modelId="{34F22CDF-1DC5-4802-B0B9-B746BB6ABFF5}" type="parTrans" cxnId="{4D4A08E4-6130-491D-A667-F087966932D9}">
      <dgm:prSet/>
      <dgm:spPr/>
      <dgm:t>
        <a:bodyPr/>
        <a:lstStyle/>
        <a:p>
          <a:endParaRPr lang="de-DE"/>
        </a:p>
      </dgm:t>
    </dgm:pt>
    <dgm:pt modelId="{FF48F5B8-8CAC-492C-947F-1CFE0C8F2AC3}" type="sibTrans" cxnId="{4D4A08E4-6130-491D-A667-F087966932D9}">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12"/>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12"/>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2" presStyleCnt="12"/>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57B4CE11-F2AA-43E9-9CB8-1D879E2304D9}" type="pres">
      <dgm:prSet presAssocID="{322AB388-46B5-4AEF-AAEC-E360A41B5459}" presName="desBackupLeftNorm" presStyleCnt="0"/>
      <dgm:spPr/>
    </dgm:pt>
    <dgm:pt modelId="{834B38B9-3108-4FFA-B70B-E7B53B2A37B7}" type="pres">
      <dgm:prSet presAssocID="{322AB388-46B5-4AEF-AAEC-E360A41B5459}" presName="desComposite" presStyleCnt="0"/>
      <dgm:spPr/>
    </dgm:pt>
    <dgm:pt modelId="{5DD21A00-58CC-4F70-86B7-DA65F1040078}" type="pres">
      <dgm:prSet presAssocID="{322AB388-46B5-4AEF-AAEC-E360A41B5459}" presName="desCircle" presStyleLbl="node1" presStyleIdx="0" presStyleCnt="4"/>
      <dgm:spPr/>
    </dgm:pt>
    <dgm:pt modelId="{B70D4713-6C2C-4612-ABC3-03E9F787267A}" type="pres">
      <dgm:prSet presAssocID="{322AB388-46B5-4AEF-AAEC-E360A41B5459}" presName="chTx" presStyleLbl="revTx" presStyleIdx="3" presStyleCnt="12"/>
      <dgm:spPr/>
    </dgm:pt>
    <dgm:pt modelId="{F40E011E-670D-46D7-8321-7505E7F2A4D2}" type="pres">
      <dgm:prSet presAssocID="{322AB388-46B5-4AEF-AAEC-E360A41B5459}" presName="desTx" presStyleLbl="revTx" presStyleIdx="4" presStyleCnt="12">
        <dgm:presLayoutVars>
          <dgm:bulletEnabled val="1"/>
        </dgm:presLayoutVars>
      </dgm:prSet>
      <dgm:spPr/>
    </dgm:pt>
    <dgm:pt modelId="{3DA78B67-8696-47E5-95FB-D2D2A0896331}" type="pres">
      <dgm:prSet presAssocID="{322AB388-46B5-4AEF-AAEC-E360A41B5459}" presName="desBackupRightNorm" presStyleCnt="0"/>
      <dgm:spPr/>
    </dgm:pt>
    <dgm:pt modelId="{22F5FFBB-4BB5-4BE7-B19C-D83A3256D07A}" type="pres">
      <dgm:prSet presAssocID="{B749E121-CAD8-4DE3-9485-196C4B50E1AE}" presName="desSpace" presStyleCnt="0"/>
      <dgm:spPr/>
    </dgm:pt>
    <dgm:pt modelId="{E50B41FD-482B-4FF1-9A2D-74535D2D316B}" type="pres">
      <dgm:prSet presAssocID="{DE5CAB08-64E1-46A9-BE9E-3750AA86FBF1}" presName="desBackupLeftNorm" presStyleCnt="0"/>
      <dgm:spPr/>
    </dgm:pt>
    <dgm:pt modelId="{4F1BF7E2-5713-4ACB-A59B-BBF6118C2663}" type="pres">
      <dgm:prSet presAssocID="{DE5CAB08-64E1-46A9-BE9E-3750AA86FBF1}" presName="desComposite" presStyleCnt="0"/>
      <dgm:spPr/>
    </dgm:pt>
    <dgm:pt modelId="{55FB6132-69EA-48B1-BFCE-C5D31DDDE5F2}" type="pres">
      <dgm:prSet presAssocID="{DE5CAB08-64E1-46A9-BE9E-3750AA86FBF1}" presName="desCircle" presStyleLbl="node1" presStyleIdx="1" presStyleCnt="4"/>
      <dgm:spPr/>
    </dgm:pt>
    <dgm:pt modelId="{E79925BE-3C76-49E6-813B-23D0E47552B8}" type="pres">
      <dgm:prSet presAssocID="{DE5CAB08-64E1-46A9-BE9E-3750AA86FBF1}" presName="chTx" presStyleLbl="revTx" presStyleIdx="5" presStyleCnt="12"/>
      <dgm:spPr/>
    </dgm:pt>
    <dgm:pt modelId="{010EBEC0-5326-42FF-9769-5D5094FB79F9}" type="pres">
      <dgm:prSet presAssocID="{DE5CAB08-64E1-46A9-BE9E-3750AA86FBF1}" presName="desTx" presStyleLbl="revTx" presStyleIdx="6" presStyleCnt="12">
        <dgm:presLayoutVars>
          <dgm:bulletEnabled val="1"/>
        </dgm:presLayoutVars>
      </dgm:prSet>
      <dgm:spPr/>
    </dgm:pt>
    <dgm:pt modelId="{E20F4107-3E66-4F58-A373-499A67FB582B}" type="pres">
      <dgm:prSet presAssocID="{DE5CAB08-64E1-46A9-BE9E-3750AA86FBF1}" presName="desBackupRightNorm" presStyleCnt="0"/>
      <dgm:spPr/>
    </dgm:pt>
    <dgm:pt modelId="{6E82AD16-610A-4306-A9D4-8F8F70F22675}" type="pres">
      <dgm:prSet presAssocID="{5DA8F22D-D112-49D1-8409-88AF583B0DE8}" presName="desSpace" presStyleCnt="0"/>
      <dgm:spPr/>
    </dgm:pt>
    <dgm:pt modelId="{F8E86B63-D71C-4171-BE05-922C3E04C7C9}" type="pres">
      <dgm:prSet presAssocID="{C46F05B5-5C8D-474D-AFAA-805988560DC1}" presName="desBackupLeftNorm" presStyleCnt="0"/>
      <dgm:spPr/>
    </dgm:pt>
    <dgm:pt modelId="{0BF56F64-60CD-49B0-A70F-A8BDFF3B236B}" type="pres">
      <dgm:prSet presAssocID="{C46F05B5-5C8D-474D-AFAA-805988560DC1}" presName="desComposite" presStyleCnt="0"/>
      <dgm:spPr/>
    </dgm:pt>
    <dgm:pt modelId="{B745FF8D-FE64-4FF1-9B4C-8EAD74E0C307}" type="pres">
      <dgm:prSet presAssocID="{C46F05B5-5C8D-474D-AFAA-805988560DC1}" presName="desCircle" presStyleLbl="node1" presStyleIdx="2" presStyleCnt="4"/>
      <dgm:spPr/>
    </dgm:pt>
    <dgm:pt modelId="{F8D1F1BB-525D-4997-AE52-A23F3FF7AB1C}" type="pres">
      <dgm:prSet presAssocID="{C46F05B5-5C8D-474D-AFAA-805988560DC1}" presName="chTx" presStyleLbl="revTx" presStyleIdx="7" presStyleCnt="12"/>
      <dgm:spPr/>
    </dgm:pt>
    <dgm:pt modelId="{56BFEC68-292A-40A6-A0A1-C04E445329FE}" type="pres">
      <dgm:prSet presAssocID="{C46F05B5-5C8D-474D-AFAA-805988560DC1}" presName="desTx" presStyleLbl="revTx" presStyleIdx="8" presStyleCnt="12">
        <dgm:presLayoutVars>
          <dgm:bulletEnabled val="1"/>
        </dgm:presLayoutVars>
      </dgm:prSet>
      <dgm:spPr/>
    </dgm:pt>
    <dgm:pt modelId="{2C3A25FC-E791-458B-8D1B-FE3E96204F98}" type="pres">
      <dgm:prSet presAssocID="{C46F05B5-5C8D-474D-AFAA-805988560DC1}" presName="desBackupRightNorm" presStyleCnt="0"/>
      <dgm:spPr/>
    </dgm:pt>
    <dgm:pt modelId="{22E449C0-447F-43AC-AB14-3D3DDE3E52BC}" type="pres">
      <dgm:prSet presAssocID="{FF48F5B8-8CAC-492C-947F-1CFE0C8F2AC3}" presName="desSpace" presStyleCnt="0"/>
      <dgm:spPr/>
    </dgm:pt>
    <dgm:pt modelId="{D1B59830-F375-4C31-90BD-08929103FA18}" type="pres">
      <dgm:prSet presAssocID="{1605DB92-89F3-42C5-AE01-25818DE72E48}" presName="desBackupLeftNorm" presStyleCnt="0"/>
      <dgm:spPr/>
    </dgm:pt>
    <dgm:pt modelId="{5049C7CB-7842-4243-B35C-FBD060726C8E}" type="pres">
      <dgm:prSet presAssocID="{1605DB92-89F3-42C5-AE01-25818DE72E48}" presName="desComposite" presStyleCnt="0"/>
      <dgm:spPr/>
    </dgm:pt>
    <dgm:pt modelId="{EF75B392-6A62-47AB-9BF5-9143C79580A9}" type="pres">
      <dgm:prSet presAssocID="{1605DB92-89F3-42C5-AE01-25818DE72E48}" presName="desCircle" presStyleLbl="node1" presStyleIdx="3" presStyleCnt="4"/>
      <dgm:spPr>
        <a:solidFill>
          <a:srgbClr val="FF0000"/>
        </a:solidFill>
      </dgm:spPr>
    </dgm:pt>
    <dgm:pt modelId="{C1B7FB76-FF3C-419D-90E1-902EF419994A}" type="pres">
      <dgm:prSet presAssocID="{1605DB92-89F3-42C5-AE01-25818DE72E48}" presName="chTx" presStyleLbl="revTx" presStyleIdx="9" presStyleCnt="12"/>
      <dgm:spPr/>
    </dgm:pt>
    <dgm:pt modelId="{DEDC3BB7-A43D-4CD0-A506-B9F9E0B65D5F}" type="pres">
      <dgm:prSet presAssocID="{1605DB92-89F3-42C5-AE01-25818DE72E48}" presName="desTx" presStyleLbl="revTx" presStyleIdx="10" presStyleCnt="12">
        <dgm:presLayoutVars>
          <dgm:bulletEnabled val="1"/>
        </dgm:presLayoutVars>
      </dgm:prSet>
      <dgm:spPr/>
    </dgm:pt>
    <dgm:pt modelId="{C67613B0-16AF-4F88-BD8F-6C47FBA89898}" type="pres">
      <dgm:prSet presAssocID="{1605DB92-89F3-42C5-AE01-25818DE72E48}" presName="desBackupRightNorm" presStyleCnt="0"/>
      <dgm:spPr/>
    </dgm:pt>
    <dgm:pt modelId="{E5A883BF-9E00-4517-B8DC-11D406A8F91A}" type="pres">
      <dgm:prSet presAssocID="{70FEBA90-9E02-479E-8569-1EC619ED3FEB}" presName="des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dgm:pt>
    <dgm:pt modelId="{302DC838-1A98-44E8-9B59-40F9EAA5FE87}" type="pres">
      <dgm:prSet presAssocID="{6D5156F4-464C-4FFB-91C1-1FB59CDADBCF}" presName="parTx" presStyleLbl="revTx" presStyleIdx="11" presStyleCnt="12"/>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8401D317-C5A5-4D58-8C67-FF0A9F87B96C}" type="presOf" srcId="{87FD7B82-B4C1-4251-9F2F-52DE1B1D4A4A}" destId="{8F5449DF-9E2C-4FA1-A667-3E691B888BB3}"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853FAE36-9D29-4C9A-A5AA-D6321E9F3651}" srcId="{F20BFBDD-9695-42F0-B8F1-D8BD1D942F87}" destId="{6D5156F4-464C-4FFB-91C1-1FB59CDADBCF}" srcOrd="3" destOrd="0" parTransId="{3C9A3B07-A09D-4EC5-ADC2-6365B0375D8D}" sibTransId="{4BADEFDA-418D-4C11-B577-4DF22DA0FD88}"/>
    <dgm:cxn modelId="{0B49D64C-0207-47FF-87D6-3C47EAD3080F}" type="presOf" srcId="{F20BFBDD-9695-42F0-B8F1-D8BD1D942F87}" destId="{C2778A15-4287-44DD-BC6F-788A6B164926}" srcOrd="0" destOrd="0" presId="urn:microsoft.com/office/officeart/2008/layout/CircleAccentTimeline"/>
    <dgm:cxn modelId="{5BEA8C78-BF68-4DA6-A0D5-4E73AC82CFC3}" srcId="{21E5FE63-93B2-4421-810A-2CB23FFD7A52}" destId="{DE5CAB08-64E1-46A9-BE9E-3750AA86FBF1}" srcOrd="1" destOrd="0" parTransId="{A57D3336-86C8-480A-824C-57D67DFF1517}" sibTransId="{5DA8F22D-D112-49D1-8409-88AF583B0DE8}"/>
    <dgm:cxn modelId="{36CF5539-9C34-472A-8C6C-FD6D9F0E6459}" srcId="{21E5FE63-93B2-4421-810A-2CB23FFD7A52}" destId="{1605DB92-89F3-42C5-AE01-25818DE72E48}" srcOrd="3" destOrd="0" parTransId="{B7717A7E-6FDB-4941-A99A-90AA986D2B18}" sibTransId="{70FEBA90-9E02-479E-8569-1EC619ED3FEB}"/>
    <dgm:cxn modelId="{AAD8B937-FAED-4574-9448-B06BF8CE062B}" type="presOf" srcId="{1605DB92-89F3-42C5-AE01-25818DE72E48}" destId="{C1B7FB76-FF3C-419D-90E1-902EF419994A}" srcOrd="0" destOrd="0" presId="urn:microsoft.com/office/officeart/2008/layout/CircleAccentTimeline"/>
    <dgm:cxn modelId="{3C370F0D-D122-4C7E-B51E-3387300E6C12}" type="presOf" srcId="{322AB388-46B5-4AEF-AAEC-E360A41B5459}" destId="{B70D4713-6C2C-4612-ABC3-03E9F787267A}" srcOrd="0" destOrd="0" presId="urn:microsoft.com/office/officeart/2008/layout/CircleAccentTimeline"/>
    <dgm:cxn modelId="{A9470BBB-1325-4F5F-9091-D4B437A5F21E}" type="presOf" srcId="{21E5FE63-93B2-4421-810A-2CB23FFD7A52}" destId="{B43D1F9B-6A39-42EA-B903-535C4C34DD08}" srcOrd="0" destOrd="0" presId="urn:microsoft.com/office/officeart/2008/layout/CircleAccentTimeline"/>
    <dgm:cxn modelId="{DD35D151-96F0-4D4C-B474-6B49DA37EAF9}" type="presOf" srcId="{DE5CAB08-64E1-46A9-BE9E-3750AA86FBF1}" destId="{E79925BE-3C76-49E6-813B-23D0E47552B8}" srcOrd="0" destOrd="0" presId="urn:microsoft.com/office/officeart/2008/layout/CircleAccentTimeline"/>
    <dgm:cxn modelId="{1B84831B-5A96-4786-BADC-357628206190}" type="presOf" srcId="{C46F05B5-5C8D-474D-AFAA-805988560DC1}" destId="{F8D1F1BB-525D-4997-AE52-A23F3FF7AB1C}" srcOrd="0" destOrd="0" presId="urn:microsoft.com/office/officeart/2008/layout/CircleAccentTimeline"/>
    <dgm:cxn modelId="{77E7D075-0019-409B-9AF0-1F9C9E333CD4}" srcId="{21E5FE63-93B2-4421-810A-2CB23FFD7A52}" destId="{322AB388-46B5-4AEF-AAEC-E360A41B5459}" srcOrd="0" destOrd="0" parTransId="{A2D66C34-8ED8-47DE-BDC1-8E98460AC95E}" sibTransId="{B749E121-CAD8-4DE3-9485-196C4B50E1AE}"/>
    <dgm:cxn modelId="{D6BB117B-2A99-4EFD-897A-6614D39F9C98}" type="presOf" srcId="{CA2762E2-EEA7-4DAB-B8ED-2664EDF2A64E}" destId="{7B631280-FE4F-4DB6-AF61-B66BCA0637EB}" srcOrd="0" destOrd="0" presId="urn:microsoft.com/office/officeart/2008/layout/CircleAccentTimeline"/>
    <dgm:cxn modelId="{4D4A08E4-6130-491D-A667-F087966932D9}" srcId="{21E5FE63-93B2-4421-810A-2CB23FFD7A52}" destId="{C46F05B5-5C8D-474D-AFAA-805988560DC1}" srcOrd="2" destOrd="0" parTransId="{34F22CDF-1DC5-4802-B0B9-B746BB6ABFF5}" sibTransId="{FF48F5B8-8CAC-492C-947F-1CFE0C8F2AC3}"/>
    <dgm:cxn modelId="{4B4B7E48-2971-472C-9206-225DA200C9C6}" srcId="{F20BFBDD-9695-42F0-B8F1-D8BD1D942F87}" destId="{CA2762E2-EEA7-4DAB-B8ED-2664EDF2A64E}" srcOrd="0" destOrd="0" parTransId="{D5D6C4B0-8953-4E13-9523-11124C053471}" sibTransId="{1FC6D85D-0D03-4263-8162-4A53F2091A10}"/>
    <dgm:cxn modelId="{2F5C4B89-A3EC-45A2-BB08-37FEDD274020}" srcId="{F20BFBDD-9695-42F0-B8F1-D8BD1D942F87}" destId="{87FD7B82-B4C1-4251-9F2F-52DE1B1D4A4A}" srcOrd="1" destOrd="0" parTransId="{7F841A8B-7383-4FC9-A92A-D164AE124826}" sibTransId="{F1729DDB-B8E9-4B01-A24C-2306FD5AF5E7}"/>
    <dgm:cxn modelId="{2EEF09D8-5A4F-4BF7-8306-F2166956131F}" type="presOf" srcId="{6D5156F4-464C-4FFB-91C1-1FB59CDADBCF}" destId="{302DC838-1A98-44E8-9B59-40F9EAA5FE87}" srcOrd="0" destOrd="0" presId="urn:microsoft.com/office/officeart/2008/layout/CircleAccentTimeline"/>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0BCE89C8-0B55-44A1-BDEB-B01576C04D21}" type="presParOf" srcId="{C2778A15-4287-44DD-BC6F-788A6B164926}" destId="{CF43AEB7-0A11-4DD5-9771-2F4BDE24FD41}" srcOrd="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7" destOrd="0" presId="urn:microsoft.com/office/officeart/2008/layout/CircleAccentTimeline"/>
    <dgm:cxn modelId="{BC89268B-B4D9-4C13-8ADD-F641E2C9C789}" type="presParOf" srcId="{C2778A15-4287-44DD-BC6F-788A6B164926}" destId="{257C4FDE-B307-4F0C-B7C1-82D3376E6F5B}" srcOrd="8" destOrd="0" presId="urn:microsoft.com/office/officeart/2008/layout/CircleAccentTimeline"/>
    <dgm:cxn modelId="{0B4631D6-6619-4363-9A05-043D0BD1753E}" type="presParOf" srcId="{C2778A15-4287-44DD-BC6F-788A6B164926}" destId="{57B4CE11-F2AA-43E9-9CB8-1D879E2304D9}" srcOrd="9" destOrd="0" presId="urn:microsoft.com/office/officeart/2008/layout/CircleAccentTimeline"/>
    <dgm:cxn modelId="{057EFEB4-1A68-42EB-91E3-BE39A6634DFE}" type="presParOf" srcId="{C2778A15-4287-44DD-BC6F-788A6B164926}" destId="{834B38B9-3108-4FFA-B70B-E7B53B2A37B7}" srcOrd="10" destOrd="0" presId="urn:microsoft.com/office/officeart/2008/layout/CircleAccentTimeline"/>
    <dgm:cxn modelId="{120BD4DF-BE4C-46F9-9C62-04780F95B275}" type="presParOf" srcId="{834B38B9-3108-4FFA-B70B-E7B53B2A37B7}" destId="{5DD21A00-58CC-4F70-86B7-DA65F1040078}" srcOrd="0" destOrd="0" presId="urn:microsoft.com/office/officeart/2008/layout/CircleAccentTimeline"/>
    <dgm:cxn modelId="{9193F21D-A889-4E3A-A4BE-1F169132BF97}" type="presParOf" srcId="{834B38B9-3108-4FFA-B70B-E7B53B2A37B7}" destId="{B70D4713-6C2C-4612-ABC3-03E9F787267A}" srcOrd="1" destOrd="0" presId="urn:microsoft.com/office/officeart/2008/layout/CircleAccentTimeline"/>
    <dgm:cxn modelId="{D4D01CD0-87EC-4EFB-8AE3-7722091BB112}" type="presParOf" srcId="{834B38B9-3108-4FFA-B70B-E7B53B2A37B7}" destId="{F40E011E-670D-46D7-8321-7505E7F2A4D2}" srcOrd="2" destOrd="0" presId="urn:microsoft.com/office/officeart/2008/layout/CircleAccentTimeline"/>
    <dgm:cxn modelId="{43E627AF-36DC-4E18-B7AD-19F08E80A698}" type="presParOf" srcId="{C2778A15-4287-44DD-BC6F-788A6B164926}" destId="{3DA78B67-8696-47E5-95FB-D2D2A0896331}" srcOrd="11" destOrd="0" presId="urn:microsoft.com/office/officeart/2008/layout/CircleAccentTimeline"/>
    <dgm:cxn modelId="{E2FDE649-F1A0-4D90-B212-423A176FFB75}" type="presParOf" srcId="{C2778A15-4287-44DD-BC6F-788A6B164926}" destId="{22F5FFBB-4BB5-4BE7-B19C-D83A3256D07A}" srcOrd="12" destOrd="0" presId="urn:microsoft.com/office/officeart/2008/layout/CircleAccentTimeline"/>
    <dgm:cxn modelId="{33F3275C-9E25-42A4-BCD9-333BD04B5FFB}" type="presParOf" srcId="{C2778A15-4287-44DD-BC6F-788A6B164926}" destId="{E50B41FD-482B-4FF1-9A2D-74535D2D316B}" srcOrd="13" destOrd="0" presId="urn:microsoft.com/office/officeart/2008/layout/CircleAccentTimeline"/>
    <dgm:cxn modelId="{C89C05E4-7FB7-48E8-A19A-56D705B52EBF}" type="presParOf" srcId="{C2778A15-4287-44DD-BC6F-788A6B164926}" destId="{4F1BF7E2-5713-4ACB-A59B-BBF6118C2663}" srcOrd="14" destOrd="0" presId="urn:microsoft.com/office/officeart/2008/layout/CircleAccentTimeline"/>
    <dgm:cxn modelId="{49426907-4BE7-4E99-AAA0-46970BADB421}" type="presParOf" srcId="{4F1BF7E2-5713-4ACB-A59B-BBF6118C2663}" destId="{55FB6132-69EA-48B1-BFCE-C5D31DDDE5F2}" srcOrd="0" destOrd="0" presId="urn:microsoft.com/office/officeart/2008/layout/CircleAccentTimeline"/>
    <dgm:cxn modelId="{C552AE26-8A98-462A-8CE9-4EECAC2ED95E}" type="presParOf" srcId="{4F1BF7E2-5713-4ACB-A59B-BBF6118C2663}" destId="{E79925BE-3C76-49E6-813B-23D0E47552B8}" srcOrd="1" destOrd="0" presId="urn:microsoft.com/office/officeart/2008/layout/CircleAccentTimeline"/>
    <dgm:cxn modelId="{1079E0F8-F830-4257-8ED5-BF9A47E1AA75}" type="presParOf" srcId="{4F1BF7E2-5713-4ACB-A59B-BBF6118C2663}" destId="{010EBEC0-5326-42FF-9769-5D5094FB79F9}" srcOrd="2" destOrd="0" presId="urn:microsoft.com/office/officeart/2008/layout/CircleAccentTimeline"/>
    <dgm:cxn modelId="{A32B8A12-0F64-4327-98E6-3D575AC7FE96}" type="presParOf" srcId="{C2778A15-4287-44DD-BC6F-788A6B164926}" destId="{E20F4107-3E66-4F58-A373-499A67FB582B}" srcOrd="15" destOrd="0" presId="urn:microsoft.com/office/officeart/2008/layout/CircleAccentTimeline"/>
    <dgm:cxn modelId="{ADD8828F-0B73-4B8A-980B-7EF063646031}" type="presParOf" srcId="{C2778A15-4287-44DD-BC6F-788A6B164926}" destId="{6E82AD16-610A-4306-A9D4-8F8F70F22675}" srcOrd="16" destOrd="0" presId="urn:microsoft.com/office/officeart/2008/layout/CircleAccentTimeline"/>
    <dgm:cxn modelId="{7DD0C780-7388-4EDB-841A-8AA61F1927CF}" type="presParOf" srcId="{C2778A15-4287-44DD-BC6F-788A6B164926}" destId="{F8E86B63-D71C-4171-BE05-922C3E04C7C9}" srcOrd="17" destOrd="0" presId="urn:microsoft.com/office/officeart/2008/layout/CircleAccentTimeline"/>
    <dgm:cxn modelId="{9EDFF008-B6D9-46BE-B737-15663E89F170}" type="presParOf" srcId="{C2778A15-4287-44DD-BC6F-788A6B164926}" destId="{0BF56F64-60CD-49B0-A70F-A8BDFF3B236B}" srcOrd="18" destOrd="0" presId="urn:microsoft.com/office/officeart/2008/layout/CircleAccentTimeline"/>
    <dgm:cxn modelId="{02A43DD4-3428-4E74-83DC-1DC51E3D3822}" type="presParOf" srcId="{0BF56F64-60CD-49B0-A70F-A8BDFF3B236B}" destId="{B745FF8D-FE64-4FF1-9B4C-8EAD74E0C307}" srcOrd="0" destOrd="0" presId="urn:microsoft.com/office/officeart/2008/layout/CircleAccentTimeline"/>
    <dgm:cxn modelId="{BC0A11F5-72CB-4757-AF19-A42559553B28}" type="presParOf" srcId="{0BF56F64-60CD-49B0-A70F-A8BDFF3B236B}" destId="{F8D1F1BB-525D-4997-AE52-A23F3FF7AB1C}" srcOrd="1" destOrd="0" presId="urn:microsoft.com/office/officeart/2008/layout/CircleAccentTimeline"/>
    <dgm:cxn modelId="{05EC1A52-1DCD-489B-9926-66F1E856911D}" type="presParOf" srcId="{0BF56F64-60CD-49B0-A70F-A8BDFF3B236B}" destId="{56BFEC68-292A-40A6-A0A1-C04E445329FE}" srcOrd="2" destOrd="0" presId="urn:microsoft.com/office/officeart/2008/layout/CircleAccentTimeline"/>
    <dgm:cxn modelId="{5CBDB630-68F5-4346-823C-0906A265308F}" type="presParOf" srcId="{C2778A15-4287-44DD-BC6F-788A6B164926}" destId="{2C3A25FC-E791-458B-8D1B-FE3E96204F98}" srcOrd="19" destOrd="0" presId="urn:microsoft.com/office/officeart/2008/layout/CircleAccentTimeline"/>
    <dgm:cxn modelId="{6CB7B961-8E2F-4499-AC3D-808E9CEA34CF}" type="presParOf" srcId="{C2778A15-4287-44DD-BC6F-788A6B164926}" destId="{22E449C0-447F-43AC-AB14-3D3DDE3E52BC}" srcOrd="20" destOrd="0" presId="urn:microsoft.com/office/officeart/2008/layout/CircleAccentTimeline"/>
    <dgm:cxn modelId="{7E6D4C0B-D632-4D99-9361-C7948C3836B8}" type="presParOf" srcId="{C2778A15-4287-44DD-BC6F-788A6B164926}" destId="{D1B59830-F375-4C31-90BD-08929103FA18}" srcOrd="21" destOrd="0" presId="urn:microsoft.com/office/officeart/2008/layout/CircleAccentTimeline"/>
    <dgm:cxn modelId="{4B367302-9EB3-43D0-9D07-50C7A0ED3144}" type="presParOf" srcId="{C2778A15-4287-44DD-BC6F-788A6B164926}" destId="{5049C7CB-7842-4243-B35C-FBD060726C8E}" srcOrd="22" destOrd="0" presId="urn:microsoft.com/office/officeart/2008/layout/CircleAccentTimeline"/>
    <dgm:cxn modelId="{730D7D4A-A074-4B23-80A9-CDE30100A0B3}" type="presParOf" srcId="{5049C7CB-7842-4243-B35C-FBD060726C8E}" destId="{EF75B392-6A62-47AB-9BF5-9143C79580A9}" srcOrd="0" destOrd="0" presId="urn:microsoft.com/office/officeart/2008/layout/CircleAccentTimeline"/>
    <dgm:cxn modelId="{6E468F90-0031-4C46-A4BB-C46D188DED29}" type="presParOf" srcId="{5049C7CB-7842-4243-B35C-FBD060726C8E}" destId="{C1B7FB76-FF3C-419D-90E1-902EF419994A}" srcOrd="1" destOrd="0" presId="urn:microsoft.com/office/officeart/2008/layout/CircleAccentTimeline"/>
    <dgm:cxn modelId="{1B9DEB09-7A65-4166-B7E0-F5DF1B327ED2}" type="presParOf" srcId="{5049C7CB-7842-4243-B35C-FBD060726C8E}" destId="{DEDC3BB7-A43D-4CD0-A506-B9F9E0B65D5F}" srcOrd="2" destOrd="0" presId="urn:microsoft.com/office/officeart/2008/layout/CircleAccentTimeline"/>
    <dgm:cxn modelId="{86AE128D-2FAA-4C57-8E15-3672105C92A8}" type="presParOf" srcId="{C2778A15-4287-44DD-BC6F-788A6B164926}" destId="{C67613B0-16AF-4F88-BD8F-6C47FBA89898}" srcOrd="23" destOrd="0" presId="urn:microsoft.com/office/officeart/2008/layout/CircleAccentTimeline"/>
    <dgm:cxn modelId="{AD8E42B9-CB76-4085-8731-35BF8594D06B}" type="presParOf" srcId="{C2778A15-4287-44DD-BC6F-788A6B164926}" destId="{E5A883BF-9E00-4517-B8DC-11D406A8F91A}" srcOrd="24" destOrd="0" presId="urn:microsoft.com/office/officeart/2008/layout/CircleAccentTimeline"/>
    <dgm:cxn modelId="{C3A14BBF-229A-4C77-B0FB-4025A2B291B9}" type="presParOf" srcId="{C2778A15-4287-44DD-BC6F-788A6B164926}" destId="{963627D7-33BB-4E6B-A1FE-7170B4B5C6B7}" srcOrd="25"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26" destOrd="0" presId="urn:microsoft.com/office/officeart/2008/layout/CircleAccentTimeline"/>
    <dgm:cxn modelId="{09FDAC44-6219-4536-A97F-CD812AA0D4D8}" type="presParOf" srcId="{C2778A15-4287-44DD-BC6F-788A6B164926}" destId="{2B85BED5-E418-43AA-8213-CA725EB8E960}" srcOrd="27"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0BFBDD-9695-42F0-B8F1-D8BD1D942F87}"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de-DE"/>
        </a:p>
      </dgm:t>
    </dgm:pt>
    <dgm:pt modelId="{CA2762E2-EEA7-4DAB-B8ED-2664EDF2A64E}">
      <dgm:prSet/>
      <dgm:spPr/>
      <dgm:t>
        <a:bodyPr/>
        <a:lstStyle/>
        <a:p>
          <a:r>
            <a:rPr lang="de-DE" dirty="0"/>
            <a:t>Einführung</a:t>
          </a:r>
        </a:p>
      </dgm:t>
    </dgm:pt>
    <dgm:pt modelId="{D5D6C4B0-8953-4E13-9523-11124C053471}" type="parTrans" cxnId="{4B4B7E48-2971-472C-9206-225DA200C9C6}">
      <dgm:prSet/>
      <dgm:spPr/>
      <dgm:t>
        <a:bodyPr/>
        <a:lstStyle/>
        <a:p>
          <a:endParaRPr lang="de-DE"/>
        </a:p>
      </dgm:t>
    </dgm:pt>
    <dgm:pt modelId="{1FC6D85D-0D03-4263-8162-4A53F2091A10}" type="sibTrans" cxnId="{4B4B7E48-2971-472C-9206-225DA200C9C6}">
      <dgm:prSet/>
      <dgm:spPr/>
      <dgm:t>
        <a:bodyPr/>
        <a:lstStyle/>
        <a:p>
          <a:endParaRPr lang="de-DE"/>
        </a:p>
      </dgm:t>
    </dgm:pt>
    <dgm:pt modelId="{87FD7B82-B4C1-4251-9F2F-52DE1B1D4A4A}">
      <dgm:prSet/>
      <dgm:spPr/>
      <dgm:t>
        <a:bodyPr/>
        <a:lstStyle/>
        <a:p>
          <a:r>
            <a:rPr lang="de-DE" dirty="0"/>
            <a:t>Funktionsweise</a:t>
          </a:r>
        </a:p>
      </dgm:t>
    </dgm:pt>
    <dgm:pt modelId="{7F841A8B-7383-4FC9-A92A-D164AE124826}" type="parTrans" cxnId="{2F5C4B89-A3EC-45A2-BB08-37FEDD274020}">
      <dgm:prSet/>
      <dgm:spPr/>
      <dgm:t>
        <a:bodyPr/>
        <a:lstStyle/>
        <a:p>
          <a:endParaRPr lang="de-DE"/>
        </a:p>
      </dgm:t>
    </dgm:pt>
    <dgm:pt modelId="{F1729DDB-B8E9-4B01-A24C-2306FD5AF5E7}" type="sibTrans" cxnId="{2F5C4B89-A3EC-45A2-BB08-37FEDD274020}">
      <dgm:prSet/>
      <dgm:spPr/>
      <dgm:t>
        <a:bodyPr/>
        <a:lstStyle/>
        <a:p>
          <a:endParaRPr lang="de-DE"/>
        </a:p>
      </dgm:t>
    </dgm:pt>
    <dgm:pt modelId="{21E5FE63-93B2-4421-810A-2CB23FFD7A52}">
      <dgm:prSet/>
      <dgm:spPr/>
      <dgm:t>
        <a:bodyPr/>
        <a:lstStyle/>
        <a:p>
          <a:r>
            <a:rPr lang="de-DE" dirty="0"/>
            <a:t>Weihnachtsmann Problem</a:t>
          </a:r>
        </a:p>
      </dgm:t>
    </dgm:pt>
    <dgm:pt modelId="{08C3C9C6-13BA-4266-BDAD-E01D70F33470}" type="parTrans" cxnId="{CC30AB00-0565-40C9-AB16-D3C55C75AEA8}">
      <dgm:prSet/>
      <dgm:spPr/>
      <dgm:t>
        <a:bodyPr/>
        <a:lstStyle/>
        <a:p>
          <a:endParaRPr lang="de-DE"/>
        </a:p>
      </dgm:t>
    </dgm:pt>
    <dgm:pt modelId="{118435BF-E744-4AA6-BD5D-2AE5F114A27C}" type="sibTrans" cxnId="{CC30AB00-0565-40C9-AB16-D3C55C75AEA8}">
      <dgm:prSet/>
      <dgm:spPr/>
      <dgm:t>
        <a:bodyPr/>
        <a:lstStyle/>
        <a:p>
          <a:endParaRPr lang="de-DE"/>
        </a:p>
      </dgm:t>
    </dgm:pt>
    <dgm:pt modelId="{6D5156F4-464C-4FFB-91C1-1FB59CDADBCF}">
      <dgm:prSet/>
      <dgm:spPr/>
      <dgm:t>
        <a:bodyPr/>
        <a:lstStyle/>
        <a:p>
          <a:r>
            <a:rPr lang="de-DE" dirty="0"/>
            <a:t>Anmerkungen</a:t>
          </a:r>
        </a:p>
      </dgm:t>
    </dgm:pt>
    <dgm:pt modelId="{3C9A3B07-A09D-4EC5-ADC2-6365B0375D8D}" type="parTrans" cxnId="{853FAE36-9D29-4C9A-A5AA-D6321E9F3651}">
      <dgm:prSet/>
      <dgm:spPr/>
      <dgm:t>
        <a:bodyPr/>
        <a:lstStyle/>
        <a:p>
          <a:endParaRPr lang="de-DE"/>
        </a:p>
      </dgm:t>
    </dgm:pt>
    <dgm:pt modelId="{4BADEFDA-418D-4C11-B577-4DF22DA0FD88}" type="sibTrans" cxnId="{853FAE36-9D29-4C9A-A5AA-D6321E9F3651}">
      <dgm:prSet/>
      <dgm:spPr/>
      <dgm:t>
        <a:bodyPr/>
        <a:lstStyle/>
        <a:p>
          <a:endParaRPr lang="de-DE"/>
        </a:p>
      </dgm:t>
    </dgm:pt>
    <dgm:pt modelId="{C2778A15-4287-44DD-BC6F-788A6B164926}" type="pres">
      <dgm:prSet presAssocID="{F20BFBDD-9695-42F0-B8F1-D8BD1D942F87}" presName="Name0" presStyleCnt="0">
        <dgm:presLayoutVars>
          <dgm:dir/>
        </dgm:presLayoutVars>
      </dgm:prSet>
      <dgm:spPr/>
    </dgm:pt>
    <dgm:pt modelId="{8BBA2CCE-FCB5-4144-BFFF-500DA3AE45A2}" type="pres">
      <dgm:prSet presAssocID="{CA2762E2-EEA7-4DAB-B8ED-2664EDF2A64E}" presName="parComposite" presStyleCnt="0"/>
      <dgm:spPr/>
    </dgm:pt>
    <dgm:pt modelId="{0BF39F1D-5411-41CD-8659-B75588F3390D}" type="pres">
      <dgm:prSet presAssocID="{CA2762E2-EEA7-4DAB-B8ED-2664EDF2A64E}" presName="parBigCircle" presStyleLbl="node0" presStyleIdx="0" presStyleCnt="4"/>
      <dgm:spPr/>
    </dgm:pt>
    <dgm:pt modelId="{7B631280-FE4F-4DB6-AF61-B66BCA0637EB}" type="pres">
      <dgm:prSet presAssocID="{CA2762E2-EEA7-4DAB-B8ED-2664EDF2A64E}" presName="parTx" presStyleLbl="revTx" presStyleIdx="0" presStyleCnt="4"/>
      <dgm:spPr/>
    </dgm:pt>
    <dgm:pt modelId="{E1108C2C-714D-4824-BB36-B542F1AC62DC}" type="pres">
      <dgm:prSet presAssocID="{CA2762E2-EEA7-4DAB-B8ED-2664EDF2A64E}" presName="bSpace" presStyleCnt="0"/>
      <dgm:spPr/>
    </dgm:pt>
    <dgm:pt modelId="{DD187F7C-317F-42EC-9712-01422307056D}" type="pres">
      <dgm:prSet presAssocID="{CA2762E2-EEA7-4DAB-B8ED-2664EDF2A64E}" presName="parBackupNorm" presStyleCnt="0"/>
      <dgm:spPr/>
    </dgm:pt>
    <dgm:pt modelId="{7A56B792-E297-4B76-BC93-A385376FBD63}" type="pres">
      <dgm:prSet presAssocID="{1FC6D85D-0D03-4263-8162-4A53F2091A10}" presName="parSpace" presStyleCnt="0"/>
      <dgm:spPr/>
    </dgm:pt>
    <dgm:pt modelId="{45DBC6AA-E5F8-41DE-BC1C-A3BF8196935E}" type="pres">
      <dgm:prSet presAssocID="{87FD7B82-B4C1-4251-9F2F-52DE1B1D4A4A}" presName="parComposite" presStyleCnt="0"/>
      <dgm:spPr/>
    </dgm:pt>
    <dgm:pt modelId="{3EB6B89E-5F47-465D-AE70-6B2EE390DB7D}" type="pres">
      <dgm:prSet presAssocID="{87FD7B82-B4C1-4251-9F2F-52DE1B1D4A4A}" presName="parBigCircle" presStyleLbl="node0" presStyleIdx="1" presStyleCnt="4"/>
      <dgm:spPr/>
    </dgm:pt>
    <dgm:pt modelId="{8F5449DF-9E2C-4FA1-A667-3E691B888BB3}" type="pres">
      <dgm:prSet presAssocID="{87FD7B82-B4C1-4251-9F2F-52DE1B1D4A4A}" presName="parTx" presStyleLbl="revTx" presStyleIdx="1" presStyleCnt="4"/>
      <dgm:spPr/>
    </dgm:pt>
    <dgm:pt modelId="{C2427440-161F-438D-ABE1-7F08735F556D}" type="pres">
      <dgm:prSet presAssocID="{87FD7B82-B4C1-4251-9F2F-52DE1B1D4A4A}" presName="bSpace" presStyleCnt="0"/>
      <dgm:spPr/>
    </dgm:pt>
    <dgm:pt modelId="{24669F2B-FD43-4402-9F3F-6FA3E24E04C3}" type="pres">
      <dgm:prSet presAssocID="{87FD7B82-B4C1-4251-9F2F-52DE1B1D4A4A}" presName="parBackupNorm" presStyleCnt="0"/>
      <dgm:spPr/>
    </dgm:pt>
    <dgm:pt modelId="{5AE4D703-A1B2-47B0-80AA-B982721B52E8}" type="pres">
      <dgm:prSet presAssocID="{F1729DDB-B8E9-4B01-A24C-2306FD5AF5E7}" presName="parSpace" presStyleCnt="0"/>
      <dgm:spPr/>
    </dgm:pt>
    <dgm:pt modelId="{CF43AEB7-0A11-4DD5-9771-2F4BDE24FD41}" type="pres">
      <dgm:prSet presAssocID="{21E5FE63-93B2-4421-810A-2CB23FFD7A52}" presName="parComposite" presStyleCnt="0"/>
      <dgm:spPr/>
    </dgm:pt>
    <dgm:pt modelId="{B3CCCD32-2567-4D3E-813B-9FEA1174ACF2}" type="pres">
      <dgm:prSet presAssocID="{21E5FE63-93B2-4421-810A-2CB23FFD7A52}" presName="parBigCircle" presStyleLbl="node0" presStyleIdx="2" presStyleCnt="4"/>
      <dgm:spPr/>
    </dgm:pt>
    <dgm:pt modelId="{B43D1F9B-6A39-42EA-B903-535C4C34DD08}" type="pres">
      <dgm:prSet presAssocID="{21E5FE63-93B2-4421-810A-2CB23FFD7A52}" presName="parTx" presStyleLbl="revTx" presStyleIdx="2" presStyleCnt="4"/>
      <dgm:spPr/>
    </dgm:pt>
    <dgm:pt modelId="{43342754-54AF-4204-A86D-52F636BCFD81}" type="pres">
      <dgm:prSet presAssocID="{21E5FE63-93B2-4421-810A-2CB23FFD7A52}" presName="bSpace" presStyleCnt="0"/>
      <dgm:spPr/>
    </dgm:pt>
    <dgm:pt modelId="{A55C0E43-6A4E-4D7E-8E44-794BC622E500}" type="pres">
      <dgm:prSet presAssocID="{21E5FE63-93B2-4421-810A-2CB23FFD7A52}" presName="parBackupNorm" presStyleCnt="0"/>
      <dgm:spPr/>
    </dgm:pt>
    <dgm:pt modelId="{257C4FDE-B307-4F0C-B7C1-82D3376E6F5B}" type="pres">
      <dgm:prSet presAssocID="{118435BF-E744-4AA6-BD5D-2AE5F114A27C}" presName="parSpace" presStyleCnt="0"/>
      <dgm:spPr/>
    </dgm:pt>
    <dgm:pt modelId="{963627D7-33BB-4E6B-A1FE-7170B4B5C6B7}" type="pres">
      <dgm:prSet presAssocID="{6D5156F4-464C-4FFB-91C1-1FB59CDADBCF}" presName="parComposite" presStyleCnt="0"/>
      <dgm:spPr/>
    </dgm:pt>
    <dgm:pt modelId="{749D804E-9F00-4458-B450-A4D306A250D7}" type="pres">
      <dgm:prSet presAssocID="{6D5156F4-464C-4FFB-91C1-1FB59CDADBCF}" presName="parBigCircle" presStyleLbl="node0" presStyleIdx="3" presStyleCnt="4"/>
      <dgm:spPr>
        <a:solidFill>
          <a:srgbClr val="FF0000"/>
        </a:solidFill>
      </dgm:spPr>
    </dgm:pt>
    <dgm:pt modelId="{302DC838-1A98-44E8-9B59-40F9EAA5FE87}" type="pres">
      <dgm:prSet presAssocID="{6D5156F4-464C-4FFB-91C1-1FB59CDADBCF}" presName="parTx" presStyleLbl="revTx" presStyleIdx="3" presStyleCnt="4"/>
      <dgm:spPr/>
    </dgm:pt>
    <dgm:pt modelId="{8D10AF8C-3ECA-4B26-B9A5-EA6D8703B53A}" type="pres">
      <dgm:prSet presAssocID="{6D5156F4-464C-4FFB-91C1-1FB59CDADBCF}" presName="bSpace" presStyleCnt="0"/>
      <dgm:spPr/>
    </dgm:pt>
    <dgm:pt modelId="{9B29A8CE-1398-4CF3-99B1-37BC0D9C6267}" type="pres">
      <dgm:prSet presAssocID="{6D5156F4-464C-4FFB-91C1-1FB59CDADBCF}" presName="parBackupNorm" presStyleCnt="0"/>
      <dgm:spPr/>
    </dgm:pt>
    <dgm:pt modelId="{2B85BED5-E418-43AA-8213-CA725EB8E960}" type="pres">
      <dgm:prSet presAssocID="{4BADEFDA-418D-4C11-B577-4DF22DA0FD88}" presName="parSpace" presStyleCnt="0"/>
      <dgm:spPr/>
    </dgm:pt>
  </dgm:ptLst>
  <dgm:cxnLst>
    <dgm:cxn modelId="{2EEF09D8-5A4F-4BF7-8306-F2166956131F}" type="presOf" srcId="{6D5156F4-464C-4FFB-91C1-1FB59CDADBCF}" destId="{302DC838-1A98-44E8-9B59-40F9EAA5FE87}" srcOrd="0" destOrd="0" presId="urn:microsoft.com/office/officeart/2008/layout/CircleAccentTimeline"/>
    <dgm:cxn modelId="{0B49D64C-0207-47FF-87D6-3C47EAD3080F}" type="presOf" srcId="{F20BFBDD-9695-42F0-B8F1-D8BD1D942F87}" destId="{C2778A15-4287-44DD-BC6F-788A6B164926}" srcOrd="0" destOrd="0" presId="urn:microsoft.com/office/officeart/2008/layout/CircleAccentTimeline"/>
    <dgm:cxn modelId="{CC30AB00-0565-40C9-AB16-D3C55C75AEA8}" srcId="{F20BFBDD-9695-42F0-B8F1-D8BD1D942F87}" destId="{21E5FE63-93B2-4421-810A-2CB23FFD7A52}" srcOrd="2" destOrd="0" parTransId="{08C3C9C6-13BA-4266-BDAD-E01D70F33470}" sibTransId="{118435BF-E744-4AA6-BD5D-2AE5F114A27C}"/>
    <dgm:cxn modelId="{853FAE36-9D29-4C9A-A5AA-D6321E9F3651}" srcId="{F20BFBDD-9695-42F0-B8F1-D8BD1D942F87}" destId="{6D5156F4-464C-4FFB-91C1-1FB59CDADBCF}" srcOrd="3" destOrd="0" parTransId="{3C9A3B07-A09D-4EC5-ADC2-6365B0375D8D}" sibTransId="{4BADEFDA-418D-4C11-B577-4DF22DA0FD88}"/>
    <dgm:cxn modelId="{8401D317-C5A5-4D58-8C67-FF0A9F87B96C}" type="presOf" srcId="{87FD7B82-B4C1-4251-9F2F-52DE1B1D4A4A}" destId="{8F5449DF-9E2C-4FA1-A667-3E691B888BB3}" srcOrd="0" destOrd="0" presId="urn:microsoft.com/office/officeart/2008/layout/CircleAccentTimeline"/>
    <dgm:cxn modelId="{A9470BBB-1325-4F5F-9091-D4B437A5F21E}" type="presOf" srcId="{21E5FE63-93B2-4421-810A-2CB23FFD7A52}" destId="{B43D1F9B-6A39-42EA-B903-535C4C34DD08}" srcOrd="0" destOrd="0" presId="urn:microsoft.com/office/officeart/2008/layout/CircleAccentTimeline"/>
    <dgm:cxn modelId="{D6BB117B-2A99-4EFD-897A-6614D39F9C98}" type="presOf" srcId="{CA2762E2-EEA7-4DAB-B8ED-2664EDF2A64E}" destId="{7B631280-FE4F-4DB6-AF61-B66BCA0637EB}" srcOrd="0" destOrd="0" presId="urn:microsoft.com/office/officeart/2008/layout/CircleAccentTimeline"/>
    <dgm:cxn modelId="{2F5C4B89-A3EC-45A2-BB08-37FEDD274020}" srcId="{F20BFBDD-9695-42F0-B8F1-D8BD1D942F87}" destId="{87FD7B82-B4C1-4251-9F2F-52DE1B1D4A4A}" srcOrd="1" destOrd="0" parTransId="{7F841A8B-7383-4FC9-A92A-D164AE124826}" sibTransId="{F1729DDB-B8E9-4B01-A24C-2306FD5AF5E7}"/>
    <dgm:cxn modelId="{4B4B7E48-2971-472C-9206-225DA200C9C6}" srcId="{F20BFBDD-9695-42F0-B8F1-D8BD1D942F87}" destId="{CA2762E2-EEA7-4DAB-B8ED-2664EDF2A64E}" srcOrd="0" destOrd="0" parTransId="{D5D6C4B0-8953-4E13-9523-11124C053471}" sibTransId="{1FC6D85D-0D03-4263-8162-4A53F2091A10}"/>
    <dgm:cxn modelId="{D469BC9E-6055-4070-8914-59DB84C1DCB0}" type="presParOf" srcId="{C2778A15-4287-44DD-BC6F-788A6B164926}" destId="{8BBA2CCE-FCB5-4144-BFFF-500DA3AE45A2}" srcOrd="0" destOrd="0" presId="urn:microsoft.com/office/officeart/2008/layout/CircleAccentTimeline"/>
    <dgm:cxn modelId="{E260EB1D-F483-4968-B915-71AF8001F809}" type="presParOf" srcId="{8BBA2CCE-FCB5-4144-BFFF-500DA3AE45A2}" destId="{0BF39F1D-5411-41CD-8659-B75588F3390D}" srcOrd="0" destOrd="0" presId="urn:microsoft.com/office/officeart/2008/layout/CircleAccentTimeline"/>
    <dgm:cxn modelId="{CAE80866-99F1-450C-AFAC-392A87C19103}" type="presParOf" srcId="{8BBA2CCE-FCB5-4144-BFFF-500DA3AE45A2}" destId="{7B631280-FE4F-4DB6-AF61-B66BCA0637EB}" srcOrd="1" destOrd="0" presId="urn:microsoft.com/office/officeart/2008/layout/CircleAccentTimeline"/>
    <dgm:cxn modelId="{4145605E-14F4-448E-B5D4-68B07501F7BA}" type="presParOf" srcId="{8BBA2CCE-FCB5-4144-BFFF-500DA3AE45A2}" destId="{E1108C2C-714D-4824-BB36-B542F1AC62DC}" srcOrd="2" destOrd="0" presId="urn:microsoft.com/office/officeart/2008/layout/CircleAccentTimeline"/>
    <dgm:cxn modelId="{C3E00AD2-B26B-4F9E-8E38-530BBC845C9C}" type="presParOf" srcId="{C2778A15-4287-44DD-BC6F-788A6B164926}" destId="{DD187F7C-317F-42EC-9712-01422307056D}" srcOrd="1" destOrd="0" presId="urn:microsoft.com/office/officeart/2008/layout/CircleAccentTimeline"/>
    <dgm:cxn modelId="{EBDCBA2D-5D56-442B-88FA-5F478B74416A}" type="presParOf" srcId="{C2778A15-4287-44DD-BC6F-788A6B164926}" destId="{7A56B792-E297-4B76-BC93-A385376FBD63}" srcOrd="2" destOrd="0" presId="urn:microsoft.com/office/officeart/2008/layout/CircleAccentTimeline"/>
    <dgm:cxn modelId="{00E6C4BA-3FE2-4401-AF9A-A30E7B937AA7}" type="presParOf" srcId="{C2778A15-4287-44DD-BC6F-788A6B164926}" destId="{45DBC6AA-E5F8-41DE-BC1C-A3BF8196935E}" srcOrd="3" destOrd="0" presId="urn:microsoft.com/office/officeart/2008/layout/CircleAccentTimeline"/>
    <dgm:cxn modelId="{92A9F0D1-71B6-443D-9CA0-68BA5BDB13FA}" type="presParOf" srcId="{45DBC6AA-E5F8-41DE-BC1C-A3BF8196935E}" destId="{3EB6B89E-5F47-465D-AE70-6B2EE390DB7D}" srcOrd="0" destOrd="0" presId="urn:microsoft.com/office/officeart/2008/layout/CircleAccentTimeline"/>
    <dgm:cxn modelId="{47AF4C68-07C6-4907-8822-77ECAB8CD58B}" type="presParOf" srcId="{45DBC6AA-E5F8-41DE-BC1C-A3BF8196935E}" destId="{8F5449DF-9E2C-4FA1-A667-3E691B888BB3}" srcOrd="1" destOrd="0" presId="urn:microsoft.com/office/officeart/2008/layout/CircleAccentTimeline"/>
    <dgm:cxn modelId="{C657A522-DA85-495D-A80F-2B1EE89DC949}" type="presParOf" srcId="{45DBC6AA-E5F8-41DE-BC1C-A3BF8196935E}" destId="{C2427440-161F-438D-ABE1-7F08735F556D}" srcOrd="2" destOrd="0" presId="urn:microsoft.com/office/officeart/2008/layout/CircleAccentTimeline"/>
    <dgm:cxn modelId="{1D57264A-15E7-4052-8522-1FE184212363}" type="presParOf" srcId="{C2778A15-4287-44DD-BC6F-788A6B164926}" destId="{24669F2B-FD43-4402-9F3F-6FA3E24E04C3}" srcOrd="4" destOrd="0" presId="urn:microsoft.com/office/officeart/2008/layout/CircleAccentTimeline"/>
    <dgm:cxn modelId="{64322502-7223-4817-89E7-7E41808F8156}" type="presParOf" srcId="{C2778A15-4287-44DD-BC6F-788A6B164926}" destId="{5AE4D703-A1B2-47B0-80AA-B982721B52E8}" srcOrd="5" destOrd="0" presId="urn:microsoft.com/office/officeart/2008/layout/CircleAccentTimeline"/>
    <dgm:cxn modelId="{0BCE89C8-0B55-44A1-BDEB-B01576C04D21}" type="presParOf" srcId="{C2778A15-4287-44DD-BC6F-788A6B164926}" destId="{CF43AEB7-0A11-4DD5-9771-2F4BDE24FD41}" srcOrd="6" destOrd="0" presId="urn:microsoft.com/office/officeart/2008/layout/CircleAccentTimeline"/>
    <dgm:cxn modelId="{4F0A384A-6544-4B45-8F74-4862C9048E1F}" type="presParOf" srcId="{CF43AEB7-0A11-4DD5-9771-2F4BDE24FD41}" destId="{B3CCCD32-2567-4D3E-813B-9FEA1174ACF2}" srcOrd="0" destOrd="0" presId="urn:microsoft.com/office/officeart/2008/layout/CircleAccentTimeline"/>
    <dgm:cxn modelId="{DAC96FE7-8FBC-4217-BC08-BB4A483F9D2C}" type="presParOf" srcId="{CF43AEB7-0A11-4DD5-9771-2F4BDE24FD41}" destId="{B43D1F9B-6A39-42EA-B903-535C4C34DD08}" srcOrd="1" destOrd="0" presId="urn:microsoft.com/office/officeart/2008/layout/CircleAccentTimeline"/>
    <dgm:cxn modelId="{127EFBA3-5E1E-46A9-BD8E-21B3E9EB412D}" type="presParOf" srcId="{CF43AEB7-0A11-4DD5-9771-2F4BDE24FD41}" destId="{43342754-54AF-4204-A86D-52F636BCFD81}" srcOrd="2" destOrd="0" presId="urn:microsoft.com/office/officeart/2008/layout/CircleAccentTimeline"/>
    <dgm:cxn modelId="{3C56BF63-05AC-4E55-B659-759830D51078}" type="presParOf" srcId="{C2778A15-4287-44DD-BC6F-788A6B164926}" destId="{A55C0E43-6A4E-4D7E-8E44-794BC622E500}" srcOrd="7" destOrd="0" presId="urn:microsoft.com/office/officeart/2008/layout/CircleAccentTimeline"/>
    <dgm:cxn modelId="{BC89268B-B4D9-4C13-8ADD-F641E2C9C789}" type="presParOf" srcId="{C2778A15-4287-44DD-BC6F-788A6B164926}" destId="{257C4FDE-B307-4F0C-B7C1-82D3376E6F5B}" srcOrd="8" destOrd="0" presId="urn:microsoft.com/office/officeart/2008/layout/CircleAccentTimeline"/>
    <dgm:cxn modelId="{C3A14BBF-229A-4C77-B0FB-4025A2B291B9}" type="presParOf" srcId="{C2778A15-4287-44DD-BC6F-788A6B164926}" destId="{963627D7-33BB-4E6B-A1FE-7170B4B5C6B7}" srcOrd="9" destOrd="0" presId="urn:microsoft.com/office/officeart/2008/layout/CircleAccentTimeline"/>
    <dgm:cxn modelId="{2E49D1DD-FC0C-4372-8C23-561857405C04}" type="presParOf" srcId="{963627D7-33BB-4E6B-A1FE-7170B4B5C6B7}" destId="{749D804E-9F00-4458-B450-A4D306A250D7}" srcOrd="0" destOrd="0" presId="urn:microsoft.com/office/officeart/2008/layout/CircleAccentTimeline"/>
    <dgm:cxn modelId="{B3CF36F8-0183-4C13-A0C8-5076C23E261B}" type="presParOf" srcId="{963627D7-33BB-4E6B-A1FE-7170B4B5C6B7}" destId="{302DC838-1A98-44E8-9B59-40F9EAA5FE87}" srcOrd="1" destOrd="0" presId="urn:microsoft.com/office/officeart/2008/layout/CircleAccentTimeline"/>
    <dgm:cxn modelId="{0FFD909D-E0C7-4704-84C2-4500B4E2AB31}" type="presParOf" srcId="{963627D7-33BB-4E6B-A1FE-7170B4B5C6B7}" destId="{8D10AF8C-3ECA-4B26-B9A5-EA6D8703B53A}" srcOrd="2" destOrd="0" presId="urn:microsoft.com/office/officeart/2008/layout/CircleAccentTimeline"/>
    <dgm:cxn modelId="{3D323716-7B2E-4432-ACA8-20CEC0BFA7D2}" type="presParOf" srcId="{C2778A15-4287-44DD-BC6F-788A6B164926}" destId="{9B29A8CE-1398-4CF3-99B1-37BC0D9C6267}" srcOrd="10" destOrd="0" presId="urn:microsoft.com/office/officeart/2008/layout/CircleAccentTimeline"/>
    <dgm:cxn modelId="{09FDAC44-6219-4536-A97F-CD812AA0D4D8}" type="presParOf" srcId="{C2778A15-4287-44DD-BC6F-788A6B164926}" destId="{2B85BED5-E418-43AA-8213-CA725EB8E960}" srcOrd="11" destOrd="0" presId="urn:microsoft.com/office/officeart/2008/layout/CircleAccentTimeline"/>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824872" y="1588228"/>
          <a:ext cx="1317403" cy="131740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1289066" y="514275"/>
          <a:ext cx="1637678" cy="7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de-DE" sz="1700" kern="1200" dirty="0"/>
            <a:t>Einführung</a:t>
          </a:r>
        </a:p>
      </dsp:txBody>
      <dsp:txXfrm>
        <a:off x="1289066" y="514275"/>
        <a:ext cx="1637678" cy="789234"/>
      </dsp:txXfrm>
    </dsp:sp>
    <dsp:sp modelId="{3EB6B89E-5F47-465D-AE70-6B2EE390DB7D}">
      <dsp:nvSpPr>
        <dsp:cNvPr id="0" name=""/>
        <dsp:cNvSpPr/>
      </dsp:nvSpPr>
      <dsp:spPr>
        <a:xfrm>
          <a:off x="2241612" y="1588228"/>
          <a:ext cx="1317403" cy="131740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2705806" y="514275"/>
          <a:ext cx="1637678" cy="7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de-DE" sz="1700" kern="1200" dirty="0"/>
            <a:t>Funktionsweise</a:t>
          </a:r>
        </a:p>
      </dsp:txBody>
      <dsp:txXfrm>
        <a:off x="2705806" y="514275"/>
        <a:ext cx="1637678" cy="789234"/>
      </dsp:txXfrm>
    </dsp:sp>
    <dsp:sp modelId="{B3CCCD32-2567-4D3E-813B-9FEA1174ACF2}">
      <dsp:nvSpPr>
        <dsp:cNvPr id="0" name=""/>
        <dsp:cNvSpPr/>
      </dsp:nvSpPr>
      <dsp:spPr>
        <a:xfrm>
          <a:off x="3658353" y="1588228"/>
          <a:ext cx="1317403" cy="131740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4122546" y="514275"/>
          <a:ext cx="1637678" cy="7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de-DE" sz="1700" kern="1200" dirty="0"/>
            <a:t>Weihnachtsmann Problem</a:t>
          </a:r>
        </a:p>
      </dsp:txBody>
      <dsp:txXfrm>
        <a:off x="4122546" y="514275"/>
        <a:ext cx="1637678" cy="789234"/>
      </dsp:txXfrm>
    </dsp:sp>
    <dsp:sp modelId="{749D804E-9F00-4458-B450-A4D306A250D7}">
      <dsp:nvSpPr>
        <dsp:cNvPr id="0" name=""/>
        <dsp:cNvSpPr/>
      </dsp:nvSpPr>
      <dsp:spPr>
        <a:xfrm>
          <a:off x="5075093" y="1588228"/>
          <a:ext cx="1317403" cy="131740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5539286" y="514275"/>
          <a:ext cx="1637678" cy="789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0" rIns="0" bIns="0" numCol="1" spcCol="1270" anchor="ctr" anchorCtr="0">
          <a:noAutofit/>
        </a:bodyPr>
        <a:lstStyle/>
        <a:p>
          <a:pPr marL="0" lvl="0" indent="0" algn="l" defTabSz="755650">
            <a:lnSpc>
              <a:spcPct val="90000"/>
            </a:lnSpc>
            <a:spcBef>
              <a:spcPct val="0"/>
            </a:spcBef>
            <a:spcAft>
              <a:spcPct val="35000"/>
            </a:spcAft>
            <a:buNone/>
          </a:pPr>
          <a:r>
            <a:rPr lang="de-DE" sz="1700" kern="1200" dirty="0"/>
            <a:t>Anmerkungen</a:t>
          </a:r>
        </a:p>
      </dsp:txBody>
      <dsp:txXfrm>
        <a:off x="5539286" y="514275"/>
        <a:ext cx="1637678" cy="7892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699" y="1971838"/>
          <a:ext cx="664531" cy="664531"/>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234850" y="1430110"/>
          <a:ext cx="826085" cy="398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ctr" anchorCtr="0">
          <a:noAutofit/>
        </a:bodyPr>
        <a:lstStyle/>
        <a:p>
          <a:pPr marL="0" lvl="0" indent="0" algn="l" defTabSz="355600">
            <a:lnSpc>
              <a:spcPct val="90000"/>
            </a:lnSpc>
            <a:spcBef>
              <a:spcPct val="0"/>
            </a:spcBef>
            <a:spcAft>
              <a:spcPct val="35000"/>
            </a:spcAft>
            <a:buNone/>
          </a:pPr>
          <a:r>
            <a:rPr lang="de-DE" sz="800" kern="1200" dirty="0"/>
            <a:t>Einführung</a:t>
          </a:r>
        </a:p>
      </dsp:txBody>
      <dsp:txXfrm>
        <a:off x="234850" y="1430110"/>
        <a:ext cx="826085" cy="398109"/>
      </dsp:txXfrm>
    </dsp:sp>
    <dsp:sp modelId="{9C793C51-7EDE-4894-8576-4323138859C2}">
      <dsp:nvSpPr>
        <dsp:cNvPr id="0" name=""/>
        <dsp:cNvSpPr/>
      </dsp:nvSpPr>
      <dsp:spPr>
        <a:xfrm>
          <a:off x="715285"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4CA448B-C71D-405F-9F9B-340AF4236BC1}">
      <dsp:nvSpPr>
        <dsp:cNvPr id="0" name=""/>
        <dsp:cNvSpPr/>
      </dsp:nvSpPr>
      <dsp:spPr>
        <a:xfrm rot="17700000">
          <a:off x="306758"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Überblick</a:t>
          </a:r>
        </a:p>
      </dsp:txBody>
      <dsp:txXfrm>
        <a:off x="306758" y="2611730"/>
        <a:ext cx="714603" cy="344554"/>
      </dsp:txXfrm>
    </dsp:sp>
    <dsp:sp modelId="{B77717D2-09B0-423A-8D48-7ECB348F9068}">
      <dsp:nvSpPr>
        <dsp:cNvPr id="0" name=""/>
        <dsp:cNvSpPr/>
      </dsp:nvSpPr>
      <dsp:spPr>
        <a:xfrm rot="17700000">
          <a:off x="754142"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29E8B426-9EFC-450B-8228-B2C096AA8B67}">
      <dsp:nvSpPr>
        <dsp:cNvPr id="0" name=""/>
        <dsp:cNvSpPr/>
      </dsp:nvSpPr>
      <dsp:spPr>
        <a:xfrm>
          <a:off x="1110220"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044382-DE3A-4C34-AA37-7DA855D6F9D8}">
      <dsp:nvSpPr>
        <dsp:cNvPr id="0" name=""/>
        <dsp:cNvSpPr/>
      </dsp:nvSpPr>
      <dsp:spPr>
        <a:xfrm rot="17700000">
          <a:off x="701694"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Just a </a:t>
          </a:r>
          <a:r>
            <a:rPr lang="de-DE" sz="800" kern="1200" dirty="0" err="1"/>
            <a:t>library</a:t>
          </a:r>
          <a:r>
            <a:rPr lang="de-DE" sz="800" kern="1200" dirty="0"/>
            <a:t>!</a:t>
          </a:r>
        </a:p>
      </dsp:txBody>
      <dsp:txXfrm>
        <a:off x="701694" y="2611730"/>
        <a:ext cx="714603" cy="344554"/>
      </dsp:txXfrm>
    </dsp:sp>
    <dsp:sp modelId="{F95871C0-51E1-4F8B-BB4C-BE934AA2CFE3}">
      <dsp:nvSpPr>
        <dsp:cNvPr id="0" name=""/>
        <dsp:cNvSpPr/>
      </dsp:nvSpPr>
      <dsp:spPr>
        <a:xfrm rot="17700000">
          <a:off x="1149078"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0EB6BB19-FD6D-4F03-9846-4A28181FD4AC}">
      <dsp:nvSpPr>
        <dsp:cNvPr id="0" name=""/>
        <dsp:cNvSpPr/>
      </dsp:nvSpPr>
      <dsp:spPr>
        <a:xfrm>
          <a:off x="1505156"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2E1F424-C1A9-495A-A9B0-9099A1D61D2B}">
      <dsp:nvSpPr>
        <dsp:cNvPr id="0" name=""/>
        <dsp:cNvSpPr/>
      </dsp:nvSpPr>
      <dsp:spPr>
        <a:xfrm rot="17700000">
          <a:off x="1096629"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Threading</a:t>
          </a:r>
        </a:p>
      </dsp:txBody>
      <dsp:txXfrm>
        <a:off x="1096629" y="2611730"/>
        <a:ext cx="714603" cy="344554"/>
      </dsp:txXfrm>
    </dsp:sp>
    <dsp:sp modelId="{DFFC1C1A-9470-4EFA-B317-E1F700A60D53}">
      <dsp:nvSpPr>
        <dsp:cNvPr id="0" name=""/>
        <dsp:cNvSpPr/>
      </dsp:nvSpPr>
      <dsp:spPr>
        <a:xfrm rot="17700000">
          <a:off x="1544013"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3EB6B89E-5F47-465D-AE70-6B2EE390DB7D}">
      <dsp:nvSpPr>
        <dsp:cNvPr id="0" name=""/>
        <dsp:cNvSpPr/>
      </dsp:nvSpPr>
      <dsp:spPr>
        <a:xfrm>
          <a:off x="1900144" y="1971838"/>
          <a:ext cx="664531" cy="664531"/>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2134295" y="1430110"/>
          <a:ext cx="826085" cy="398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ctr" anchorCtr="0">
          <a:noAutofit/>
        </a:bodyPr>
        <a:lstStyle/>
        <a:p>
          <a:pPr marL="0" lvl="0" indent="0" algn="l" defTabSz="355600">
            <a:lnSpc>
              <a:spcPct val="90000"/>
            </a:lnSpc>
            <a:spcBef>
              <a:spcPct val="0"/>
            </a:spcBef>
            <a:spcAft>
              <a:spcPct val="35000"/>
            </a:spcAft>
            <a:buNone/>
          </a:pPr>
          <a:r>
            <a:rPr lang="de-DE" sz="800" kern="1200" dirty="0"/>
            <a:t>Funktionsweise</a:t>
          </a:r>
        </a:p>
      </dsp:txBody>
      <dsp:txXfrm>
        <a:off x="2134295" y="1430110"/>
        <a:ext cx="826085" cy="398109"/>
      </dsp:txXfrm>
    </dsp:sp>
    <dsp:sp modelId="{90BB4EED-EA97-4B27-93F1-082607384F8F}">
      <dsp:nvSpPr>
        <dsp:cNvPr id="0" name=""/>
        <dsp:cNvSpPr/>
      </dsp:nvSpPr>
      <dsp:spPr>
        <a:xfrm>
          <a:off x="2614730"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195CAD-6D3E-4DF1-8394-B4A3AA426C54}">
      <dsp:nvSpPr>
        <dsp:cNvPr id="0" name=""/>
        <dsp:cNvSpPr/>
      </dsp:nvSpPr>
      <dsp:spPr>
        <a:xfrm rot="17700000">
          <a:off x="2206204"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Message</a:t>
          </a:r>
        </a:p>
      </dsp:txBody>
      <dsp:txXfrm>
        <a:off x="2206204" y="2611730"/>
        <a:ext cx="714603" cy="344554"/>
      </dsp:txXfrm>
    </dsp:sp>
    <dsp:sp modelId="{52226037-34EB-4E5B-BAF5-B4156E4001D9}">
      <dsp:nvSpPr>
        <dsp:cNvPr id="0" name=""/>
        <dsp:cNvSpPr/>
      </dsp:nvSpPr>
      <dsp:spPr>
        <a:xfrm rot="17700000">
          <a:off x="2653588"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1128B751-8BF1-4C22-80B6-93EFFBF0910C}">
      <dsp:nvSpPr>
        <dsp:cNvPr id="0" name=""/>
        <dsp:cNvSpPr/>
      </dsp:nvSpPr>
      <dsp:spPr>
        <a:xfrm>
          <a:off x="3009666"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F952478-B1D2-40D8-9A92-BD431D38BCA8}">
      <dsp:nvSpPr>
        <dsp:cNvPr id="0" name=""/>
        <dsp:cNvSpPr/>
      </dsp:nvSpPr>
      <dsp:spPr>
        <a:xfrm rot="17700000">
          <a:off x="2601139"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Sockets &amp; Protokolle</a:t>
          </a:r>
        </a:p>
      </dsp:txBody>
      <dsp:txXfrm>
        <a:off x="2601139" y="2611730"/>
        <a:ext cx="714603" cy="344554"/>
      </dsp:txXfrm>
    </dsp:sp>
    <dsp:sp modelId="{D8863945-DFC6-4E84-81D2-7323D81B1DFE}">
      <dsp:nvSpPr>
        <dsp:cNvPr id="0" name=""/>
        <dsp:cNvSpPr/>
      </dsp:nvSpPr>
      <dsp:spPr>
        <a:xfrm rot="17700000">
          <a:off x="3048523"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BE7A4298-167B-40BB-9CBB-89C52D138B4E}">
      <dsp:nvSpPr>
        <dsp:cNvPr id="0" name=""/>
        <dsp:cNvSpPr/>
      </dsp:nvSpPr>
      <dsp:spPr>
        <a:xfrm>
          <a:off x="3404601"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B0B87-B121-427F-BDDC-E039500F9CEE}">
      <dsp:nvSpPr>
        <dsp:cNvPr id="0" name=""/>
        <dsp:cNvSpPr/>
      </dsp:nvSpPr>
      <dsp:spPr>
        <a:xfrm rot="17700000">
          <a:off x="2996075"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Bind &amp; Connect</a:t>
          </a:r>
        </a:p>
      </dsp:txBody>
      <dsp:txXfrm>
        <a:off x="2996075" y="2611730"/>
        <a:ext cx="714603" cy="344554"/>
      </dsp:txXfrm>
    </dsp:sp>
    <dsp:sp modelId="{4CACE350-2FCE-49B6-BDC7-909D67704BD3}">
      <dsp:nvSpPr>
        <dsp:cNvPr id="0" name=""/>
        <dsp:cNvSpPr/>
      </dsp:nvSpPr>
      <dsp:spPr>
        <a:xfrm rot="17700000">
          <a:off x="3443459"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9A560056-A264-42D7-94CD-ABAFF6A6933D}">
      <dsp:nvSpPr>
        <dsp:cNvPr id="0" name=""/>
        <dsp:cNvSpPr/>
      </dsp:nvSpPr>
      <dsp:spPr>
        <a:xfrm>
          <a:off x="3799537"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2FA7AA-992B-43B4-AA2E-4E1D633DC03D}">
      <dsp:nvSpPr>
        <dsp:cNvPr id="0" name=""/>
        <dsp:cNvSpPr/>
      </dsp:nvSpPr>
      <dsp:spPr>
        <a:xfrm rot="17700000">
          <a:off x="3391010"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Codebeispiel</a:t>
          </a:r>
        </a:p>
      </dsp:txBody>
      <dsp:txXfrm>
        <a:off x="3391010" y="2611730"/>
        <a:ext cx="714603" cy="344554"/>
      </dsp:txXfrm>
    </dsp:sp>
    <dsp:sp modelId="{2DBC1474-D7CC-4F16-8243-66690DE75D97}">
      <dsp:nvSpPr>
        <dsp:cNvPr id="0" name=""/>
        <dsp:cNvSpPr/>
      </dsp:nvSpPr>
      <dsp:spPr>
        <a:xfrm rot="17700000">
          <a:off x="3838394"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FDD45271-FCF8-467D-A4B9-AE60A47F22E9}">
      <dsp:nvSpPr>
        <dsp:cNvPr id="0" name=""/>
        <dsp:cNvSpPr/>
      </dsp:nvSpPr>
      <dsp:spPr>
        <a:xfrm>
          <a:off x="4194472"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8E9AD9-C7DB-43FF-83A5-8DED35A3A238}">
      <dsp:nvSpPr>
        <dsp:cNvPr id="0" name=""/>
        <dsp:cNvSpPr/>
      </dsp:nvSpPr>
      <dsp:spPr>
        <a:xfrm rot="17700000">
          <a:off x="3785946"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Pattern</a:t>
          </a:r>
        </a:p>
      </dsp:txBody>
      <dsp:txXfrm>
        <a:off x="3785946" y="2611730"/>
        <a:ext cx="714603" cy="344554"/>
      </dsp:txXfrm>
    </dsp:sp>
    <dsp:sp modelId="{B5C65617-1E68-4F07-A3AB-4EBFAA271CEA}">
      <dsp:nvSpPr>
        <dsp:cNvPr id="0" name=""/>
        <dsp:cNvSpPr/>
      </dsp:nvSpPr>
      <dsp:spPr>
        <a:xfrm rot="17700000">
          <a:off x="4233330"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B3CCCD32-2567-4D3E-813B-9FEA1174ACF2}">
      <dsp:nvSpPr>
        <dsp:cNvPr id="0" name=""/>
        <dsp:cNvSpPr/>
      </dsp:nvSpPr>
      <dsp:spPr>
        <a:xfrm>
          <a:off x="4589461" y="1971838"/>
          <a:ext cx="664531" cy="664531"/>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4823612" y="1430110"/>
          <a:ext cx="826085" cy="398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ctr" anchorCtr="0">
          <a:noAutofit/>
        </a:bodyPr>
        <a:lstStyle/>
        <a:p>
          <a:pPr marL="0" lvl="0" indent="0" algn="l" defTabSz="355600">
            <a:lnSpc>
              <a:spcPct val="90000"/>
            </a:lnSpc>
            <a:spcBef>
              <a:spcPct val="0"/>
            </a:spcBef>
            <a:spcAft>
              <a:spcPct val="35000"/>
            </a:spcAft>
            <a:buNone/>
          </a:pPr>
          <a:r>
            <a:rPr lang="de-DE" sz="800" kern="1200" dirty="0"/>
            <a:t>Weihnachtsmann Problem</a:t>
          </a:r>
        </a:p>
      </dsp:txBody>
      <dsp:txXfrm>
        <a:off x="4823612" y="1430110"/>
        <a:ext cx="826085" cy="398109"/>
      </dsp:txXfrm>
    </dsp:sp>
    <dsp:sp modelId="{5DD21A00-58CC-4F70-86B7-DA65F1040078}">
      <dsp:nvSpPr>
        <dsp:cNvPr id="0" name=""/>
        <dsp:cNvSpPr/>
      </dsp:nvSpPr>
      <dsp:spPr>
        <a:xfrm>
          <a:off x="5304047"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0D4713-6C2C-4612-ABC3-03E9F787267A}">
      <dsp:nvSpPr>
        <dsp:cNvPr id="0" name=""/>
        <dsp:cNvSpPr/>
      </dsp:nvSpPr>
      <dsp:spPr>
        <a:xfrm rot="17700000">
          <a:off x="4895520"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Architektur</a:t>
          </a:r>
        </a:p>
      </dsp:txBody>
      <dsp:txXfrm>
        <a:off x="4895520" y="2611730"/>
        <a:ext cx="714603" cy="344554"/>
      </dsp:txXfrm>
    </dsp:sp>
    <dsp:sp modelId="{F40E011E-670D-46D7-8321-7505E7F2A4D2}">
      <dsp:nvSpPr>
        <dsp:cNvPr id="0" name=""/>
        <dsp:cNvSpPr/>
      </dsp:nvSpPr>
      <dsp:spPr>
        <a:xfrm rot="17700000">
          <a:off x="5342904"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1FC49643-82AE-42AB-A02E-2C17EB7C9AE8}">
      <dsp:nvSpPr>
        <dsp:cNvPr id="0" name=""/>
        <dsp:cNvSpPr/>
      </dsp:nvSpPr>
      <dsp:spPr>
        <a:xfrm>
          <a:off x="5698982"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D453D68-47E8-411D-A038-B4C2E1F4F570}">
      <dsp:nvSpPr>
        <dsp:cNvPr id="0" name=""/>
        <dsp:cNvSpPr/>
      </dsp:nvSpPr>
      <dsp:spPr>
        <a:xfrm rot="17700000">
          <a:off x="5290455"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Code</a:t>
          </a:r>
        </a:p>
      </dsp:txBody>
      <dsp:txXfrm>
        <a:off x="5290455" y="2611730"/>
        <a:ext cx="714603" cy="344554"/>
      </dsp:txXfrm>
    </dsp:sp>
    <dsp:sp modelId="{A48C6749-C9DA-4E75-ACCA-4464D52AAE22}">
      <dsp:nvSpPr>
        <dsp:cNvPr id="0" name=""/>
        <dsp:cNvSpPr/>
      </dsp:nvSpPr>
      <dsp:spPr>
        <a:xfrm rot="17700000">
          <a:off x="5737840"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F99C0660-202F-41E7-9A33-15EB55993DA8}">
      <dsp:nvSpPr>
        <dsp:cNvPr id="0" name=""/>
        <dsp:cNvSpPr/>
      </dsp:nvSpPr>
      <dsp:spPr>
        <a:xfrm>
          <a:off x="6093918"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696F54-2167-4D8E-8B06-F58B49DD0EB0}">
      <dsp:nvSpPr>
        <dsp:cNvPr id="0" name=""/>
        <dsp:cNvSpPr/>
      </dsp:nvSpPr>
      <dsp:spPr>
        <a:xfrm rot="17700000">
          <a:off x="5685391"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Demo</a:t>
          </a:r>
        </a:p>
      </dsp:txBody>
      <dsp:txXfrm>
        <a:off x="5685391" y="2611730"/>
        <a:ext cx="714603" cy="344554"/>
      </dsp:txXfrm>
    </dsp:sp>
    <dsp:sp modelId="{DBE1EC80-11F0-4017-91BC-144C12257FDD}">
      <dsp:nvSpPr>
        <dsp:cNvPr id="0" name=""/>
        <dsp:cNvSpPr/>
      </dsp:nvSpPr>
      <dsp:spPr>
        <a:xfrm rot="17700000">
          <a:off x="6132775"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373C50FA-84AD-468C-AF7A-9684EFA01FD0}">
      <dsp:nvSpPr>
        <dsp:cNvPr id="0" name=""/>
        <dsp:cNvSpPr/>
      </dsp:nvSpPr>
      <dsp:spPr>
        <a:xfrm>
          <a:off x="6488853" y="2131637"/>
          <a:ext cx="344933" cy="34493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A6A8D6-E09E-404C-9ADD-76144C7209E4}">
      <dsp:nvSpPr>
        <dsp:cNvPr id="0" name=""/>
        <dsp:cNvSpPr/>
      </dsp:nvSpPr>
      <dsp:spPr>
        <a:xfrm rot="17700000">
          <a:off x="6080326" y="2611730"/>
          <a:ext cx="714603" cy="34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de-DE" sz="800" kern="1200" dirty="0"/>
            <a:t>Cross-OS / Cross-Language</a:t>
          </a:r>
        </a:p>
      </dsp:txBody>
      <dsp:txXfrm>
        <a:off x="6080326" y="2611730"/>
        <a:ext cx="714603" cy="344554"/>
      </dsp:txXfrm>
    </dsp:sp>
    <dsp:sp modelId="{5C1757DE-84C7-4908-8DE2-145DEE54F8DF}">
      <dsp:nvSpPr>
        <dsp:cNvPr id="0" name=""/>
        <dsp:cNvSpPr/>
      </dsp:nvSpPr>
      <dsp:spPr>
        <a:xfrm rot="17700000">
          <a:off x="6527710" y="1651923"/>
          <a:ext cx="714603" cy="344554"/>
        </a:xfrm>
        <a:prstGeom prst="rect">
          <a:avLst/>
        </a:prstGeom>
        <a:noFill/>
        <a:ln>
          <a:noFill/>
        </a:ln>
        <a:effectLst/>
      </dsp:spPr>
      <dsp:style>
        <a:lnRef idx="0">
          <a:scrgbClr r="0" g="0" b="0"/>
        </a:lnRef>
        <a:fillRef idx="0">
          <a:scrgbClr r="0" g="0" b="0"/>
        </a:fillRef>
        <a:effectRef idx="0">
          <a:scrgbClr r="0" g="0" b="0"/>
        </a:effectRef>
        <a:fontRef idx="minor"/>
      </dsp:style>
    </dsp:sp>
    <dsp:sp modelId="{749D804E-9F00-4458-B450-A4D306A250D7}">
      <dsp:nvSpPr>
        <dsp:cNvPr id="0" name=""/>
        <dsp:cNvSpPr/>
      </dsp:nvSpPr>
      <dsp:spPr>
        <a:xfrm>
          <a:off x="6883842" y="1971838"/>
          <a:ext cx="664531" cy="664531"/>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7117993" y="1430110"/>
          <a:ext cx="826085" cy="398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ctr" anchorCtr="0">
          <a:noAutofit/>
        </a:bodyPr>
        <a:lstStyle/>
        <a:p>
          <a:pPr marL="0" lvl="0" indent="0" algn="l" defTabSz="355600">
            <a:lnSpc>
              <a:spcPct val="90000"/>
            </a:lnSpc>
            <a:spcBef>
              <a:spcPct val="0"/>
            </a:spcBef>
            <a:spcAft>
              <a:spcPct val="35000"/>
            </a:spcAft>
            <a:buNone/>
          </a:pPr>
          <a:r>
            <a:rPr lang="de-DE" sz="800" kern="1200" dirty="0"/>
            <a:t>Anmerkungen</a:t>
          </a:r>
        </a:p>
      </dsp:txBody>
      <dsp:txXfrm>
        <a:off x="7117993" y="1430110"/>
        <a:ext cx="826085" cy="3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1606" y="1804637"/>
          <a:ext cx="1209643" cy="120964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427830" y="818531"/>
          <a:ext cx="1503720" cy="724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de-DE" sz="1600" kern="1200" dirty="0"/>
            <a:t>Einführung</a:t>
          </a:r>
        </a:p>
      </dsp:txBody>
      <dsp:txXfrm>
        <a:off x="427830" y="818531"/>
        <a:ext cx="1503720" cy="724677"/>
      </dsp:txXfrm>
    </dsp:sp>
    <dsp:sp modelId="{9C793C51-7EDE-4894-8576-4323138859C2}">
      <dsp:nvSpPr>
        <dsp:cNvPr id="0" name=""/>
        <dsp:cNvSpPr/>
      </dsp:nvSpPr>
      <dsp:spPr>
        <a:xfrm>
          <a:off x="1302364" y="2095518"/>
          <a:ext cx="627881" cy="62788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D4CA448B-C71D-405F-9F9B-340AF4236BC1}">
      <dsp:nvSpPr>
        <dsp:cNvPr id="0" name=""/>
        <dsp:cNvSpPr/>
      </dsp:nvSpPr>
      <dsp:spPr>
        <a:xfrm rot="17700000">
          <a:off x="558725" y="2969430"/>
          <a:ext cx="1300789" cy="6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640" bIns="0" numCol="1" spcCol="1270" anchor="ctr" anchorCtr="0">
          <a:noAutofit/>
        </a:bodyPr>
        <a:lstStyle/>
        <a:p>
          <a:pPr marL="0" lvl="0" indent="0" algn="r" defTabSz="711200">
            <a:lnSpc>
              <a:spcPct val="90000"/>
            </a:lnSpc>
            <a:spcBef>
              <a:spcPct val="0"/>
            </a:spcBef>
            <a:spcAft>
              <a:spcPct val="35000"/>
            </a:spcAft>
            <a:buNone/>
          </a:pPr>
          <a:r>
            <a:rPr lang="de-DE" sz="1600" kern="1200" dirty="0"/>
            <a:t>Überblick</a:t>
          </a:r>
        </a:p>
      </dsp:txBody>
      <dsp:txXfrm>
        <a:off x="558725" y="2969430"/>
        <a:ext cx="1300789" cy="627191"/>
      </dsp:txXfrm>
    </dsp:sp>
    <dsp:sp modelId="{B77717D2-09B0-423A-8D48-7ECB348F9068}">
      <dsp:nvSpPr>
        <dsp:cNvPr id="0" name=""/>
        <dsp:cNvSpPr/>
      </dsp:nvSpPr>
      <dsp:spPr>
        <a:xfrm rot="17700000">
          <a:off x="1373096" y="1222296"/>
          <a:ext cx="1300789" cy="627191"/>
        </a:xfrm>
        <a:prstGeom prst="rect">
          <a:avLst/>
        </a:prstGeom>
        <a:noFill/>
        <a:ln>
          <a:noFill/>
        </a:ln>
        <a:effectLst/>
      </dsp:spPr>
      <dsp:style>
        <a:lnRef idx="0">
          <a:scrgbClr r="0" g="0" b="0"/>
        </a:lnRef>
        <a:fillRef idx="0">
          <a:scrgbClr r="0" g="0" b="0"/>
        </a:fillRef>
        <a:effectRef idx="0">
          <a:scrgbClr r="0" g="0" b="0"/>
        </a:effectRef>
        <a:fontRef idx="minor"/>
      </dsp:style>
    </dsp:sp>
    <dsp:sp modelId="{29E8B426-9EFC-450B-8228-B2C096AA8B67}">
      <dsp:nvSpPr>
        <dsp:cNvPr id="0" name=""/>
        <dsp:cNvSpPr/>
      </dsp:nvSpPr>
      <dsp:spPr>
        <a:xfrm>
          <a:off x="2021264" y="2095518"/>
          <a:ext cx="627881" cy="62788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D3044382-DE3A-4C34-AA37-7DA855D6F9D8}">
      <dsp:nvSpPr>
        <dsp:cNvPr id="0" name=""/>
        <dsp:cNvSpPr/>
      </dsp:nvSpPr>
      <dsp:spPr>
        <a:xfrm rot="17700000">
          <a:off x="1277624" y="2969430"/>
          <a:ext cx="1300789" cy="6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640" bIns="0" numCol="1" spcCol="1270" anchor="ctr" anchorCtr="0">
          <a:noAutofit/>
        </a:bodyPr>
        <a:lstStyle/>
        <a:p>
          <a:pPr marL="0" lvl="0" indent="0" algn="r" defTabSz="711200">
            <a:lnSpc>
              <a:spcPct val="90000"/>
            </a:lnSpc>
            <a:spcBef>
              <a:spcPct val="0"/>
            </a:spcBef>
            <a:spcAft>
              <a:spcPct val="35000"/>
            </a:spcAft>
            <a:buNone/>
          </a:pPr>
          <a:r>
            <a:rPr lang="de-DE" sz="1600" kern="1200" dirty="0"/>
            <a:t>Just a </a:t>
          </a:r>
          <a:r>
            <a:rPr lang="de-DE" sz="1600" kern="1200" dirty="0" err="1"/>
            <a:t>library</a:t>
          </a:r>
          <a:r>
            <a:rPr lang="de-DE" sz="1600" kern="1200" dirty="0"/>
            <a:t>!</a:t>
          </a:r>
        </a:p>
      </dsp:txBody>
      <dsp:txXfrm>
        <a:off x="1277624" y="2969430"/>
        <a:ext cx="1300789" cy="627191"/>
      </dsp:txXfrm>
    </dsp:sp>
    <dsp:sp modelId="{F95871C0-51E1-4F8B-BB4C-BE934AA2CFE3}">
      <dsp:nvSpPr>
        <dsp:cNvPr id="0" name=""/>
        <dsp:cNvSpPr/>
      </dsp:nvSpPr>
      <dsp:spPr>
        <a:xfrm rot="17700000">
          <a:off x="2091995" y="1222296"/>
          <a:ext cx="1300789" cy="627191"/>
        </a:xfrm>
        <a:prstGeom prst="rect">
          <a:avLst/>
        </a:prstGeom>
        <a:noFill/>
        <a:ln>
          <a:noFill/>
        </a:ln>
        <a:effectLst/>
      </dsp:spPr>
      <dsp:style>
        <a:lnRef idx="0">
          <a:scrgbClr r="0" g="0" b="0"/>
        </a:lnRef>
        <a:fillRef idx="0">
          <a:scrgbClr r="0" g="0" b="0"/>
        </a:fillRef>
        <a:effectRef idx="0">
          <a:scrgbClr r="0" g="0" b="0"/>
        </a:effectRef>
        <a:fontRef idx="minor"/>
      </dsp:style>
    </dsp:sp>
    <dsp:sp modelId="{0EB6BB19-FD6D-4F03-9846-4A28181FD4AC}">
      <dsp:nvSpPr>
        <dsp:cNvPr id="0" name=""/>
        <dsp:cNvSpPr/>
      </dsp:nvSpPr>
      <dsp:spPr>
        <a:xfrm>
          <a:off x="2740163" y="2095518"/>
          <a:ext cx="627881" cy="62788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92E1F424-C1A9-495A-A9B0-9099A1D61D2B}">
      <dsp:nvSpPr>
        <dsp:cNvPr id="0" name=""/>
        <dsp:cNvSpPr/>
      </dsp:nvSpPr>
      <dsp:spPr>
        <a:xfrm rot="17700000">
          <a:off x="1996523" y="2969430"/>
          <a:ext cx="1300789" cy="627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0640" bIns="0" numCol="1" spcCol="1270" anchor="ctr" anchorCtr="0">
          <a:noAutofit/>
        </a:bodyPr>
        <a:lstStyle/>
        <a:p>
          <a:pPr marL="0" lvl="0" indent="0" algn="r" defTabSz="711200">
            <a:lnSpc>
              <a:spcPct val="90000"/>
            </a:lnSpc>
            <a:spcBef>
              <a:spcPct val="0"/>
            </a:spcBef>
            <a:spcAft>
              <a:spcPct val="35000"/>
            </a:spcAft>
            <a:buNone/>
          </a:pPr>
          <a:r>
            <a:rPr lang="de-DE" sz="1600" kern="1200" dirty="0"/>
            <a:t>Threading</a:t>
          </a:r>
        </a:p>
      </dsp:txBody>
      <dsp:txXfrm>
        <a:off x="1996523" y="2969430"/>
        <a:ext cx="1300789" cy="627191"/>
      </dsp:txXfrm>
    </dsp:sp>
    <dsp:sp modelId="{DFFC1C1A-9470-4EFA-B317-E1F700A60D53}">
      <dsp:nvSpPr>
        <dsp:cNvPr id="0" name=""/>
        <dsp:cNvSpPr/>
      </dsp:nvSpPr>
      <dsp:spPr>
        <a:xfrm rot="17700000">
          <a:off x="2810895" y="1222296"/>
          <a:ext cx="1300789" cy="627191"/>
        </a:xfrm>
        <a:prstGeom prst="rect">
          <a:avLst/>
        </a:prstGeom>
        <a:noFill/>
        <a:ln>
          <a:noFill/>
        </a:ln>
        <a:effectLst/>
      </dsp:spPr>
      <dsp:style>
        <a:lnRef idx="0">
          <a:scrgbClr r="0" g="0" b="0"/>
        </a:lnRef>
        <a:fillRef idx="0">
          <a:scrgbClr r="0" g="0" b="0"/>
        </a:fillRef>
        <a:effectRef idx="0">
          <a:scrgbClr r="0" g="0" b="0"/>
        </a:effectRef>
        <a:fontRef idx="minor"/>
      </dsp:style>
    </dsp:sp>
    <dsp:sp modelId="{3EB6B89E-5F47-465D-AE70-6B2EE390DB7D}">
      <dsp:nvSpPr>
        <dsp:cNvPr id="0" name=""/>
        <dsp:cNvSpPr/>
      </dsp:nvSpPr>
      <dsp:spPr>
        <a:xfrm>
          <a:off x="3459159" y="1804637"/>
          <a:ext cx="1209643" cy="120964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3885383" y="818531"/>
          <a:ext cx="1503720" cy="724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de-DE" sz="1600" kern="1200" dirty="0"/>
            <a:t>Funktionsweise</a:t>
          </a:r>
        </a:p>
      </dsp:txBody>
      <dsp:txXfrm>
        <a:off x="3885383" y="818531"/>
        <a:ext cx="1503720" cy="724677"/>
      </dsp:txXfrm>
    </dsp:sp>
    <dsp:sp modelId="{B3CCCD32-2567-4D3E-813B-9FEA1174ACF2}">
      <dsp:nvSpPr>
        <dsp:cNvPr id="0" name=""/>
        <dsp:cNvSpPr/>
      </dsp:nvSpPr>
      <dsp:spPr>
        <a:xfrm>
          <a:off x="4760014" y="1804637"/>
          <a:ext cx="1209643" cy="120964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5186237" y="818531"/>
          <a:ext cx="1503720" cy="724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de-DE" sz="1600" kern="1200" dirty="0"/>
            <a:t>Weihnachtsmann Problem</a:t>
          </a:r>
        </a:p>
      </dsp:txBody>
      <dsp:txXfrm>
        <a:off x="5186237" y="818531"/>
        <a:ext cx="1503720" cy="724677"/>
      </dsp:txXfrm>
    </dsp:sp>
    <dsp:sp modelId="{749D804E-9F00-4458-B450-A4D306A250D7}">
      <dsp:nvSpPr>
        <dsp:cNvPr id="0" name=""/>
        <dsp:cNvSpPr/>
      </dsp:nvSpPr>
      <dsp:spPr>
        <a:xfrm>
          <a:off x="6060868" y="1804637"/>
          <a:ext cx="1209643" cy="1209643"/>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487092" y="818531"/>
          <a:ext cx="1503720" cy="724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de-DE" sz="1600" kern="1200" dirty="0"/>
            <a:t>Anmerkungen</a:t>
          </a:r>
        </a:p>
      </dsp:txBody>
      <dsp:txXfrm>
        <a:off x="6487092" y="818531"/>
        <a:ext cx="1503720" cy="724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2644"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63028"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Einführung</a:t>
          </a:r>
        </a:p>
      </dsp:txBody>
      <dsp:txXfrm>
        <a:off x="363028" y="1028170"/>
        <a:ext cx="1271438" cy="612735"/>
      </dsp:txXfrm>
    </dsp:sp>
    <dsp:sp modelId="{3EB6B89E-5F47-465D-AE70-6B2EE390DB7D}">
      <dsp:nvSpPr>
        <dsp:cNvPr id="0" name=""/>
        <dsp:cNvSpPr/>
      </dsp:nvSpPr>
      <dsp:spPr>
        <a:xfrm>
          <a:off x="1102553"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46293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Funktionsweise</a:t>
          </a:r>
        </a:p>
      </dsp:txBody>
      <dsp:txXfrm>
        <a:off x="1462937" y="1028170"/>
        <a:ext cx="1271438" cy="612735"/>
      </dsp:txXfrm>
    </dsp:sp>
    <dsp:sp modelId="{90BB4EED-EA97-4B27-93F1-082607384F8F}">
      <dsp:nvSpPr>
        <dsp:cNvPr id="0" name=""/>
        <dsp:cNvSpPr/>
      </dsp:nvSpPr>
      <dsp:spPr>
        <a:xfrm>
          <a:off x="2202381" y="2107899"/>
          <a:ext cx="530891" cy="53089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4A195CAD-6D3E-4DF1-8394-B4A3AA426C54}">
      <dsp:nvSpPr>
        <dsp:cNvPr id="0" name=""/>
        <dsp:cNvSpPr/>
      </dsp:nvSpPr>
      <dsp:spPr>
        <a:xfrm rot="17700000">
          <a:off x="15736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Message</a:t>
          </a:r>
        </a:p>
      </dsp:txBody>
      <dsp:txXfrm>
        <a:off x="1573612" y="2846816"/>
        <a:ext cx="1099854" cy="530308"/>
      </dsp:txXfrm>
    </dsp:sp>
    <dsp:sp modelId="{52226037-34EB-4E5B-BAF5-B4156E4001D9}">
      <dsp:nvSpPr>
        <dsp:cNvPr id="0" name=""/>
        <dsp:cNvSpPr/>
      </dsp:nvSpPr>
      <dsp:spPr>
        <a:xfrm rot="17700000">
          <a:off x="22621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1128B751-8BF1-4C22-80B6-93EFFBF0910C}">
      <dsp:nvSpPr>
        <dsp:cNvPr id="0" name=""/>
        <dsp:cNvSpPr/>
      </dsp:nvSpPr>
      <dsp:spPr>
        <a:xfrm>
          <a:off x="2810231" y="2107899"/>
          <a:ext cx="530891" cy="53089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FF952478-B1D2-40D8-9A92-BD431D38BCA8}">
      <dsp:nvSpPr>
        <dsp:cNvPr id="0" name=""/>
        <dsp:cNvSpPr/>
      </dsp:nvSpPr>
      <dsp:spPr>
        <a:xfrm rot="17700000">
          <a:off x="21814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Sockets &amp; Protokolle</a:t>
          </a:r>
        </a:p>
      </dsp:txBody>
      <dsp:txXfrm>
        <a:off x="2181462" y="2846816"/>
        <a:ext cx="1099854" cy="530308"/>
      </dsp:txXfrm>
    </dsp:sp>
    <dsp:sp modelId="{D8863945-DFC6-4E84-81D2-7323D81B1DFE}">
      <dsp:nvSpPr>
        <dsp:cNvPr id="0" name=""/>
        <dsp:cNvSpPr/>
      </dsp:nvSpPr>
      <dsp:spPr>
        <a:xfrm rot="17700000">
          <a:off x="28700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E7A4298-167B-40BB-9CBB-89C52D138B4E}">
      <dsp:nvSpPr>
        <dsp:cNvPr id="0" name=""/>
        <dsp:cNvSpPr/>
      </dsp:nvSpPr>
      <dsp:spPr>
        <a:xfrm>
          <a:off x="3418081" y="2107899"/>
          <a:ext cx="530891" cy="53089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DFAB0B87-B121-427F-BDDC-E039500F9CEE}">
      <dsp:nvSpPr>
        <dsp:cNvPr id="0" name=""/>
        <dsp:cNvSpPr/>
      </dsp:nvSpPr>
      <dsp:spPr>
        <a:xfrm rot="17700000">
          <a:off x="27893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Bind &amp; Connect</a:t>
          </a:r>
        </a:p>
      </dsp:txBody>
      <dsp:txXfrm>
        <a:off x="2789312" y="2846816"/>
        <a:ext cx="1099854" cy="530308"/>
      </dsp:txXfrm>
    </dsp:sp>
    <dsp:sp modelId="{4CACE350-2FCE-49B6-BDC7-909D67704BD3}">
      <dsp:nvSpPr>
        <dsp:cNvPr id="0" name=""/>
        <dsp:cNvSpPr/>
      </dsp:nvSpPr>
      <dsp:spPr>
        <a:xfrm rot="17700000">
          <a:off x="34778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9A560056-A264-42D7-94CD-ABAFF6A6933D}">
      <dsp:nvSpPr>
        <dsp:cNvPr id="0" name=""/>
        <dsp:cNvSpPr/>
      </dsp:nvSpPr>
      <dsp:spPr>
        <a:xfrm>
          <a:off x="402593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2FA7AA-992B-43B4-AA2E-4E1D633DC03D}">
      <dsp:nvSpPr>
        <dsp:cNvPr id="0" name=""/>
        <dsp:cNvSpPr/>
      </dsp:nvSpPr>
      <dsp:spPr>
        <a:xfrm rot="17700000">
          <a:off x="33971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Codebeispiel</a:t>
          </a:r>
        </a:p>
      </dsp:txBody>
      <dsp:txXfrm>
        <a:off x="3397162" y="2846816"/>
        <a:ext cx="1099854" cy="530308"/>
      </dsp:txXfrm>
    </dsp:sp>
    <dsp:sp modelId="{2DBC1474-D7CC-4F16-8243-66690DE75D97}">
      <dsp:nvSpPr>
        <dsp:cNvPr id="0" name=""/>
        <dsp:cNvSpPr/>
      </dsp:nvSpPr>
      <dsp:spPr>
        <a:xfrm rot="17700000">
          <a:off x="40857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FDD45271-FCF8-467D-A4B9-AE60A47F22E9}">
      <dsp:nvSpPr>
        <dsp:cNvPr id="0" name=""/>
        <dsp:cNvSpPr/>
      </dsp:nvSpPr>
      <dsp:spPr>
        <a:xfrm>
          <a:off x="46337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8E9AD9-C7DB-43FF-83A5-8DED35A3A238}">
      <dsp:nvSpPr>
        <dsp:cNvPr id="0" name=""/>
        <dsp:cNvSpPr/>
      </dsp:nvSpPr>
      <dsp:spPr>
        <a:xfrm rot="17700000">
          <a:off x="40050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Pattern</a:t>
          </a:r>
        </a:p>
      </dsp:txBody>
      <dsp:txXfrm>
        <a:off x="4005012" y="2846816"/>
        <a:ext cx="1099854" cy="530308"/>
      </dsp:txXfrm>
    </dsp:sp>
    <dsp:sp modelId="{B5C65617-1E68-4F07-A3AB-4EBFAA271CEA}">
      <dsp:nvSpPr>
        <dsp:cNvPr id="0" name=""/>
        <dsp:cNvSpPr/>
      </dsp:nvSpPr>
      <dsp:spPr>
        <a:xfrm rot="17700000">
          <a:off x="46935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3CCCD32-2567-4D3E-813B-9FEA1174ACF2}">
      <dsp:nvSpPr>
        <dsp:cNvPr id="0" name=""/>
        <dsp:cNvSpPr/>
      </dsp:nvSpPr>
      <dsp:spPr>
        <a:xfrm>
          <a:off x="524171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560209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Weihnachtsmann Problem</a:t>
          </a:r>
        </a:p>
      </dsp:txBody>
      <dsp:txXfrm>
        <a:off x="5602097" y="1028170"/>
        <a:ext cx="1271438" cy="612735"/>
      </dsp:txXfrm>
    </dsp:sp>
    <dsp:sp modelId="{749D804E-9F00-4458-B450-A4D306A250D7}">
      <dsp:nvSpPr>
        <dsp:cNvPr id="0" name=""/>
        <dsp:cNvSpPr/>
      </dsp:nvSpPr>
      <dsp:spPr>
        <a:xfrm>
          <a:off x="634162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702006"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Anmerkungen</a:t>
          </a:r>
        </a:p>
      </dsp:txBody>
      <dsp:txXfrm>
        <a:off x="6702006" y="1028170"/>
        <a:ext cx="1271438" cy="61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2644"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63028"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Einführung</a:t>
          </a:r>
        </a:p>
      </dsp:txBody>
      <dsp:txXfrm>
        <a:off x="363028" y="1028170"/>
        <a:ext cx="1271438" cy="612735"/>
      </dsp:txXfrm>
    </dsp:sp>
    <dsp:sp modelId="{3EB6B89E-5F47-465D-AE70-6B2EE390DB7D}">
      <dsp:nvSpPr>
        <dsp:cNvPr id="0" name=""/>
        <dsp:cNvSpPr/>
      </dsp:nvSpPr>
      <dsp:spPr>
        <a:xfrm>
          <a:off x="1102553"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46293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Funktionsweise</a:t>
          </a:r>
        </a:p>
      </dsp:txBody>
      <dsp:txXfrm>
        <a:off x="1462937" y="1028170"/>
        <a:ext cx="1271438" cy="612735"/>
      </dsp:txXfrm>
    </dsp:sp>
    <dsp:sp modelId="{90BB4EED-EA97-4B27-93F1-082607384F8F}">
      <dsp:nvSpPr>
        <dsp:cNvPr id="0" name=""/>
        <dsp:cNvSpPr/>
      </dsp:nvSpPr>
      <dsp:spPr>
        <a:xfrm>
          <a:off x="22023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195CAD-6D3E-4DF1-8394-B4A3AA426C54}">
      <dsp:nvSpPr>
        <dsp:cNvPr id="0" name=""/>
        <dsp:cNvSpPr/>
      </dsp:nvSpPr>
      <dsp:spPr>
        <a:xfrm rot="17700000">
          <a:off x="15736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Message</a:t>
          </a:r>
        </a:p>
      </dsp:txBody>
      <dsp:txXfrm>
        <a:off x="1573612" y="2846816"/>
        <a:ext cx="1099854" cy="530308"/>
      </dsp:txXfrm>
    </dsp:sp>
    <dsp:sp modelId="{52226037-34EB-4E5B-BAF5-B4156E4001D9}">
      <dsp:nvSpPr>
        <dsp:cNvPr id="0" name=""/>
        <dsp:cNvSpPr/>
      </dsp:nvSpPr>
      <dsp:spPr>
        <a:xfrm rot="17700000">
          <a:off x="22621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1128B751-8BF1-4C22-80B6-93EFFBF0910C}">
      <dsp:nvSpPr>
        <dsp:cNvPr id="0" name=""/>
        <dsp:cNvSpPr/>
      </dsp:nvSpPr>
      <dsp:spPr>
        <a:xfrm>
          <a:off x="281023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F952478-B1D2-40D8-9A92-BD431D38BCA8}">
      <dsp:nvSpPr>
        <dsp:cNvPr id="0" name=""/>
        <dsp:cNvSpPr/>
      </dsp:nvSpPr>
      <dsp:spPr>
        <a:xfrm rot="17700000">
          <a:off x="21814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Sockets &amp; Protokolle</a:t>
          </a:r>
        </a:p>
      </dsp:txBody>
      <dsp:txXfrm>
        <a:off x="2181462" y="2846816"/>
        <a:ext cx="1099854" cy="530308"/>
      </dsp:txXfrm>
    </dsp:sp>
    <dsp:sp modelId="{D8863945-DFC6-4E84-81D2-7323D81B1DFE}">
      <dsp:nvSpPr>
        <dsp:cNvPr id="0" name=""/>
        <dsp:cNvSpPr/>
      </dsp:nvSpPr>
      <dsp:spPr>
        <a:xfrm rot="17700000">
          <a:off x="28700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E7A4298-167B-40BB-9CBB-89C52D138B4E}">
      <dsp:nvSpPr>
        <dsp:cNvPr id="0" name=""/>
        <dsp:cNvSpPr/>
      </dsp:nvSpPr>
      <dsp:spPr>
        <a:xfrm>
          <a:off x="34180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B0B87-B121-427F-BDDC-E039500F9CEE}">
      <dsp:nvSpPr>
        <dsp:cNvPr id="0" name=""/>
        <dsp:cNvSpPr/>
      </dsp:nvSpPr>
      <dsp:spPr>
        <a:xfrm rot="17700000">
          <a:off x="27893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Bind &amp; Connect</a:t>
          </a:r>
        </a:p>
      </dsp:txBody>
      <dsp:txXfrm>
        <a:off x="2789312" y="2846816"/>
        <a:ext cx="1099854" cy="530308"/>
      </dsp:txXfrm>
    </dsp:sp>
    <dsp:sp modelId="{4CACE350-2FCE-49B6-BDC7-909D67704BD3}">
      <dsp:nvSpPr>
        <dsp:cNvPr id="0" name=""/>
        <dsp:cNvSpPr/>
      </dsp:nvSpPr>
      <dsp:spPr>
        <a:xfrm rot="17700000">
          <a:off x="34778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9A560056-A264-42D7-94CD-ABAFF6A6933D}">
      <dsp:nvSpPr>
        <dsp:cNvPr id="0" name=""/>
        <dsp:cNvSpPr/>
      </dsp:nvSpPr>
      <dsp:spPr>
        <a:xfrm>
          <a:off x="4025931" y="2107899"/>
          <a:ext cx="530891" cy="53089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612FA7AA-992B-43B4-AA2E-4E1D633DC03D}">
      <dsp:nvSpPr>
        <dsp:cNvPr id="0" name=""/>
        <dsp:cNvSpPr/>
      </dsp:nvSpPr>
      <dsp:spPr>
        <a:xfrm rot="17700000">
          <a:off x="33971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Codebeispiel</a:t>
          </a:r>
        </a:p>
      </dsp:txBody>
      <dsp:txXfrm>
        <a:off x="3397162" y="2846816"/>
        <a:ext cx="1099854" cy="530308"/>
      </dsp:txXfrm>
    </dsp:sp>
    <dsp:sp modelId="{2DBC1474-D7CC-4F16-8243-66690DE75D97}">
      <dsp:nvSpPr>
        <dsp:cNvPr id="0" name=""/>
        <dsp:cNvSpPr/>
      </dsp:nvSpPr>
      <dsp:spPr>
        <a:xfrm rot="17700000">
          <a:off x="40857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FDD45271-FCF8-467D-A4B9-AE60A47F22E9}">
      <dsp:nvSpPr>
        <dsp:cNvPr id="0" name=""/>
        <dsp:cNvSpPr/>
      </dsp:nvSpPr>
      <dsp:spPr>
        <a:xfrm>
          <a:off x="46337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8E9AD9-C7DB-43FF-83A5-8DED35A3A238}">
      <dsp:nvSpPr>
        <dsp:cNvPr id="0" name=""/>
        <dsp:cNvSpPr/>
      </dsp:nvSpPr>
      <dsp:spPr>
        <a:xfrm rot="17700000">
          <a:off x="40050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Pattern</a:t>
          </a:r>
        </a:p>
      </dsp:txBody>
      <dsp:txXfrm>
        <a:off x="4005012" y="2846816"/>
        <a:ext cx="1099854" cy="530308"/>
      </dsp:txXfrm>
    </dsp:sp>
    <dsp:sp modelId="{B5C65617-1E68-4F07-A3AB-4EBFAA271CEA}">
      <dsp:nvSpPr>
        <dsp:cNvPr id="0" name=""/>
        <dsp:cNvSpPr/>
      </dsp:nvSpPr>
      <dsp:spPr>
        <a:xfrm rot="17700000">
          <a:off x="46935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3CCCD32-2567-4D3E-813B-9FEA1174ACF2}">
      <dsp:nvSpPr>
        <dsp:cNvPr id="0" name=""/>
        <dsp:cNvSpPr/>
      </dsp:nvSpPr>
      <dsp:spPr>
        <a:xfrm>
          <a:off x="524171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560209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Weihnachtsmann Problem</a:t>
          </a:r>
        </a:p>
      </dsp:txBody>
      <dsp:txXfrm>
        <a:off x="5602097" y="1028170"/>
        <a:ext cx="1271438" cy="612735"/>
      </dsp:txXfrm>
    </dsp:sp>
    <dsp:sp modelId="{749D804E-9F00-4458-B450-A4D306A250D7}">
      <dsp:nvSpPr>
        <dsp:cNvPr id="0" name=""/>
        <dsp:cNvSpPr/>
      </dsp:nvSpPr>
      <dsp:spPr>
        <a:xfrm>
          <a:off x="634162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702006"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Anmerkungen</a:t>
          </a:r>
        </a:p>
      </dsp:txBody>
      <dsp:txXfrm>
        <a:off x="6702006" y="1028170"/>
        <a:ext cx="1271438" cy="61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2644"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63028"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Einführung</a:t>
          </a:r>
        </a:p>
      </dsp:txBody>
      <dsp:txXfrm>
        <a:off x="363028" y="1028170"/>
        <a:ext cx="1271438" cy="612735"/>
      </dsp:txXfrm>
    </dsp:sp>
    <dsp:sp modelId="{3EB6B89E-5F47-465D-AE70-6B2EE390DB7D}">
      <dsp:nvSpPr>
        <dsp:cNvPr id="0" name=""/>
        <dsp:cNvSpPr/>
      </dsp:nvSpPr>
      <dsp:spPr>
        <a:xfrm>
          <a:off x="1102553"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46293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Funktionsweise</a:t>
          </a:r>
        </a:p>
      </dsp:txBody>
      <dsp:txXfrm>
        <a:off x="1462937" y="1028170"/>
        <a:ext cx="1271438" cy="612735"/>
      </dsp:txXfrm>
    </dsp:sp>
    <dsp:sp modelId="{90BB4EED-EA97-4B27-93F1-082607384F8F}">
      <dsp:nvSpPr>
        <dsp:cNvPr id="0" name=""/>
        <dsp:cNvSpPr/>
      </dsp:nvSpPr>
      <dsp:spPr>
        <a:xfrm>
          <a:off x="22023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A195CAD-6D3E-4DF1-8394-B4A3AA426C54}">
      <dsp:nvSpPr>
        <dsp:cNvPr id="0" name=""/>
        <dsp:cNvSpPr/>
      </dsp:nvSpPr>
      <dsp:spPr>
        <a:xfrm rot="17700000">
          <a:off x="15736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Message</a:t>
          </a:r>
        </a:p>
      </dsp:txBody>
      <dsp:txXfrm>
        <a:off x="1573612" y="2846816"/>
        <a:ext cx="1099854" cy="530308"/>
      </dsp:txXfrm>
    </dsp:sp>
    <dsp:sp modelId="{52226037-34EB-4E5B-BAF5-B4156E4001D9}">
      <dsp:nvSpPr>
        <dsp:cNvPr id="0" name=""/>
        <dsp:cNvSpPr/>
      </dsp:nvSpPr>
      <dsp:spPr>
        <a:xfrm rot="17700000">
          <a:off x="22621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1128B751-8BF1-4C22-80B6-93EFFBF0910C}">
      <dsp:nvSpPr>
        <dsp:cNvPr id="0" name=""/>
        <dsp:cNvSpPr/>
      </dsp:nvSpPr>
      <dsp:spPr>
        <a:xfrm>
          <a:off x="281023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F952478-B1D2-40D8-9A92-BD431D38BCA8}">
      <dsp:nvSpPr>
        <dsp:cNvPr id="0" name=""/>
        <dsp:cNvSpPr/>
      </dsp:nvSpPr>
      <dsp:spPr>
        <a:xfrm rot="17700000">
          <a:off x="21814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Sockets &amp; Protokolle</a:t>
          </a:r>
        </a:p>
      </dsp:txBody>
      <dsp:txXfrm>
        <a:off x="2181462" y="2846816"/>
        <a:ext cx="1099854" cy="530308"/>
      </dsp:txXfrm>
    </dsp:sp>
    <dsp:sp modelId="{D8863945-DFC6-4E84-81D2-7323D81B1DFE}">
      <dsp:nvSpPr>
        <dsp:cNvPr id="0" name=""/>
        <dsp:cNvSpPr/>
      </dsp:nvSpPr>
      <dsp:spPr>
        <a:xfrm rot="17700000">
          <a:off x="28700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E7A4298-167B-40BB-9CBB-89C52D138B4E}">
      <dsp:nvSpPr>
        <dsp:cNvPr id="0" name=""/>
        <dsp:cNvSpPr/>
      </dsp:nvSpPr>
      <dsp:spPr>
        <a:xfrm>
          <a:off x="341808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B0B87-B121-427F-BDDC-E039500F9CEE}">
      <dsp:nvSpPr>
        <dsp:cNvPr id="0" name=""/>
        <dsp:cNvSpPr/>
      </dsp:nvSpPr>
      <dsp:spPr>
        <a:xfrm rot="17700000">
          <a:off x="27893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Bind &amp; Connect</a:t>
          </a:r>
        </a:p>
      </dsp:txBody>
      <dsp:txXfrm>
        <a:off x="2789312" y="2846816"/>
        <a:ext cx="1099854" cy="530308"/>
      </dsp:txXfrm>
    </dsp:sp>
    <dsp:sp modelId="{4CACE350-2FCE-49B6-BDC7-909D67704BD3}">
      <dsp:nvSpPr>
        <dsp:cNvPr id="0" name=""/>
        <dsp:cNvSpPr/>
      </dsp:nvSpPr>
      <dsp:spPr>
        <a:xfrm rot="17700000">
          <a:off x="34778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9A560056-A264-42D7-94CD-ABAFF6A6933D}">
      <dsp:nvSpPr>
        <dsp:cNvPr id="0" name=""/>
        <dsp:cNvSpPr/>
      </dsp:nvSpPr>
      <dsp:spPr>
        <a:xfrm>
          <a:off x="4025931" y="2107899"/>
          <a:ext cx="530891" cy="53089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2FA7AA-992B-43B4-AA2E-4E1D633DC03D}">
      <dsp:nvSpPr>
        <dsp:cNvPr id="0" name=""/>
        <dsp:cNvSpPr/>
      </dsp:nvSpPr>
      <dsp:spPr>
        <a:xfrm rot="17700000">
          <a:off x="339716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Codebeispiel</a:t>
          </a:r>
        </a:p>
      </dsp:txBody>
      <dsp:txXfrm>
        <a:off x="3397162" y="2846816"/>
        <a:ext cx="1099854" cy="530308"/>
      </dsp:txXfrm>
    </dsp:sp>
    <dsp:sp modelId="{2DBC1474-D7CC-4F16-8243-66690DE75D97}">
      <dsp:nvSpPr>
        <dsp:cNvPr id="0" name=""/>
        <dsp:cNvSpPr/>
      </dsp:nvSpPr>
      <dsp:spPr>
        <a:xfrm rot="17700000">
          <a:off x="408573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FDD45271-FCF8-467D-A4B9-AE60A47F22E9}">
      <dsp:nvSpPr>
        <dsp:cNvPr id="0" name=""/>
        <dsp:cNvSpPr/>
      </dsp:nvSpPr>
      <dsp:spPr>
        <a:xfrm>
          <a:off x="4633781" y="2107899"/>
          <a:ext cx="530891" cy="530891"/>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C78E9AD9-C7DB-43FF-83A5-8DED35A3A238}">
      <dsp:nvSpPr>
        <dsp:cNvPr id="0" name=""/>
        <dsp:cNvSpPr/>
      </dsp:nvSpPr>
      <dsp:spPr>
        <a:xfrm rot="17700000">
          <a:off x="4005012" y="2846816"/>
          <a:ext cx="1099854" cy="530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de-DE" sz="1300" kern="1200" dirty="0"/>
            <a:t>Pattern</a:t>
          </a:r>
        </a:p>
      </dsp:txBody>
      <dsp:txXfrm>
        <a:off x="4005012" y="2846816"/>
        <a:ext cx="1099854" cy="530308"/>
      </dsp:txXfrm>
    </dsp:sp>
    <dsp:sp modelId="{B5C65617-1E68-4F07-A3AB-4EBFAA271CEA}">
      <dsp:nvSpPr>
        <dsp:cNvPr id="0" name=""/>
        <dsp:cNvSpPr/>
      </dsp:nvSpPr>
      <dsp:spPr>
        <a:xfrm rot="17700000">
          <a:off x="4693586" y="1369565"/>
          <a:ext cx="1099854" cy="530308"/>
        </a:xfrm>
        <a:prstGeom prst="rect">
          <a:avLst/>
        </a:prstGeom>
        <a:noFill/>
        <a:ln>
          <a:noFill/>
        </a:ln>
        <a:effectLst/>
      </dsp:spPr>
      <dsp:style>
        <a:lnRef idx="0">
          <a:scrgbClr r="0" g="0" b="0"/>
        </a:lnRef>
        <a:fillRef idx="0">
          <a:scrgbClr r="0" g="0" b="0"/>
        </a:fillRef>
        <a:effectRef idx="0">
          <a:scrgbClr r="0" g="0" b="0"/>
        </a:effectRef>
        <a:fontRef idx="minor"/>
      </dsp:style>
    </dsp:sp>
    <dsp:sp modelId="{B3CCCD32-2567-4D3E-813B-9FEA1174ACF2}">
      <dsp:nvSpPr>
        <dsp:cNvPr id="0" name=""/>
        <dsp:cNvSpPr/>
      </dsp:nvSpPr>
      <dsp:spPr>
        <a:xfrm>
          <a:off x="524171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5602097"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Weihnachtsmann Problem</a:t>
          </a:r>
        </a:p>
      </dsp:txBody>
      <dsp:txXfrm>
        <a:off x="5602097" y="1028170"/>
        <a:ext cx="1271438" cy="612735"/>
      </dsp:txXfrm>
    </dsp:sp>
    <dsp:sp modelId="{749D804E-9F00-4458-B450-A4D306A250D7}">
      <dsp:nvSpPr>
        <dsp:cNvPr id="0" name=""/>
        <dsp:cNvSpPr/>
      </dsp:nvSpPr>
      <dsp:spPr>
        <a:xfrm>
          <a:off x="6341622" y="1861951"/>
          <a:ext cx="1022787" cy="1022787"/>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702006" y="1028170"/>
          <a:ext cx="1271438" cy="61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de-DE" sz="1300" kern="1200" dirty="0"/>
            <a:t>Anmerkungen</a:t>
          </a:r>
        </a:p>
      </dsp:txBody>
      <dsp:txXfrm>
        <a:off x="6702006" y="1028170"/>
        <a:ext cx="1271438" cy="61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1838"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92420"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Einführung</a:t>
          </a:r>
        </a:p>
      </dsp:txBody>
      <dsp:txXfrm>
        <a:off x="392420" y="932020"/>
        <a:ext cx="1377974" cy="664077"/>
      </dsp:txXfrm>
    </dsp:sp>
    <dsp:sp modelId="{3EB6B89E-5F47-465D-AE70-6B2EE390DB7D}">
      <dsp:nvSpPr>
        <dsp:cNvPr id="0" name=""/>
        <dsp:cNvSpPr/>
      </dsp:nvSpPr>
      <dsp:spPr>
        <a:xfrm>
          <a:off x="1193910"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584492"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Funktionsweise</a:t>
          </a:r>
        </a:p>
      </dsp:txBody>
      <dsp:txXfrm>
        <a:off x="1584492" y="932020"/>
        <a:ext cx="1377974" cy="664077"/>
      </dsp:txXfrm>
    </dsp:sp>
    <dsp:sp modelId="{B3CCCD32-2567-4D3E-813B-9FEA1174ACF2}">
      <dsp:nvSpPr>
        <dsp:cNvPr id="0" name=""/>
        <dsp:cNvSpPr/>
      </dsp:nvSpPr>
      <dsp:spPr>
        <a:xfrm>
          <a:off x="2385983"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2776564"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Weihnachtsmann Problem</a:t>
          </a:r>
        </a:p>
      </dsp:txBody>
      <dsp:txXfrm>
        <a:off x="2776564" y="932020"/>
        <a:ext cx="1377974" cy="664077"/>
      </dsp:txXfrm>
    </dsp:sp>
    <dsp:sp modelId="{5DD21A00-58CC-4F70-86B7-DA65F1040078}">
      <dsp:nvSpPr>
        <dsp:cNvPr id="0" name=""/>
        <dsp:cNvSpPr/>
      </dsp:nvSpPr>
      <dsp:spPr>
        <a:xfrm>
          <a:off x="3577966" y="2102221"/>
          <a:ext cx="575375" cy="575375"/>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B70D4713-6C2C-4612-ABC3-03E9F787267A}">
      <dsp:nvSpPr>
        <dsp:cNvPr id="0" name=""/>
        <dsp:cNvSpPr/>
      </dsp:nvSpPr>
      <dsp:spPr>
        <a:xfrm rot="17700000">
          <a:off x="2896513"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Architektur</a:t>
          </a:r>
        </a:p>
      </dsp:txBody>
      <dsp:txXfrm>
        <a:off x="2896513" y="2903053"/>
        <a:ext cx="1192012" cy="574743"/>
      </dsp:txXfrm>
    </dsp:sp>
    <dsp:sp modelId="{F40E011E-670D-46D7-8321-7505E7F2A4D2}">
      <dsp:nvSpPr>
        <dsp:cNvPr id="0" name=""/>
        <dsp:cNvSpPr/>
      </dsp:nvSpPr>
      <dsp:spPr>
        <a:xfrm rot="17700000">
          <a:off x="3642783"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1FC49643-82AE-42AB-A02E-2C17EB7C9AE8}">
      <dsp:nvSpPr>
        <dsp:cNvPr id="0" name=""/>
        <dsp:cNvSpPr/>
      </dsp:nvSpPr>
      <dsp:spPr>
        <a:xfrm>
          <a:off x="4236749"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D453D68-47E8-411D-A038-B4C2E1F4F570}">
      <dsp:nvSpPr>
        <dsp:cNvPr id="0" name=""/>
        <dsp:cNvSpPr/>
      </dsp:nvSpPr>
      <dsp:spPr>
        <a:xfrm rot="17700000">
          <a:off x="3555295"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Code</a:t>
          </a:r>
        </a:p>
      </dsp:txBody>
      <dsp:txXfrm>
        <a:off x="3555295" y="2903053"/>
        <a:ext cx="1192012" cy="574743"/>
      </dsp:txXfrm>
    </dsp:sp>
    <dsp:sp modelId="{A48C6749-C9DA-4E75-ACCA-4464D52AAE22}">
      <dsp:nvSpPr>
        <dsp:cNvPr id="0" name=""/>
        <dsp:cNvSpPr/>
      </dsp:nvSpPr>
      <dsp:spPr>
        <a:xfrm rot="17700000">
          <a:off x="4301566"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F99C0660-202F-41E7-9A33-15EB55993DA8}">
      <dsp:nvSpPr>
        <dsp:cNvPr id="0" name=""/>
        <dsp:cNvSpPr/>
      </dsp:nvSpPr>
      <dsp:spPr>
        <a:xfrm>
          <a:off x="4895531"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696F54-2167-4D8E-8B06-F58B49DD0EB0}">
      <dsp:nvSpPr>
        <dsp:cNvPr id="0" name=""/>
        <dsp:cNvSpPr/>
      </dsp:nvSpPr>
      <dsp:spPr>
        <a:xfrm rot="17700000">
          <a:off x="4214077"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Demo</a:t>
          </a:r>
        </a:p>
      </dsp:txBody>
      <dsp:txXfrm>
        <a:off x="4214077" y="2903053"/>
        <a:ext cx="1192012" cy="574743"/>
      </dsp:txXfrm>
    </dsp:sp>
    <dsp:sp modelId="{DBE1EC80-11F0-4017-91BC-144C12257FDD}">
      <dsp:nvSpPr>
        <dsp:cNvPr id="0" name=""/>
        <dsp:cNvSpPr/>
      </dsp:nvSpPr>
      <dsp:spPr>
        <a:xfrm rot="17700000">
          <a:off x="4960348"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373C50FA-84AD-468C-AF7A-9684EFA01FD0}">
      <dsp:nvSpPr>
        <dsp:cNvPr id="0" name=""/>
        <dsp:cNvSpPr/>
      </dsp:nvSpPr>
      <dsp:spPr>
        <a:xfrm>
          <a:off x="5554314"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A6A8D6-E09E-404C-9ADD-76144C7209E4}">
      <dsp:nvSpPr>
        <dsp:cNvPr id="0" name=""/>
        <dsp:cNvSpPr/>
      </dsp:nvSpPr>
      <dsp:spPr>
        <a:xfrm rot="17700000">
          <a:off x="4872860"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Cross-OS / Cross-Language</a:t>
          </a:r>
        </a:p>
      </dsp:txBody>
      <dsp:txXfrm>
        <a:off x="4872860" y="2903053"/>
        <a:ext cx="1192012" cy="574743"/>
      </dsp:txXfrm>
    </dsp:sp>
    <dsp:sp modelId="{5C1757DE-84C7-4908-8DE2-145DEE54F8DF}">
      <dsp:nvSpPr>
        <dsp:cNvPr id="0" name=""/>
        <dsp:cNvSpPr/>
      </dsp:nvSpPr>
      <dsp:spPr>
        <a:xfrm rot="17700000">
          <a:off x="5619131"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749D804E-9F00-4458-B450-A4D306A250D7}">
      <dsp:nvSpPr>
        <dsp:cNvPr id="0" name=""/>
        <dsp:cNvSpPr/>
      </dsp:nvSpPr>
      <dsp:spPr>
        <a:xfrm>
          <a:off x="6213185"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603766"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Anmerkungen</a:t>
          </a:r>
        </a:p>
      </dsp:txBody>
      <dsp:txXfrm>
        <a:off x="6603766" y="932020"/>
        <a:ext cx="1377974" cy="6640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1838"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92420"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Einführung</a:t>
          </a:r>
        </a:p>
      </dsp:txBody>
      <dsp:txXfrm>
        <a:off x="392420" y="932020"/>
        <a:ext cx="1377974" cy="664077"/>
      </dsp:txXfrm>
    </dsp:sp>
    <dsp:sp modelId="{3EB6B89E-5F47-465D-AE70-6B2EE390DB7D}">
      <dsp:nvSpPr>
        <dsp:cNvPr id="0" name=""/>
        <dsp:cNvSpPr/>
      </dsp:nvSpPr>
      <dsp:spPr>
        <a:xfrm>
          <a:off x="1193910"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584492"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Funktionsweise</a:t>
          </a:r>
        </a:p>
      </dsp:txBody>
      <dsp:txXfrm>
        <a:off x="1584492" y="932020"/>
        <a:ext cx="1377974" cy="664077"/>
      </dsp:txXfrm>
    </dsp:sp>
    <dsp:sp modelId="{B3CCCD32-2567-4D3E-813B-9FEA1174ACF2}">
      <dsp:nvSpPr>
        <dsp:cNvPr id="0" name=""/>
        <dsp:cNvSpPr/>
      </dsp:nvSpPr>
      <dsp:spPr>
        <a:xfrm>
          <a:off x="2385983"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2776564"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Weihnachtsmann Problem</a:t>
          </a:r>
        </a:p>
      </dsp:txBody>
      <dsp:txXfrm>
        <a:off x="2776564" y="932020"/>
        <a:ext cx="1377974" cy="664077"/>
      </dsp:txXfrm>
    </dsp:sp>
    <dsp:sp modelId="{5DD21A00-58CC-4F70-86B7-DA65F1040078}">
      <dsp:nvSpPr>
        <dsp:cNvPr id="0" name=""/>
        <dsp:cNvSpPr/>
      </dsp:nvSpPr>
      <dsp:spPr>
        <a:xfrm>
          <a:off x="3577966"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0D4713-6C2C-4612-ABC3-03E9F787267A}">
      <dsp:nvSpPr>
        <dsp:cNvPr id="0" name=""/>
        <dsp:cNvSpPr/>
      </dsp:nvSpPr>
      <dsp:spPr>
        <a:xfrm rot="17700000">
          <a:off x="2896513"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Architektur</a:t>
          </a:r>
        </a:p>
      </dsp:txBody>
      <dsp:txXfrm>
        <a:off x="2896513" y="2903053"/>
        <a:ext cx="1192012" cy="574743"/>
      </dsp:txXfrm>
    </dsp:sp>
    <dsp:sp modelId="{F40E011E-670D-46D7-8321-7505E7F2A4D2}">
      <dsp:nvSpPr>
        <dsp:cNvPr id="0" name=""/>
        <dsp:cNvSpPr/>
      </dsp:nvSpPr>
      <dsp:spPr>
        <a:xfrm rot="17700000">
          <a:off x="3642783"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1FC49643-82AE-42AB-A02E-2C17EB7C9AE8}">
      <dsp:nvSpPr>
        <dsp:cNvPr id="0" name=""/>
        <dsp:cNvSpPr/>
      </dsp:nvSpPr>
      <dsp:spPr>
        <a:xfrm>
          <a:off x="4236749" y="2102221"/>
          <a:ext cx="575375" cy="575375"/>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2D453D68-47E8-411D-A038-B4C2E1F4F570}">
      <dsp:nvSpPr>
        <dsp:cNvPr id="0" name=""/>
        <dsp:cNvSpPr/>
      </dsp:nvSpPr>
      <dsp:spPr>
        <a:xfrm rot="17700000">
          <a:off x="3555295"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Code</a:t>
          </a:r>
        </a:p>
      </dsp:txBody>
      <dsp:txXfrm>
        <a:off x="3555295" y="2903053"/>
        <a:ext cx="1192012" cy="574743"/>
      </dsp:txXfrm>
    </dsp:sp>
    <dsp:sp modelId="{A48C6749-C9DA-4E75-ACCA-4464D52AAE22}">
      <dsp:nvSpPr>
        <dsp:cNvPr id="0" name=""/>
        <dsp:cNvSpPr/>
      </dsp:nvSpPr>
      <dsp:spPr>
        <a:xfrm rot="17700000">
          <a:off x="4301566"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F99C0660-202F-41E7-9A33-15EB55993DA8}">
      <dsp:nvSpPr>
        <dsp:cNvPr id="0" name=""/>
        <dsp:cNvSpPr/>
      </dsp:nvSpPr>
      <dsp:spPr>
        <a:xfrm>
          <a:off x="4895531" y="2102221"/>
          <a:ext cx="575375" cy="575375"/>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80696F54-2167-4D8E-8B06-F58B49DD0EB0}">
      <dsp:nvSpPr>
        <dsp:cNvPr id="0" name=""/>
        <dsp:cNvSpPr/>
      </dsp:nvSpPr>
      <dsp:spPr>
        <a:xfrm rot="17700000">
          <a:off x="4214077"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Demo</a:t>
          </a:r>
        </a:p>
      </dsp:txBody>
      <dsp:txXfrm>
        <a:off x="4214077" y="2903053"/>
        <a:ext cx="1192012" cy="574743"/>
      </dsp:txXfrm>
    </dsp:sp>
    <dsp:sp modelId="{DBE1EC80-11F0-4017-91BC-144C12257FDD}">
      <dsp:nvSpPr>
        <dsp:cNvPr id="0" name=""/>
        <dsp:cNvSpPr/>
      </dsp:nvSpPr>
      <dsp:spPr>
        <a:xfrm rot="17700000">
          <a:off x="4960348"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EF75B392-6A62-47AB-9BF5-9143C79580A9}">
      <dsp:nvSpPr>
        <dsp:cNvPr id="0" name=""/>
        <dsp:cNvSpPr/>
      </dsp:nvSpPr>
      <dsp:spPr>
        <a:xfrm>
          <a:off x="5554314"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B7FB76-FF3C-419D-90E1-902EF419994A}">
      <dsp:nvSpPr>
        <dsp:cNvPr id="0" name=""/>
        <dsp:cNvSpPr/>
      </dsp:nvSpPr>
      <dsp:spPr>
        <a:xfrm rot="17700000">
          <a:off x="4872860"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a:t>Cross-OS / Cross-Language</a:t>
          </a:r>
          <a:endParaRPr lang="de-DE" sz="1400" kern="1200" dirty="0"/>
        </a:p>
      </dsp:txBody>
      <dsp:txXfrm>
        <a:off x="4872860" y="2903053"/>
        <a:ext cx="1192012" cy="574743"/>
      </dsp:txXfrm>
    </dsp:sp>
    <dsp:sp modelId="{DEDC3BB7-A43D-4CD0-A506-B9F9E0B65D5F}">
      <dsp:nvSpPr>
        <dsp:cNvPr id="0" name=""/>
        <dsp:cNvSpPr/>
      </dsp:nvSpPr>
      <dsp:spPr>
        <a:xfrm rot="17700000">
          <a:off x="5619131"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749D804E-9F00-4458-B450-A4D306A250D7}">
      <dsp:nvSpPr>
        <dsp:cNvPr id="0" name=""/>
        <dsp:cNvSpPr/>
      </dsp:nvSpPr>
      <dsp:spPr>
        <a:xfrm>
          <a:off x="6213185"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603766"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Anmerkungen</a:t>
          </a:r>
        </a:p>
      </dsp:txBody>
      <dsp:txXfrm>
        <a:off x="6603766" y="932020"/>
        <a:ext cx="1377974" cy="664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1838"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392420"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Einführung</a:t>
          </a:r>
        </a:p>
      </dsp:txBody>
      <dsp:txXfrm>
        <a:off x="392420" y="932020"/>
        <a:ext cx="1377974" cy="664077"/>
      </dsp:txXfrm>
    </dsp:sp>
    <dsp:sp modelId="{3EB6B89E-5F47-465D-AE70-6B2EE390DB7D}">
      <dsp:nvSpPr>
        <dsp:cNvPr id="0" name=""/>
        <dsp:cNvSpPr/>
      </dsp:nvSpPr>
      <dsp:spPr>
        <a:xfrm>
          <a:off x="1193910"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1584492"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Funktionsweise</a:t>
          </a:r>
        </a:p>
      </dsp:txBody>
      <dsp:txXfrm>
        <a:off x="1584492" y="932020"/>
        <a:ext cx="1377974" cy="664077"/>
      </dsp:txXfrm>
    </dsp:sp>
    <dsp:sp modelId="{B3CCCD32-2567-4D3E-813B-9FEA1174ACF2}">
      <dsp:nvSpPr>
        <dsp:cNvPr id="0" name=""/>
        <dsp:cNvSpPr/>
      </dsp:nvSpPr>
      <dsp:spPr>
        <a:xfrm>
          <a:off x="2385983"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2776564"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Weihnachtsmann Problem</a:t>
          </a:r>
        </a:p>
      </dsp:txBody>
      <dsp:txXfrm>
        <a:off x="2776564" y="932020"/>
        <a:ext cx="1377974" cy="664077"/>
      </dsp:txXfrm>
    </dsp:sp>
    <dsp:sp modelId="{5DD21A00-58CC-4F70-86B7-DA65F1040078}">
      <dsp:nvSpPr>
        <dsp:cNvPr id="0" name=""/>
        <dsp:cNvSpPr/>
      </dsp:nvSpPr>
      <dsp:spPr>
        <a:xfrm>
          <a:off x="3577966"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0D4713-6C2C-4612-ABC3-03E9F787267A}">
      <dsp:nvSpPr>
        <dsp:cNvPr id="0" name=""/>
        <dsp:cNvSpPr/>
      </dsp:nvSpPr>
      <dsp:spPr>
        <a:xfrm rot="17700000">
          <a:off x="2896513"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Architektur</a:t>
          </a:r>
        </a:p>
      </dsp:txBody>
      <dsp:txXfrm>
        <a:off x="2896513" y="2903053"/>
        <a:ext cx="1192012" cy="574743"/>
      </dsp:txXfrm>
    </dsp:sp>
    <dsp:sp modelId="{F40E011E-670D-46D7-8321-7505E7F2A4D2}">
      <dsp:nvSpPr>
        <dsp:cNvPr id="0" name=""/>
        <dsp:cNvSpPr/>
      </dsp:nvSpPr>
      <dsp:spPr>
        <a:xfrm rot="17700000">
          <a:off x="3642783"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55FB6132-69EA-48B1-BFCE-C5D31DDDE5F2}">
      <dsp:nvSpPr>
        <dsp:cNvPr id="0" name=""/>
        <dsp:cNvSpPr/>
      </dsp:nvSpPr>
      <dsp:spPr>
        <a:xfrm>
          <a:off x="4236749"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9925BE-3C76-49E6-813B-23D0E47552B8}">
      <dsp:nvSpPr>
        <dsp:cNvPr id="0" name=""/>
        <dsp:cNvSpPr/>
      </dsp:nvSpPr>
      <dsp:spPr>
        <a:xfrm rot="17700000">
          <a:off x="3555295"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a:t>Code</a:t>
          </a:r>
          <a:endParaRPr lang="de-DE" sz="1400" kern="1200" dirty="0"/>
        </a:p>
      </dsp:txBody>
      <dsp:txXfrm>
        <a:off x="3555295" y="2903053"/>
        <a:ext cx="1192012" cy="574743"/>
      </dsp:txXfrm>
    </dsp:sp>
    <dsp:sp modelId="{010EBEC0-5326-42FF-9769-5D5094FB79F9}">
      <dsp:nvSpPr>
        <dsp:cNvPr id="0" name=""/>
        <dsp:cNvSpPr/>
      </dsp:nvSpPr>
      <dsp:spPr>
        <a:xfrm rot="17700000">
          <a:off x="4301566"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B745FF8D-FE64-4FF1-9B4C-8EAD74E0C307}">
      <dsp:nvSpPr>
        <dsp:cNvPr id="0" name=""/>
        <dsp:cNvSpPr/>
      </dsp:nvSpPr>
      <dsp:spPr>
        <a:xfrm>
          <a:off x="4895531" y="2102221"/>
          <a:ext cx="575375" cy="57537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D1F1BB-525D-4997-AE52-A23F3FF7AB1C}">
      <dsp:nvSpPr>
        <dsp:cNvPr id="0" name=""/>
        <dsp:cNvSpPr/>
      </dsp:nvSpPr>
      <dsp:spPr>
        <a:xfrm rot="17700000">
          <a:off x="4214077"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Demo</a:t>
          </a:r>
        </a:p>
      </dsp:txBody>
      <dsp:txXfrm>
        <a:off x="4214077" y="2903053"/>
        <a:ext cx="1192012" cy="574743"/>
      </dsp:txXfrm>
    </dsp:sp>
    <dsp:sp modelId="{56BFEC68-292A-40A6-A0A1-C04E445329FE}">
      <dsp:nvSpPr>
        <dsp:cNvPr id="0" name=""/>
        <dsp:cNvSpPr/>
      </dsp:nvSpPr>
      <dsp:spPr>
        <a:xfrm rot="17700000">
          <a:off x="4960348"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EF75B392-6A62-47AB-9BF5-9143C79580A9}">
      <dsp:nvSpPr>
        <dsp:cNvPr id="0" name=""/>
        <dsp:cNvSpPr/>
      </dsp:nvSpPr>
      <dsp:spPr>
        <a:xfrm>
          <a:off x="5554314" y="2102221"/>
          <a:ext cx="575375" cy="575375"/>
        </a:xfrm>
        <a:prstGeom prst="ellipse">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C1B7FB76-FF3C-419D-90E1-902EF419994A}">
      <dsp:nvSpPr>
        <dsp:cNvPr id="0" name=""/>
        <dsp:cNvSpPr/>
      </dsp:nvSpPr>
      <dsp:spPr>
        <a:xfrm rot="17700000">
          <a:off x="4872860" y="2903053"/>
          <a:ext cx="1192012" cy="57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5560" bIns="0" numCol="1" spcCol="1270" anchor="ctr" anchorCtr="0">
          <a:noAutofit/>
        </a:bodyPr>
        <a:lstStyle/>
        <a:p>
          <a:pPr marL="0" lvl="0" indent="0" algn="r" defTabSz="622300">
            <a:lnSpc>
              <a:spcPct val="90000"/>
            </a:lnSpc>
            <a:spcBef>
              <a:spcPct val="0"/>
            </a:spcBef>
            <a:spcAft>
              <a:spcPct val="35000"/>
            </a:spcAft>
            <a:buNone/>
          </a:pPr>
          <a:r>
            <a:rPr lang="de-DE" sz="1400" kern="1200" dirty="0"/>
            <a:t>Cross-OS / Cross-Language</a:t>
          </a:r>
        </a:p>
      </dsp:txBody>
      <dsp:txXfrm>
        <a:off x="4872860" y="2903053"/>
        <a:ext cx="1192012" cy="574743"/>
      </dsp:txXfrm>
    </dsp:sp>
    <dsp:sp modelId="{DEDC3BB7-A43D-4CD0-A506-B9F9E0B65D5F}">
      <dsp:nvSpPr>
        <dsp:cNvPr id="0" name=""/>
        <dsp:cNvSpPr/>
      </dsp:nvSpPr>
      <dsp:spPr>
        <a:xfrm rot="17700000">
          <a:off x="5619131" y="1302021"/>
          <a:ext cx="1192012" cy="574743"/>
        </a:xfrm>
        <a:prstGeom prst="rect">
          <a:avLst/>
        </a:prstGeom>
        <a:noFill/>
        <a:ln>
          <a:noFill/>
        </a:ln>
        <a:effectLst/>
      </dsp:spPr>
      <dsp:style>
        <a:lnRef idx="0">
          <a:scrgbClr r="0" g="0" b="0"/>
        </a:lnRef>
        <a:fillRef idx="0">
          <a:scrgbClr r="0" g="0" b="0"/>
        </a:fillRef>
        <a:effectRef idx="0">
          <a:scrgbClr r="0" g="0" b="0"/>
        </a:effectRef>
        <a:fontRef idx="minor"/>
      </dsp:style>
    </dsp:sp>
    <dsp:sp modelId="{749D804E-9F00-4458-B450-A4D306A250D7}">
      <dsp:nvSpPr>
        <dsp:cNvPr id="0" name=""/>
        <dsp:cNvSpPr/>
      </dsp:nvSpPr>
      <dsp:spPr>
        <a:xfrm>
          <a:off x="6213185" y="1835664"/>
          <a:ext cx="1108488" cy="1108488"/>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6603766" y="932020"/>
          <a:ext cx="1377974" cy="664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de-DE" sz="1400" kern="1200" dirty="0"/>
            <a:t>Anmerkungen</a:t>
          </a:r>
        </a:p>
      </dsp:txBody>
      <dsp:txXfrm>
        <a:off x="6603766" y="932020"/>
        <a:ext cx="1377974" cy="6640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39F1D-5411-41CD-8659-B75588F3390D}">
      <dsp:nvSpPr>
        <dsp:cNvPr id="0" name=""/>
        <dsp:cNvSpPr/>
      </dsp:nvSpPr>
      <dsp:spPr>
        <a:xfrm>
          <a:off x="537873" y="1734396"/>
          <a:ext cx="1438646" cy="1438646"/>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631280-FE4F-4DB6-AF61-B66BCA0637EB}">
      <dsp:nvSpPr>
        <dsp:cNvPr id="0" name=""/>
        <dsp:cNvSpPr/>
      </dsp:nvSpPr>
      <dsp:spPr>
        <a:xfrm rot="17700000">
          <a:off x="1044787"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l" defTabSz="844550">
            <a:lnSpc>
              <a:spcPct val="90000"/>
            </a:lnSpc>
            <a:spcBef>
              <a:spcPct val="0"/>
            </a:spcBef>
            <a:spcAft>
              <a:spcPct val="35000"/>
            </a:spcAft>
            <a:buNone/>
          </a:pPr>
          <a:r>
            <a:rPr lang="de-DE" sz="1900" kern="1200" dirty="0"/>
            <a:t>Einführung</a:t>
          </a:r>
        </a:p>
      </dsp:txBody>
      <dsp:txXfrm>
        <a:off x="1044787" y="561605"/>
        <a:ext cx="1788397" cy="861869"/>
      </dsp:txXfrm>
    </dsp:sp>
    <dsp:sp modelId="{3EB6B89E-5F47-465D-AE70-6B2EE390DB7D}">
      <dsp:nvSpPr>
        <dsp:cNvPr id="0" name=""/>
        <dsp:cNvSpPr/>
      </dsp:nvSpPr>
      <dsp:spPr>
        <a:xfrm>
          <a:off x="2084998" y="1734396"/>
          <a:ext cx="1438646" cy="1438646"/>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F5449DF-9E2C-4FA1-A667-3E691B888BB3}">
      <dsp:nvSpPr>
        <dsp:cNvPr id="0" name=""/>
        <dsp:cNvSpPr/>
      </dsp:nvSpPr>
      <dsp:spPr>
        <a:xfrm rot="17700000">
          <a:off x="2591912"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l" defTabSz="844550">
            <a:lnSpc>
              <a:spcPct val="90000"/>
            </a:lnSpc>
            <a:spcBef>
              <a:spcPct val="0"/>
            </a:spcBef>
            <a:spcAft>
              <a:spcPct val="35000"/>
            </a:spcAft>
            <a:buNone/>
          </a:pPr>
          <a:r>
            <a:rPr lang="de-DE" sz="1900" kern="1200" dirty="0"/>
            <a:t>Funktionsweise</a:t>
          </a:r>
        </a:p>
      </dsp:txBody>
      <dsp:txXfrm>
        <a:off x="2591912" y="561605"/>
        <a:ext cx="1788397" cy="861869"/>
      </dsp:txXfrm>
    </dsp:sp>
    <dsp:sp modelId="{B3CCCD32-2567-4D3E-813B-9FEA1174ACF2}">
      <dsp:nvSpPr>
        <dsp:cNvPr id="0" name=""/>
        <dsp:cNvSpPr/>
      </dsp:nvSpPr>
      <dsp:spPr>
        <a:xfrm>
          <a:off x="3632124" y="1734396"/>
          <a:ext cx="1438646" cy="1438646"/>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43D1F9B-6A39-42EA-B903-535C4C34DD08}">
      <dsp:nvSpPr>
        <dsp:cNvPr id="0" name=""/>
        <dsp:cNvSpPr/>
      </dsp:nvSpPr>
      <dsp:spPr>
        <a:xfrm rot="17700000">
          <a:off x="4139038"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l" defTabSz="844550">
            <a:lnSpc>
              <a:spcPct val="90000"/>
            </a:lnSpc>
            <a:spcBef>
              <a:spcPct val="0"/>
            </a:spcBef>
            <a:spcAft>
              <a:spcPct val="35000"/>
            </a:spcAft>
            <a:buNone/>
          </a:pPr>
          <a:r>
            <a:rPr lang="de-DE" sz="1900" kern="1200" dirty="0"/>
            <a:t>Weihnachtsmann Problem</a:t>
          </a:r>
        </a:p>
      </dsp:txBody>
      <dsp:txXfrm>
        <a:off x="4139038" y="561605"/>
        <a:ext cx="1788397" cy="861869"/>
      </dsp:txXfrm>
    </dsp:sp>
    <dsp:sp modelId="{749D804E-9F00-4458-B450-A4D306A250D7}">
      <dsp:nvSpPr>
        <dsp:cNvPr id="0" name=""/>
        <dsp:cNvSpPr/>
      </dsp:nvSpPr>
      <dsp:spPr>
        <a:xfrm>
          <a:off x="5179249" y="1734396"/>
          <a:ext cx="1438646" cy="1438646"/>
        </a:xfrm>
        <a:prstGeom prst="donut">
          <a:avLst>
            <a:gd name="adj" fmla="val 20000"/>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sp>
    <dsp:sp modelId="{302DC838-1A98-44E8-9B59-40F9EAA5FE87}">
      <dsp:nvSpPr>
        <dsp:cNvPr id="0" name=""/>
        <dsp:cNvSpPr/>
      </dsp:nvSpPr>
      <dsp:spPr>
        <a:xfrm rot="17700000">
          <a:off x="5686163"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l" defTabSz="844550">
            <a:lnSpc>
              <a:spcPct val="90000"/>
            </a:lnSpc>
            <a:spcBef>
              <a:spcPct val="0"/>
            </a:spcBef>
            <a:spcAft>
              <a:spcPct val="35000"/>
            </a:spcAft>
            <a:buNone/>
          </a:pPr>
          <a:r>
            <a:rPr lang="de-DE" sz="1900" kern="1200" dirty="0"/>
            <a:t>Anmerkungen</a:t>
          </a:r>
        </a:p>
      </dsp:txBody>
      <dsp:txXfrm>
        <a:off x="5686163" y="561605"/>
        <a:ext cx="1788397" cy="861869"/>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CB34E-6524-4F4B-8728-AB765194A56A}" type="datetimeFigureOut">
              <a:rPr lang="de-DE" smtClean="0"/>
              <a:t>03.01.2017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76F23-1ABC-4F38-9199-B997C265D9EE}" type="slidenum">
              <a:rPr lang="de-DE" smtClean="0"/>
              <a:t>‹Nr.›</a:t>
            </a:fld>
            <a:endParaRPr lang="de-DE"/>
          </a:p>
        </p:txBody>
      </p:sp>
    </p:spTree>
    <p:extLst>
      <p:ext uri="{BB962C8B-B14F-4D97-AF65-F5344CB8AC3E}">
        <p14:creationId xmlns:p14="http://schemas.microsoft.com/office/powerpoint/2010/main" val="137366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3576F23-1ABC-4F38-9199-B997C265D9EE}" type="slidenum">
              <a:rPr lang="de-DE" smtClean="0"/>
              <a:t>1</a:t>
            </a:fld>
            <a:endParaRPr lang="de-DE"/>
          </a:p>
        </p:txBody>
      </p:sp>
    </p:spTree>
    <p:extLst>
      <p:ext uri="{BB962C8B-B14F-4D97-AF65-F5344CB8AC3E}">
        <p14:creationId xmlns:p14="http://schemas.microsoft.com/office/powerpoint/2010/main" val="305178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3576F23-1ABC-4F38-9199-B997C265D9EE}" type="slidenum">
              <a:rPr lang="de-DE" smtClean="0"/>
              <a:t>2</a:t>
            </a:fld>
            <a:endParaRPr lang="de-DE"/>
          </a:p>
        </p:txBody>
      </p:sp>
    </p:spTree>
    <p:extLst>
      <p:ext uri="{BB962C8B-B14F-4D97-AF65-F5344CB8AC3E}">
        <p14:creationId xmlns:p14="http://schemas.microsoft.com/office/powerpoint/2010/main" val="205817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Open Source; GNU LGPL; </a:t>
            </a:r>
          </a:p>
          <a:p>
            <a:r>
              <a:rPr lang="de-DE" dirty="0"/>
              <a:t>Name ist Copyright von </a:t>
            </a:r>
            <a:r>
              <a:rPr lang="de-DE" dirty="0" err="1"/>
              <a:t>iMatix</a:t>
            </a:r>
            <a:r>
              <a:rPr lang="de-DE" dirty="0"/>
              <a:t>, die bieten auch den kommerziellen Support</a:t>
            </a:r>
          </a:p>
          <a:p>
            <a:endParaRPr lang="de-DE" dirty="0"/>
          </a:p>
          <a:p>
            <a:r>
              <a:rPr lang="de-DE" dirty="0" err="1"/>
              <a:t>zmq</a:t>
            </a:r>
            <a:r>
              <a:rPr lang="de-DE" dirty="0"/>
              <a:t> dient dem Senden und Empfangen von Nachrichten in Netzwerken, als Interprozesskommunikation oder im Kontext von Threading.</a:t>
            </a:r>
          </a:p>
          <a:p>
            <a:endParaRPr lang="de-DE" dirty="0"/>
          </a:p>
          <a:p>
            <a:r>
              <a:rPr lang="de-DE" dirty="0"/>
              <a:t>In verteilt in zweierlei Hinsicht:</a:t>
            </a:r>
          </a:p>
          <a:p>
            <a:pPr marL="171450" indent="-171450">
              <a:buFont typeface="Arial" panose="020B0604020202020204" pitchFamily="34" charset="0"/>
              <a:buChar char="•"/>
            </a:pPr>
            <a:r>
              <a:rPr lang="de-DE" dirty="0" err="1"/>
              <a:t>zmq</a:t>
            </a:r>
            <a:r>
              <a:rPr lang="de-DE" dirty="0"/>
              <a:t> selbst ist verteilt und keine Zentralisierte Anwendung (nächste Folie)</a:t>
            </a:r>
          </a:p>
          <a:p>
            <a:pPr marL="171450" indent="-171450">
              <a:buFont typeface="Arial" panose="020B0604020202020204" pitchFamily="34" charset="0"/>
              <a:buChar char="•"/>
            </a:pPr>
            <a:r>
              <a:rPr lang="de-DE" dirty="0" err="1"/>
              <a:t>zmq</a:t>
            </a:r>
            <a:r>
              <a:rPr lang="de-DE" dirty="0"/>
              <a:t> ermöglicht eine verteilte </a:t>
            </a:r>
            <a:r>
              <a:rPr lang="de-DE" dirty="0" err="1"/>
              <a:t>kommunikation</a:t>
            </a:r>
            <a:r>
              <a:rPr lang="de-DE" dirty="0"/>
              <a:t>: Das Gleichmäßige Aufteilen von Aufgaben an Threads/Prozesse/Computer</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Ursprung: Informationsverteilung in Börsensystemen, Hochgradig </a:t>
            </a:r>
            <a:r>
              <a:rPr lang="de-DE" dirty="0" err="1"/>
              <a:t>perofrmant</a:t>
            </a:r>
            <a:endParaRPr lang="de-DE" dirty="0"/>
          </a:p>
        </p:txBody>
      </p:sp>
      <p:sp>
        <p:nvSpPr>
          <p:cNvPr id="4" name="Foliennummernplatzhalter 3"/>
          <p:cNvSpPr>
            <a:spLocks noGrp="1"/>
          </p:cNvSpPr>
          <p:nvPr>
            <p:ph type="sldNum" sz="quarter" idx="10"/>
          </p:nvPr>
        </p:nvSpPr>
        <p:spPr/>
        <p:txBody>
          <a:bodyPr/>
          <a:lstStyle/>
          <a:p>
            <a:fld id="{03576F23-1ABC-4F38-9199-B997C265D9EE}" type="slidenum">
              <a:rPr lang="de-DE" smtClean="0"/>
              <a:t>4</a:t>
            </a:fld>
            <a:endParaRPr lang="de-DE"/>
          </a:p>
        </p:txBody>
      </p:sp>
    </p:spTree>
    <p:extLst>
      <p:ext uri="{BB962C8B-B14F-4D97-AF65-F5344CB8AC3E}">
        <p14:creationId xmlns:p14="http://schemas.microsoft.com/office/powerpoint/2010/main" val="393844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err="1"/>
              <a:t>zmq</a:t>
            </a:r>
            <a:r>
              <a:rPr lang="de-DE" dirty="0"/>
              <a:t> ist eine C-Bibliothek</a:t>
            </a:r>
          </a:p>
          <a:p>
            <a:pPr marL="171450" indent="-171450">
              <a:buFont typeface="Arial" panose="020B0604020202020204" pitchFamily="34" charset="0"/>
              <a:buChar char="•"/>
            </a:pPr>
            <a:r>
              <a:rPr lang="de-DE" dirty="0"/>
              <a:t>In C# und Java gibt es offizielle native </a:t>
            </a:r>
            <a:r>
              <a:rPr lang="de-DE" dirty="0" err="1"/>
              <a:t>implementierungen</a:t>
            </a:r>
            <a:endParaRPr lang="de-DE" dirty="0"/>
          </a:p>
          <a:p>
            <a:pPr marL="171450" indent="-171450">
              <a:buFont typeface="Arial" panose="020B0604020202020204" pitchFamily="34" charset="0"/>
              <a:buChar char="•"/>
            </a:pPr>
            <a:r>
              <a:rPr lang="de-DE" dirty="0"/>
              <a:t>und für die unterschiedlichen anderen Sprachen (die Liste ist Lang) gibt es </a:t>
            </a:r>
            <a:r>
              <a:rPr lang="de-DE" dirty="0" err="1"/>
              <a:t>Bindings</a:t>
            </a:r>
            <a:r>
              <a:rPr lang="de-DE" dirty="0"/>
              <a:t>; also </a:t>
            </a:r>
            <a:r>
              <a:rPr lang="de-DE" dirty="0" err="1"/>
              <a:t>aufsätze</a:t>
            </a:r>
            <a:r>
              <a:rPr lang="de-DE" dirty="0"/>
              <a:t> auf die C-</a:t>
            </a:r>
            <a:r>
              <a:rPr lang="de-DE" dirty="0" err="1"/>
              <a:t>Bilbiothek</a:t>
            </a:r>
            <a:r>
              <a:rPr lang="de-DE" dirty="0"/>
              <a:t>, die dann in der jeweiligen Sprache eingebunden werden können.</a:t>
            </a:r>
          </a:p>
        </p:txBody>
      </p:sp>
      <p:sp>
        <p:nvSpPr>
          <p:cNvPr id="4" name="Foliennummernplatzhalter 3"/>
          <p:cNvSpPr>
            <a:spLocks noGrp="1"/>
          </p:cNvSpPr>
          <p:nvPr>
            <p:ph type="sldNum" sz="quarter" idx="10"/>
          </p:nvPr>
        </p:nvSpPr>
        <p:spPr/>
        <p:txBody>
          <a:bodyPr/>
          <a:lstStyle/>
          <a:p>
            <a:fld id="{03576F23-1ABC-4F38-9199-B997C265D9EE}" type="slidenum">
              <a:rPr lang="de-DE" smtClean="0"/>
              <a:t>5</a:t>
            </a:fld>
            <a:endParaRPr lang="de-DE"/>
          </a:p>
        </p:txBody>
      </p:sp>
    </p:spTree>
    <p:extLst>
      <p:ext uri="{BB962C8B-B14F-4D97-AF65-F5344CB8AC3E}">
        <p14:creationId xmlns:p14="http://schemas.microsoft.com/office/powerpoint/2010/main" val="35492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Folie ist in </a:t>
            </a:r>
            <a:r>
              <a:rPr lang="de-DE" dirty="0" err="1"/>
              <a:t>Anlehung</a:t>
            </a:r>
            <a:r>
              <a:rPr lang="de-DE" dirty="0"/>
              <a:t> an den Vortrag den wir vorhin gesehen haben.</a:t>
            </a:r>
          </a:p>
          <a:p>
            <a:endParaRPr lang="de-DE" dirty="0"/>
          </a:p>
          <a:p>
            <a:r>
              <a:rPr lang="de-DE" dirty="0"/>
              <a:t>Messages haben zwei Eigenschaften:</a:t>
            </a:r>
          </a:p>
          <a:p>
            <a:r>
              <a:rPr lang="de-DE" dirty="0"/>
              <a:t>Sie sind String, </a:t>
            </a:r>
            <a:r>
              <a:rPr lang="de-DE" dirty="0" err="1"/>
              <a:t>dh</a:t>
            </a:r>
            <a:endParaRPr lang="de-DE" dirty="0"/>
          </a:p>
          <a:p>
            <a:pPr marL="171450" indent="-171450">
              <a:buFont typeface="Arial" panose="020B0604020202020204" pitchFamily="34" charset="0"/>
              <a:buChar char="•"/>
            </a:pPr>
            <a:r>
              <a:rPr lang="de-DE" dirty="0"/>
              <a:t>Wir können alles senden</a:t>
            </a:r>
          </a:p>
          <a:p>
            <a:pPr marL="171450" indent="-171450">
              <a:buFont typeface="Arial" panose="020B0604020202020204" pitchFamily="34" charset="0"/>
              <a:buChar char="•"/>
            </a:pPr>
            <a:r>
              <a:rPr lang="de-DE" dirty="0"/>
              <a:t>müssen aber Objekte </a:t>
            </a:r>
            <a:r>
              <a:rPr lang="de-DE" dirty="0" err="1"/>
              <a:t>Serialisieren</a:t>
            </a:r>
            <a:r>
              <a:rPr lang="de-DE" dirty="0"/>
              <a:t> (TODO)</a:t>
            </a:r>
          </a:p>
          <a:p>
            <a:pPr marL="0" indent="0">
              <a:buFont typeface="Arial" panose="020B0604020202020204" pitchFamily="34" charset="0"/>
              <a:buNone/>
            </a:pPr>
            <a:r>
              <a:rPr lang="de-DE" dirty="0" err="1"/>
              <a:t>Atomic</a:t>
            </a:r>
            <a:r>
              <a:rPr lang="de-DE" dirty="0"/>
              <a:t> heißt</a:t>
            </a:r>
          </a:p>
          <a:p>
            <a:pPr marL="171450" indent="-171450">
              <a:buFont typeface="Arial" panose="020B0604020202020204" pitchFamily="34" charset="0"/>
              <a:buChar char="•"/>
            </a:pPr>
            <a:r>
              <a:rPr lang="de-DE" dirty="0"/>
              <a:t>Die Nachricht kommt ganz oder gar nicht an. Wer 1GB versendet bekommt ein GB oder nichts</a:t>
            </a:r>
          </a:p>
          <a:p>
            <a:pPr marL="171450" indent="-171450">
              <a:buFont typeface="Arial" panose="020B0604020202020204" pitchFamily="34" charset="0"/>
              <a:buChar char="•"/>
            </a:pPr>
            <a:r>
              <a:rPr lang="de-DE" dirty="0"/>
              <a:t>Impliziert, dass </a:t>
            </a:r>
            <a:r>
              <a:rPr lang="de-DE" dirty="0" err="1"/>
              <a:t>zmq</a:t>
            </a:r>
            <a:r>
              <a:rPr lang="de-DE" dirty="0"/>
              <a:t> ein kleines eigenes </a:t>
            </a:r>
            <a:r>
              <a:rPr lang="de-DE" dirty="0" err="1"/>
              <a:t>Framing</a:t>
            </a:r>
            <a:r>
              <a:rPr lang="de-DE" dirty="0"/>
              <a:t> außen rum packt.</a:t>
            </a:r>
          </a:p>
          <a:p>
            <a:endParaRPr lang="de-DE" dirty="0"/>
          </a:p>
          <a:p>
            <a:r>
              <a:rPr lang="de-DE" dirty="0"/>
              <a:t>Der </a:t>
            </a:r>
            <a:r>
              <a:rPr lang="de-DE" dirty="0" err="1"/>
              <a:t>vollständigkeit</a:t>
            </a:r>
            <a:r>
              <a:rPr lang="de-DE" dirty="0"/>
              <a:t> halber sei erwähnt: </a:t>
            </a:r>
            <a:r>
              <a:rPr lang="de-DE" dirty="0" err="1"/>
              <a:t>Messges</a:t>
            </a:r>
            <a:r>
              <a:rPr lang="de-DE" dirty="0"/>
              <a:t> haben noch eine Dritte Kerneigenschaft: Multipart, die wir uns hier aus Zeitgründen aber nicht ansehen</a:t>
            </a:r>
          </a:p>
        </p:txBody>
      </p:sp>
      <p:sp>
        <p:nvSpPr>
          <p:cNvPr id="4" name="Foliennummernplatzhalter 3"/>
          <p:cNvSpPr>
            <a:spLocks noGrp="1"/>
          </p:cNvSpPr>
          <p:nvPr>
            <p:ph type="sldNum" sz="quarter" idx="10"/>
          </p:nvPr>
        </p:nvSpPr>
        <p:spPr/>
        <p:txBody>
          <a:bodyPr/>
          <a:lstStyle/>
          <a:p>
            <a:fld id="{03576F23-1ABC-4F38-9199-B997C265D9EE}" type="slidenum">
              <a:rPr lang="de-DE" smtClean="0"/>
              <a:t>8</a:t>
            </a:fld>
            <a:endParaRPr lang="de-DE"/>
          </a:p>
        </p:txBody>
      </p:sp>
    </p:spTree>
    <p:extLst>
      <p:ext uri="{BB962C8B-B14F-4D97-AF65-F5344CB8AC3E}">
        <p14:creationId xmlns:p14="http://schemas.microsoft.com/office/powerpoint/2010/main" val="300149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a:t>
            </a:r>
          </a:p>
          <a:p>
            <a:endParaRPr lang="de-DE" dirty="0"/>
          </a:p>
          <a:p>
            <a:r>
              <a:rPr lang="de-DE" dirty="0"/>
              <a:t>Note: Grundsätzlich kann ein Socket viele eingehende und viele ausgehende Verbindungen haben. Das hängt vom </a:t>
            </a:r>
            <a:r>
              <a:rPr lang="de-DE" dirty="0" err="1"/>
              <a:t>Sockettyp</a:t>
            </a:r>
            <a:r>
              <a:rPr lang="de-DE" dirty="0"/>
              <a:t> ab. (Sehen wir dann in Pattern)</a:t>
            </a:r>
          </a:p>
          <a:p>
            <a:endParaRPr lang="de-DE" dirty="0"/>
          </a:p>
          <a:p>
            <a:r>
              <a:rPr lang="de-DE" dirty="0"/>
              <a:t>Bei TCP:</a:t>
            </a:r>
          </a:p>
          <a:p>
            <a:pPr marL="171450" indent="-171450">
              <a:buFont typeface="Arial" panose="020B0604020202020204" pitchFamily="34" charset="0"/>
              <a:buChar char="•"/>
            </a:pPr>
            <a:r>
              <a:rPr lang="de-DE" dirty="0"/>
              <a:t>ZMQ Initialisiert den TCP Port für dich, handelt das zusammensetzen von Daten </a:t>
            </a:r>
          </a:p>
          <a:p>
            <a:pPr marL="171450" indent="-171450">
              <a:buFont typeface="Arial" panose="020B0604020202020204" pitchFamily="34" charset="0"/>
              <a:buChar char="•"/>
            </a:pPr>
            <a:r>
              <a:rPr lang="de-DE" dirty="0"/>
              <a:t>ZMQ </a:t>
            </a:r>
            <a:r>
              <a:rPr lang="de-DE" dirty="0" err="1"/>
              <a:t>reconnected</a:t>
            </a:r>
            <a:r>
              <a:rPr lang="de-DE" dirty="0"/>
              <a:t> automatisch bei </a:t>
            </a:r>
            <a:r>
              <a:rPr lang="de-DE" dirty="0" err="1"/>
              <a:t>Netzwerksötrungen</a:t>
            </a:r>
            <a:r>
              <a:rPr lang="de-DE" dirty="0"/>
              <a:t>. Nachrichten werden </a:t>
            </a:r>
            <a:r>
              <a:rPr lang="de-DE" dirty="0" err="1"/>
              <a:t>gequeuet</a:t>
            </a:r>
            <a:endParaRPr lang="de-DE" dirty="0"/>
          </a:p>
        </p:txBody>
      </p:sp>
      <p:sp>
        <p:nvSpPr>
          <p:cNvPr id="4" name="Foliennummernplatzhalter 3"/>
          <p:cNvSpPr>
            <a:spLocks noGrp="1"/>
          </p:cNvSpPr>
          <p:nvPr>
            <p:ph type="sldNum" sz="quarter" idx="10"/>
          </p:nvPr>
        </p:nvSpPr>
        <p:spPr/>
        <p:txBody>
          <a:bodyPr/>
          <a:lstStyle/>
          <a:p>
            <a:fld id="{03576F23-1ABC-4F38-9199-B997C265D9EE}" type="slidenum">
              <a:rPr lang="de-DE" smtClean="0"/>
              <a:t>10</a:t>
            </a:fld>
            <a:endParaRPr lang="de-DE"/>
          </a:p>
        </p:txBody>
      </p:sp>
    </p:spTree>
    <p:extLst>
      <p:ext uri="{BB962C8B-B14F-4D97-AF65-F5344CB8AC3E}">
        <p14:creationId xmlns:p14="http://schemas.microsoft.com/office/powerpoint/2010/main" val="295872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Kürze: Es ist egal wer bind und wer </a:t>
            </a:r>
            <a:r>
              <a:rPr lang="de-DE" dirty="0" err="1"/>
              <a:t>connect</a:t>
            </a:r>
            <a:r>
              <a:rPr lang="de-DE" dirty="0"/>
              <a:t> macht.</a:t>
            </a:r>
          </a:p>
          <a:p>
            <a:r>
              <a:rPr lang="de-DE" dirty="0"/>
              <a:t>Üblicherweise lässt man die eher statischen </a:t>
            </a:r>
            <a:r>
              <a:rPr lang="de-DE" dirty="0" err="1"/>
              <a:t>parts</a:t>
            </a:r>
            <a:r>
              <a:rPr lang="de-DE" dirty="0"/>
              <a:t> binden und die dynamischen </a:t>
            </a:r>
            <a:r>
              <a:rPr lang="de-DE" dirty="0" err="1"/>
              <a:t>parts</a:t>
            </a:r>
            <a:r>
              <a:rPr lang="de-DE" dirty="0"/>
              <a:t> </a:t>
            </a:r>
            <a:r>
              <a:rPr lang="de-DE" dirty="0" err="1"/>
              <a:t>connecten</a:t>
            </a:r>
            <a:r>
              <a:rPr lang="de-DE" dirty="0"/>
              <a:t>.</a:t>
            </a:r>
          </a:p>
          <a:p>
            <a:endParaRPr lang="de-DE" dirty="0"/>
          </a:p>
          <a:p>
            <a:r>
              <a:rPr lang="de-DE" dirty="0"/>
              <a:t>Haben wir </a:t>
            </a:r>
            <a:r>
              <a:rPr lang="de-DE" dirty="0" err="1"/>
              <a:t>zB</a:t>
            </a:r>
            <a:r>
              <a:rPr lang="de-DE" dirty="0"/>
              <a:t> viele Worker und einen Broker, der zwischen diesen vermittelt, dann würden wir den Broker binden und die </a:t>
            </a:r>
            <a:r>
              <a:rPr lang="de-DE" dirty="0" err="1"/>
              <a:t>worker</a:t>
            </a:r>
            <a:r>
              <a:rPr lang="de-DE" dirty="0"/>
              <a:t> </a:t>
            </a:r>
            <a:r>
              <a:rPr lang="de-DE" dirty="0" err="1"/>
              <a:t>connecten</a:t>
            </a:r>
            <a:r>
              <a:rPr lang="de-DE" dirty="0"/>
              <a:t>.</a:t>
            </a:r>
          </a:p>
        </p:txBody>
      </p:sp>
      <p:sp>
        <p:nvSpPr>
          <p:cNvPr id="4" name="Foliennummernplatzhalter 3"/>
          <p:cNvSpPr>
            <a:spLocks noGrp="1"/>
          </p:cNvSpPr>
          <p:nvPr>
            <p:ph type="sldNum" sz="quarter" idx="10"/>
          </p:nvPr>
        </p:nvSpPr>
        <p:spPr/>
        <p:txBody>
          <a:bodyPr/>
          <a:lstStyle/>
          <a:p>
            <a:fld id="{03576F23-1ABC-4F38-9199-B997C265D9EE}" type="slidenum">
              <a:rPr lang="de-DE" smtClean="0"/>
              <a:t>11</a:t>
            </a:fld>
            <a:endParaRPr lang="de-DE"/>
          </a:p>
        </p:txBody>
      </p:sp>
    </p:spTree>
    <p:extLst>
      <p:ext uri="{BB962C8B-B14F-4D97-AF65-F5344CB8AC3E}">
        <p14:creationId xmlns:p14="http://schemas.microsoft.com/office/powerpoint/2010/main" val="1630231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Note: Kein </a:t>
            </a:r>
            <a:r>
              <a:rPr lang="de-DE" dirty="0" err="1"/>
              <a:t>accept</a:t>
            </a:r>
            <a:r>
              <a:rPr lang="de-DE" dirty="0"/>
              <a:t>() notwendig. Diese Dinge </a:t>
            </a:r>
            <a:r>
              <a:rPr lang="de-DE" dirty="0" err="1"/>
              <a:t>geschehn</a:t>
            </a:r>
            <a:r>
              <a:rPr lang="de-DE" dirty="0"/>
              <a:t> im Hintergrund</a:t>
            </a:r>
          </a:p>
          <a:p>
            <a:endParaRPr lang="de-DE" dirty="0"/>
          </a:p>
          <a:p>
            <a:r>
              <a:rPr lang="de-DE" dirty="0"/>
              <a:t>Output: b(‚</a:t>
            </a:r>
            <a:r>
              <a:rPr lang="de-DE" dirty="0" err="1"/>
              <a:t>Hello</a:t>
            </a:r>
            <a:r>
              <a:rPr lang="de-DE" dirty="0"/>
              <a:t> World‘)</a:t>
            </a:r>
          </a:p>
        </p:txBody>
      </p:sp>
      <p:sp>
        <p:nvSpPr>
          <p:cNvPr id="4" name="Foliennummernplatzhalter 3"/>
          <p:cNvSpPr>
            <a:spLocks noGrp="1"/>
          </p:cNvSpPr>
          <p:nvPr>
            <p:ph type="sldNum" sz="quarter" idx="10"/>
          </p:nvPr>
        </p:nvSpPr>
        <p:spPr/>
        <p:txBody>
          <a:bodyPr/>
          <a:lstStyle/>
          <a:p>
            <a:fld id="{03576F23-1ABC-4F38-9199-B997C265D9EE}" type="slidenum">
              <a:rPr lang="de-DE" smtClean="0"/>
              <a:t>13</a:t>
            </a:fld>
            <a:endParaRPr lang="de-DE"/>
          </a:p>
        </p:txBody>
      </p:sp>
    </p:spTree>
    <p:extLst>
      <p:ext uri="{BB962C8B-B14F-4D97-AF65-F5344CB8AC3E}">
        <p14:creationId xmlns:p14="http://schemas.microsoft.com/office/powerpoint/2010/main" val="342926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Fragen?</a:t>
            </a:r>
          </a:p>
        </p:txBody>
      </p:sp>
      <p:sp>
        <p:nvSpPr>
          <p:cNvPr id="4" name="Foliennummernplatzhalter 3"/>
          <p:cNvSpPr>
            <a:spLocks noGrp="1"/>
          </p:cNvSpPr>
          <p:nvPr>
            <p:ph type="sldNum" sz="quarter" idx="10"/>
          </p:nvPr>
        </p:nvSpPr>
        <p:spPr/>
        <p:txBody>
          <a:bodyPr/>
          <a:lstStyle/>
          <a:p>
            <a:fld id="{03576F23-1ABC-4F38-9199-B997C265D9EE}" type="slidenum">
              <a:rPr lang="de-DE" smtClean="0"/>
              <a:t>26</a:t>
            </a:fld>
            <a:endParaRPr lang="de-DE"/>
          </a:p>
        </p:txBody>
      </p:sp>
    </p:spTree>
    <p:extLst>
      <p:ext uri="{BB962C8B-B14F-4D97-AF65-F5344CB8AC3E}">
        <p14:creationId xmlns:p14="http://schemas.microsoft.com/office/powerpoint/2010/main" val="235370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r>
              <a:rPr lang="de-DE"/>
              <a:t>02.01.2017</a:t>
            </a:r>
          </a:p>
        </p:txBody>
      </p:sp>
      <p:sp>
        <p:nvSpPr>
          <p:cNvPr id="5" name="Footer Placeholder 4"/>
          <p:cNvSpPr>
            <a:spLocks noGrp="1"/>
          </p:cNvSpPr>
          <p:nvPr>
            <p:ph type="ftr" sz="quarter" idx="11"/>
          </p:nvPr>
        </p:nvSpPr>
        <p:spPr/>
        <p:txBody>
          <a:bodyPr/>
          <a:lstStyle/>
          <a:p>
            <a:r>
              <a:rPr lang="de-DE"/>
              <a:t>Leonard Koll</a:t>
            </a:r>
          </a:p>
        </p:txBody>
      </p:sp>
      <p:sp>
        <p:nvSpPr>
          <p:cNvPr id="6" name="Slide Number Placeholder 5"/>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105637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02.01.2017</a:t>
            </a:r>
          </a:p>
        </p:txBody>
      </p:sp>
      <p:sp>
        <p:nvSpPr>
          <p:cNvPr id="5" name="Footer Placeholder 4"/>
          <p:cNvSpPr>
            <a:spLocks noGrp="1"/>
          </p:cNvSpPr>
          <p:nvPr>
            <p:ph type="ftr" sz="quarter" idx="11"/>
          </p:nvPr>
        </p:nvSpPr>
        <p:spPr/>
        <p:txBody>
          <a:bodyPr/>
          <a:lstStyle/>
          <a:p>
            <a:r>
              <a:rPr lang="de-DE"/>
              <a:t>Leonard Koll</a:t>
            </a:r>
          </a:p>
        </p:txBody>
      </p:sp>
      <p:sp>
        <p:nvSpPr>
          <p:cNvPr id="6" name="Slide Number Placeholder 5"/>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296505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02.01.2017</a:t>
            </a:r>
          </a:p>
        </p:txBody>
      </p:sp>
      <p:sp>
        <p:nvSpPr>
          <p:cNvPr id="5" name="Footer Placeholder 4"/>
          <p:cNvSpPr>
            <a:spLocks noGrp="1"/>
          </p:cNvSpPr>
          <p:nvPr>
            <p:ph type="ftr" sz="quarter" idx="11"/>
          </p:nvPr>
        </p:nvSpPr>
        <p:spPr/>
        <p:txBody>
          <a:bodyPr/>
          <a:lstStyle/>
          <a:p>
            <a:r>
              <a:rPr lang="de-DE"/>
              <a:t>Leonard Koll</a:t>
            </a:r>
          </a:p>
        </p:txBody>
      </p:sp>
      <p:sp>
        <p:nvSpPr>
          <p:cNvPr id="6" name="Slide Number Placeholder 5"/>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69821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02.01.2017</a:t>
            </a:r>
          </a:p>
        </p:txBody>
      </p:sp>
      <p:sp>
        <p:nvSpPr>
          <p:cNvPr id="5" name="Footer Placeholder 4"/>
          <p:cNvSpPr>
            <a:spLocks noGrp="1"/>
          </p:cNvSpPr>
          <p:nvPr>
            <p:ph type="ftr" sz="quarter" idx="11"/>
          </p:nvPr>
        </p:nvSpPr>
        <p:spPr/>
        <p:txBody>
          <a:bodyPr/>
          <a:lstStyle/>
          <a:p>
            <a:r>
              <a:rPr lang="de-DE"/>
              <a:t>Leonard Koll</a:t>
            </a:r>
          </a:p>
        </p:txBody>
      </p:sp>
      <p:sp>
        <p:nvSpPr>
          <p:cNvPr id="6" name="Slide Number Placeholder 5"/>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364670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r>
              <a:rPr lang="de-DE"/>
              <a:t>02.01.2017</a:t>
            </a:r>
          </a:p>
        </p:txBody>
      </p:sp>
      <p:sp>
        <p:nvSpPr>
          <p:cNvPr id="5" name="Footer Placeholder 4"/>
          <p:cNvSpPr>
            <a:spLocks noGrp="1"/>
          </p:cNvSpPr>
          <p:nvPr>
            <p:ph type="ftr" sz="quarter" idx="11"/>
          </p:nvPr>
        </p:nvSpPr>
        <p:spPr/>
        <p:txBody>
          <a:bodyPr/>
          <a:lstStyle/>
          <a:p>
            <a:r>
              <a:rPr lang="de-DE"/>
              <a:t>Leonard Koll</a:t>
            </a:r>
          </a:p>
        </p:txBody>
      </p:sp>
      <p:sp>
        <p:nvSpPr>
          <p:cNvPr id="6" name="Slide Number Placeholder 5"/>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426361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DE"/>
              <a:t>02.01.2017</a:t>
            </a:r>
          </a:p>
        </p:txBody>
      </p:sp>
      <p:sp>
        <p:nvSpPr>
          <p:cNvPr id="6" name="Footer Placeholder 5"/>
          <p:cNvSpPr>
            <a:spLocks noGrp="1"/>
          </p:cNvSpPr>
          <p:nvPr>
            <p:ph type="ftr" sz="quarter" idx="11"/>
          </p:nvPr>
        </p:nvSpPr>
        <p:spPr/>
        <p:txBody>
          <a:bodyPr/>
          <a:lstStyle/>
          <a:p>
            <a:r>
              <a:rPr lang="de-DE"/>
              <a:t>Leonard Koll</a:t>
            </a:r>
          </a:p>
        </p:txBody>
      </p:sp>
      <p:sp>
        <p:nvSpPr>
          <p:cNvPr id="7" name="Slide Number Placeholder 6"/>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339263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02.01.2017</a:t>
            </a:r>
          </a:p>
        </p:txBody>
      </p:sp>
      <p:sp>
        <p:nvSpPr>
          <p:cNvPr id="8" name="Footer Placeholder 7"/>
          <p:cNvSpPr>
            <a:spLocks noGrp="1"/>
          </p:cNvSpPr>
          <p:nvPr>
            <p:ph type="ftr" sz="quarter" idx="11"/>
          </p:nvPr>
        </p:nvSpPr>
        <p:spPr/>
        <p:txBody>
          <a:bodyPr/>
          <a:lstStyle/>
          <a:p>
            <a:r>
              <a:rPr lang="de-DE"/>
              <a:t>Leonard Koll</a:t>
            </a:r>
          </a:p>
        </p:txBody>
      </p:sp>
      <p:sp>
        <p:nvSpPr>
          <p:cNvPr id="9" name="Slide Number Placeholder 8"/>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221015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r>
              <a:rPr lang="de-DE"/>
              <a:t>02.01.2017</a:t>
            </a:r>
          </a:p>
        </p:txBody>
      </p:sp>
      <p:sp>
        <p:nvSpPr>
          <p:cNvPr id="4" name="Footer Placeholder 3"/>
          <p:cNvSpPr>
            <a:spLocks noGrp="1"/>
          </p:cNvSpPr>
          <p:nvPr>
            <p:ph type="ftr" sz="quarter" idx="11"/>
          </p:nvPr>
        </p:nvSpPr>
        <p:spPr/>
        <p:txBody>
          <a:bodyPr/>
          <a:lstStyle/>
          <a:p>
            <a:r>
              <a:rPr lang="de-DE"/>
              <a:t>Leonard Koll</a:t>
            </a:r>
          </a:p>
        </p:txBody>
      </p:sp>
      <p:sp>
        <p:nvSpPr>
          <p:cNvPr id="5" name="Slide Number Placeholder 4"/>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127029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02.01.2017</a:t>
            </a:r>
          </a:p>
        </p:txBody>
      </p:sp>
      <p:sp>
        <p:nvSpPr>
          <p:cNvPr id="3" name="Footer Placeholder 2"/>
          <p:cNvSpPr>
            <a:spLocks noGrp="1"/>
          </p:cNvSpPr>
          <p:nvPr>
            <p:ph type="ftr" sz="quarter" idx="11"/>
          </p:nvPr>
        </p:nvSpPr>
        <p:spPr/>
        <p:txBody>
          <a:bodyPr/>
          <a:lstStyle/>
          <a:p>
            <a:r>
              <a:rPr lang="de-DE"/>
              <a:t>Leonard Koll</a:t>
            </a:r>
          </a:p>
        </p:txBody>
      </p:sp>
      <p:sp>
        <p:nvSpPr>
          <p:cNvPr id="4" name="Slide Number Placeholder 3"/>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399499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de-DE"/>
              <a:t>02.01.2017</a:t>
            </a:r>
          </a:p>
        </p:txBody>
      </p:sp>
      <p:sp>
        <p:nvSpPr>
          <p:cNvPr id="6" name="Footer Placeholder 5"/>
          <p:cNvSpPr>
            <a:spLocks noGrp="1"/>
          </p:cNvSpPr>
          <p:nvPr>
            <p:ph type="ftr" sz="quarter" idx="11"/>
          </p:nvPr>
        </p:nvSpPr>
        <p:spPr/>
        <p:txBody>
          <a:bodyPr/>
          <a:lstStyle/>
          <a:p>
            <a:r>
              <a:rPr lang="de-DE"/>
              <a:t>Leonard Koll</a:t>
            </a:r>
          </a:p>
        </p:txBody>
      </p:sp>
      <p:sp>
        <p:nvSpPr>
          <p:cNvPr id="7" name="Slide Number Placeholder 6"/>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26369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r>
              <a:rPr lang="de-DE"/>
              <a:t>02.01.2017</a:t>
            </a:r>
          </a:p>
        </p:txBody>
      </p:sp>
      <p:sp>
        <p:nvSpPr>
          <p:cNvPr id="6" name="Footer Placeholder 5"/>
          <p:cNvSpPr>
            <a:spLocks noGrp="1"/>
          </p:cNvSpPr>
          <p:nvPr>
            <p:ph type="ftr" sz="quarter" idx="11"/>
          </p:nvPr>
        </p:nvSpPr>
        <p:spPr/>
        <p:txBody>
          <a:bodyPr/>
          <a:lstStyle/>
          <a:p>
            <a:r>
              <a:rPr lang="de-DE"/>
              <a:t>Leonard Koll</a:t>
            </a:r>
          </a:p>
        </p:txBody>
      </p:sp>
      <p:sp>
        <p:nvSpPr>
          <p:cNvPr id="7" name="Slide Number Placeholder 6"/>
          <p:cNvSpPr>
            <a:spLocks noGrp="1"/>
          </p:cNvSpPr>
          <p:nvPr>
            <p:ph type="sldNum" sz="quarter" idx="12"/>
          </p:nvPr>
        </p:nvSpPr>
        <p:spPr/>
        <p:txBody>
          <a:bodyPr/>
          <a:lstStyle/>
          <a:p>
            <a:fld id="{ED089A21-87EC-42FD-BBC9-57616AE34CCA}" type="slidenum">
              <a:rPr lang="de-DE" smtClean="0"/>
              <a:t>‹Nr.›</a:t>
            </a:fld>
            <a:endParaRPr lang="de-DE"/>
          </a:p>
        </p:txBody>
      </p:sp>
    </p:spTree>
    <p:extLst>
      <p:ext uri="{BB962C8B-B14F-4D97-AF65-F5344CB8AC3E}">
        <p14:creationId xmlns:p14="http://schemas.microsoft.com/office/powerpoint/2010/main" val="180624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obere Ecken abgerundet 7"/>
          <p:cNvSpPr/>
          <p:nvPr userDrawn="1"/>
        </p:nvSpPr>
        <p:spPr>
          <a:xfrm rot="10800000">
            <a:off x="7315200" y="0"/>
            <a:ext cx="1200150" cy="697912"/>
          </a:xfrm>
          <a:prstGeom prst="round2SameRect">
            <a:avLst>
              <a:gd name="adj1" fmla="val 9180"/>
              <a:gd name="adj2" fmla="val 0"/>
            </a:avLst>
          </a:prstGeom>
          <a:noFill/>
          <a:ln>
            <a:gradFill flip="none" rotWithShape="1">
              <a:gsLst>
                <a:gs pos="0">
                  <a:schemeClr val="bg1">
                    <a:alpha val="0"/>
                  </a:schemeClr>
                </a:gs>
                <a:gs pos="5000">
                  <a:schemeClr val="bg1">
                    <a:lumMod val="5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628649" y="365126"/>
            <a:ext cx="6464481" cy="1325563"/>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02.01.2017</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Leonard Koll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89A21-87EC-42FD-BBC9-57616AE34CCA}" type="slidenum">
              <a:rPr lang="de-DE" smtClean="0"/>
              <a:t>‹Nr.›</a:t>
            </a:fld>
            <a:endParaRPr lang="de-DE"/>
          </a:p>
        </p:txBody>
      </p:sp>
      <p:pic>
        <p:nvPicPr>
          <p:cNvPr id="9" name="Grafik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438171" y="322196"/>
            <a:ext cx="954208" cy="298033"/>
          </a:xfrm>
          <a:prstGeom prst="rect">
            <a:avLst/>
          </a:prstGeom>
        </p:spPr>
      </p:pic>
    </p:spTree>
    <p:extLst>
      <p:ext uri="{BB962C8B-B14F-4D97-AF65-F5344CB8AC3E}">
        <p14:creationId xmlns:p14="http://schemas.microsoft.com/office/powerpoint/2010/main" val="420991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LeonardKoll/zmqTryout"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zeromq.org/" TargetMode="External"/><Relationship Id="rId2" Type="http://schemas.openxmlformats.org/officeDocument/2006/relationships/hyperlink" Target="https://vimeo.com/20605470" TargetMode="External"/><Relationship Id="rId1" Type="http://schemas.openxmlformats.org/officeDocument/2006/relationships/slideLayout" Target="../slideLayouts/slideLayout2.xml"/><Relationship Id="rId4" Type="http://schemas.openxmlformats.org/officeDocument/2006/relationships/hyperlink" Target="http://blog.scottlogic.com/2015/03/20/ZeroMQ-Quick-Intro.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avi"/><Relationship Id="rId1" Type="http://schemas.openxmlformats.org/officeDocument/2006/relationships/video" Target="NULL" TargetMode="Externa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1983548"/>
            <a:ext cx="9144000" cy="1160659"/>
          </a:xfrm>
        </p:spPr>
        <p:txBody>
          <a:bodyPr anchor="b"/>
          <a:lstStyle/>
          <a:p>
            <a:r>
              <a:rPr lang="de-DE" b="1" dirty="0" err="1"/>
              <a:t>ZeroMQ</a:t>
            </a:r>
            <a:endParaRPr lang="de-DE" b="1" dirty="0"/>
          </a:p>
        </p:txBody>
      </p:sp>
      <p:sp>
        <p:nvSpPr>
          <p:cNvPr id="3" name="Untertitel 2"/>
          <p:cNvSpPr>
            <a:spLocks noGrp="1"/>
          </p:cNvSpPr>
          <p:nvPr>
            <p:ph type="subTitle" idx="1"/>
          </p:nvPr>
        </p:nvSpPr>
        <p:spPr>
          <a:xfrm>
            <a:off x="0" y="3236281"/>
            <a:ext cx="9144000" cy="1655763"/>
          </a:xfrm>
        </p:spPr>
        <p:txBody>
          <a:bodyPr anchor="ctr"/>
          <a:lstStyle/>
          <a:p>
            <a:r>
              <a:rPr lang="de-DE" i="1" dirty="0"/>
              <a:t>Vorlesung Betriebssysteme</a:t>
            </a:r>
          </a:p>
          <a:p>
            <a:r>
              <a:rPr lang="de-DE" i="1" dirty="0"/>
              <a:t>Wintersemester 2016 / 2017</a:t>
            </a:r>
          </a:p>
        </p:txBody>
      </p:sp>
      <p:cxnSp>
        <p:nvCxnSpPr>
          <p:cNvPr id="8" name="Gerader Verbinder 7"/>
          <p:cNvCxnSpPr/>
          <p:nvPr/>
        </p:nvCxnSpPr>
        <p:spPr>
          <a:xfrm>
            <a:off x="1404000" y="3339744"/>
            <a:ext cx="633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umsplatzhalter 14"/>
          <p:cNvSpPr>
            <a:spLocks noGrp="1"/>
          </p:cNvSpPr>
          <p:nvPr>
            <p:ph type="dt" sz="half" idx="10"/>
          </p:nvPr>
        </p:nvSpPr>
        <p:spPr/>
        <p:txBody>
          <a:bodyPr/>
          <a:lstStyle/>
          <a:p>
            <a:r>
              <a:rPr lang="de-DE"/>
              <a:t>02.01.2017</a:t>
            </a:r>
          </a:p>
        </p:txBody>
      </p:sp>
      <p:sp>
        <p:nvSpPr>
          <p:cNvPr id="16" name="Fußzeilenplatzhalter 15"/>
          <p:cNvSpPr>
            <a:spLocks noGrp="1"/>
          </p:cNvSpPr>
          <p:nvPr>
            <p:ph type="ftr" sz="quarter" idx="11"/>
          </p:nvPr>
        </p:nvSpPr>
        <p:spPr/>
        <p:txBody>
          <a:bodyPr/>
          <a:lstStyle/>
          <a:p>
            <a:r>
              <a:rPr lang="de-DE"/>
              <a:t>Leonard Koll</a:t>
            </a:r>
          </a:p>
        </p:txBody>
      </p:sp>
      <p:sp>
        <p:nvSpPr>
          <p:cNvPr id="17" name="Foliennummernplatzhalter 16"/>
          <p:cNvSpPr>
            <a:spLocks noGrp="1"/>
          </p:cNvSpPr>
          <p:nvPr>
            <p:ph type="sldNum" sz="quarter" idx="12"/>
          </p:nvPr>
        </p:nvSpPr>
        <p:spPr/>
        <p:txBody>
          <a:bodyPr/>
          <a:lstStyle/>
          <a:p>
            <a:fld id="{ED089A21-87EC-42FD-BBC9-57616AE34CCA}" type="slidenum">
              <a:rPr lang="de-DE" smtClean="0"/>
              <a:t>1</a:t>
            </a:fld>
            <a:endParaRPr lang="de-DE"/>
          </a:p>
        </p:txBody>
      </p:sp>
    </p:spTree>
    <p:extLst>
      <p:ext uri="{BB962C8B-B14F-4D97-AF65-F5344CB8AC3E}">
        <p14:creationId xmlns:p14="http://schemas.microsoft.com/office/powerpoint/2010/main" val="15362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Sockets &amp; Protokolle</a:t>
            </a:r>
          </a:p>
        </p:txBody>
      </p:sp>
      <p:sp>
        <p:nvSpPr>
          <p:cNvPr id="3" name="Textplatzhalter 2"/>
          <p:cNvSpPr>
            <a:spLocks noGrp="1"/>
          </p:cNvSpPr>
          <p:nvPr>
            <p:ph type="body" idx="1"/>
          </p:nvPr>
        </p:nvSpPr>
        <p:spPr/>
        <p:txBody>
          <a:bodyPr/>
          <a:lstStyle/>
          <a:p>
            <a:r>
              <a:rPr lang="de-DE" dirty="0"/>
              <a:t>Typen</a:t>
            </a:r>
          </a:p>
        </p:txBody>
      </p:sp>
      <p:sp>
        <p:nvSpPr>
          <p:cNvPr id="5" name="Textplatzhalter 4"/>
          <p:cNvSpPr>
            <a:spLocks noGrp="1"/>
          </p:cNvSpPr>
          <p:nvPr>
            <p:ph type="body" sz="quarter" idx="3"/>
          </p:nvPr>
        </p:nvSpPr>
        <p:spPr/>
        <p:txBody>
          <a:bodyPr/>
          <a:lstStyle/>
          <a:p>
            <a:r>
              <a:rPr lang="de-DE" dirty="0"/>
              <a:t>Protokolle</a:t>
            </a:r>
          </a:p>
        </p:txBody>
      </p:sp>
      <p:sp>
        <p:nvSpPr>
          <p:cNvPr id="7" name="Datumsplatzhalter 6"/>
          <p:cNvSpPr>
            <a:spLocks noGrp="1"/>
          </p:cNvSpPr>
          <p:nvPr>
            <p:ph type="dt" sz="half" idx="10"/>
          </p:nvPr>
        </p:nvSpPr>
        <p:spPr/>
        <p:txBody>
          <a:bodyPr/>
          <a:lstStyle/>
          <a:p>
            <a:r>
              <a:rPr lang="de-DE"/>
              <a:t>02.01.2017</a:t>
            </a:r>
          </a:p>
        </p:txBody>
      </p:sp>
      <p:sp>
        <p:nvSpPr>
          <p:cNvPr id="8" name="Fußzeilenplatzhalter 7"/>
          <p:cNvSpPr>
            <a:spLocks noGrp="1"/>
          </p:cNvSpPr>
          <p:nvPr>
            <p:ph type="ftr" sz="quarter" idx="11"/>
          </p:nvPr>
        </p:nvSpPr>
        <p:spPr/>
        <p:txBody>
          <a:bodyPr/>
          <a:lstStyle/>
          <a:p>
            <a:r>
              <a:rPr lang="de-DE"/>
              <a:t>Leonard Koll</a:t>
            </a:r>
          </a:p>
        </p:txBody>
      </p:sp>
      <p:sp>
        <p:nvSpPr>
          <p:cNvPr id="9" name="Foliennummernplatzhalter 8"/>
          <p:cNvSpPr>
            <a:spLocks noGrp="1"/>
          </p:cNvSpPr>
          <p:nvPr>
            <p:ph type="sldNum" sz="quarter" idx="12"/>
          </p:nvPr>
        </p:nvSpPr>
        <p:spPr/>
        <p:txBody>
          <a:bodyPr/>
          <a:lstStyle/>
          <a:p>
            <a:fld id="{ED089A21-87EC-42FD-BBC9-57616AE34CCA}" type="slidenum">
              <a:rPr lang="de-DE" smtClean="0"/>
              <a:t>10</a:t>
            </a:fld>
            <a:endParaRPr lang="de-DE"/>
          </a:p>
        </p:txBody>
      </p:sp>
      <p:pic>
        <p:nvPicPr>
          <p:cNvPr id="13" name="Picture 2" descr="http://image.slidesharecdn.com/zeromq-v1-110226071841-phpapp02/95/zeromq-is-the-answer-47-728.jpg?cb=1298706111"/>
          <p:cNvPicPr>
            <a:picLocks noGrp="1" noChangeAspect="1" noChangeArrowheads="1"/>
          </p:cNvPicPr>
          <p:nvPr>
            <p:ph sz="quarter" idx="4"/>
          </p:nvPr>
        </p:nvPicPr>
        <p:blipFill rotWithShape="1">
          <a:blip r:embed="rId3">
            <a:extLst>
              <a:ext uri="{28A0092B-C50C-407E-A947-70E740481C1C}">
                <a14:useLocalDpi xmlns:a14="http://schemas.microsoft.com/office/drawing/2010/main" val="0"/>
              </a:ext>
            </a:extLst>
          </a:blip>
          <a:srcRect t="24156"/>
          <a:stretch/>
        </p:blipFill>
        <p:spPr bwMode="auto">
          <a:xfrm>
            <a:off x="4629150" y="2688861"/>
            <a:ext cx="3887788" cy="221149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obere Ecken abgerundet 15"/>
          <p:cNvSpPr/>
          <p:nvPr/>
        </p:nvSpPr>
        <p:spPr>
          <a:xfrm>
            <a:off x="628650" y="2688861"/>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PUB</a:t>
            </a:r>
          </a:p>
        </p:txBody>
      </p:sp>
      <p:sp>
        <p:nvSpPr>
          <p:cNvPr id="17" name="Rechteck: obere Ecken abgerundet 16"/>
          <p:cNvSpPr/>
          <p:nvPr/>
        </p:nvSpPr>
        <p:spPr>
          <a:xfrm>
            <a:off x="3221662" y="2688861"/>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SUB</a:t>
            </a:r>
          </a:p>
        </p:txBody>
      </p:sp>
      <p:sp>
        <p:nvSpPr>
          <p:cNvPr id="18" name="Rechteck: obere Ecken abgerundet 17"/>
          <p:cNvSpPr/>
          <p:nvPr/>
        </p:nvSpPr>
        <p:spPr>
          <a:xfrm>
            <a:off x="632562" y="3279840"/>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REQ</a:t>
            </a:r>
          </a:p>
        </p:txBody>
      </p:sp>
      <p:sp>
        <p:nvSpPr>
          <p:cNvPr id="19" name="Rechteck: obere Ecken abgerundet 18"/>
          <p:cNvSpPr/>
          <p:nvPr/>
        </p:nvSpPr>
        <p:spPr>
          <a:xfrm>
            <a:off x="3225574" y="3279840"/>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REP</a:t>
            </a:r>
          </a:p>
        </p:txBody>
      </p:sp>
      <p:sp>
        <p:nvSpPr>
          <p:cNvPr id="20" name="Rechteck: obere Ecken abgerundet 19"/>
          <p:cNvSpPr/>
          <p:nvPr/>
        </p:nvSpPr>
        <p:spPr>
          <a:xfrm>
            <a:off x="628650" y="3874664"/>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REQ</a:t>
            </a:r>
          </a:p>
        </p:txBody>
      </p:sp>
      <p:sp>
        <p:nvSpPr>
          <p:cNvPr id="21" name="Rechteck: obere Ecken abgerundet 20"/>
          <p:cNvSpPr/>
          <p:nvPr/>
        </p:nvSpPr>
        <p:spPr>
          <a:xfrm>
            <a:off x="3221662" y="3874664"/>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ROUTER</a:t>
            </a:r>
          </a:p>
        </p:txBody>
      </p:sp>
      <p:sp>
        <p:nvSpPr>
          <p:cNvPr id="26" name="Rechteck: obere Ecken abgerundet 25"/>
          <p:cNvSpPr/>
          <p:nvPr/>
        </p:nvSpPr>
        <p:spPr>
          <a:xfrm>
            <a:off x="628650" y="4467623"/>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DEALER</a:t>
            </a:r>
          </a:p>
        </p:txBody>
      </p:sp>
      <p:sp>
        <p:nvSpPr>
          <p:cNvPr id="27" name="Rechteck: obere Ecken abgerundet 26"/>
          <p:cNvSpPr/>
          <p:nvPr/>
        </p:nvSpPr>
        <p:spPr>
          <a:xfrm>
            <a:off x="3221662" y="4467623"/>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REP</a:t>
            </a:r>
          </a:p>
        </p:txBody>
      </p:sp>
      <p:sp>
        <p:nvSpPr>
          <p:cNvPr id="28" name="Rechteck: obere Ecken abgerundet 27"/>
          <p:cNvSpPr/>
          <p:nvPr/>
        </p:nvSpPr>
        <p:spPr>
          <a:xfrm>
            <a:off x="632562" y="5058602"/>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PUSH</a:t>
            </a:r>
          </a:p>
        </p:txBody>
      </p:sp>
      <p:sp>
        <p:nvSpPr>
          <p:cNvPr id="29" name="Rechteck: obere Ecken abgerundet 28"/>
          <p:cNvSpPr/>
          <p:nvPr/>
        </p:nvSpPr>
        <p:spPr>
          <a:xfrm>
            <a:off x="3225574" y="5058602"/>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PULL</a:t>
            </a:r>
          </a:p>
        </p:txBody>
      </p:sp>
      <p:sp>
        <p:nvSpPr>
          <p:cNvPr id="30" name="Rechteck: obere Ecken abgerundet 29"/>
          <p:cNvSpPr/>
          <p:nvPr/>
        </p:nvSpPr>
        <p:spPr>
          <a:xfrm>
            <a:off x="628650" y="5653426"/>
            <a:ext cx="1080000"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sp>
        <p:nvSpPr>
          <p:cNvPr id="31" name="Rechteck: obere Ecken abgerundet 30"/>
          <p:cNvSpPr/>
          <p:nvPr/>
        </p:nvSpPr>
        <p:spPr>
          <a:xfrm>
            <a:off x="3221662" y="5653426"/>
            <a:ext cx="1078027" cy="352451"/>
          </a:xfrm>
          <a:prstGeom prst="round2SameRect">
            <a:avLst>
              <a:gd name="adj1" fmla="val 0"/>
              <a:gd name="adj2" fmla="val 0"/>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cxnSp>
        <p:nvCxnSpPr>
          <p:cNvPr id="33" name="Gerade Verbindung mit Pfeil 32"/>
          <p:cNvCxnSpPr>
            <a:stCxn id="16" idx="0"/>
            <a:endCxn id="17" idx="2"/>
          </p:cNvCxnSpPr>
          <p:nvPr/>
        </p:nvCxnSpPr>
        <p:spPr>
          <a:xfrm>
            <a:off x="1708650" y="2865087"/>
            <a:ext cx="1513012"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18" idx="0"/>
            <a:endCxn id="19" idx="2"/>
          </p:cNvCxnSpPr>
          <p:nvPr/>
        </p:nvCxnSpPr>
        <p:spPr>
          <a:xfrm>
            <a:off x="1712562" y="3456066"/>
            <a:ext cx="1513012"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cxnSpLocks/>
            <a:stCxn id="20" idx="0"/>
            <a:endCxn id="21" idx="2"/>
          </p:cNvCxnSpPr>
          <p:nvPr/>
        </p:nvCxnSpPr>
        <p:spPr>
          <a:xfrm>
            <a:off x="1708650" y="4050890"/>
            <a:ext cx="1513012"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cxnSpLocks/>
            <a:stCxn id="26" idx="0"/>
            <a:endCxn id="27" idx="2"/>
          </p:cNvCxnSpPr>
          <p:nvPr/>
        </p:nvCxnSpPr>
        <p:spPr>
          <a:xfrm>
            <a:off x="1708650" y="4643849"/>
            <a:ext cx="1513012"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cxnSpLocks/>
            <a:stCxn id="30" idx="0"/>
            <a:endCxn id="31" idx="2"/>
          </p:cNvCxnSpPr>
          <p:nvPr/>
        </p:nvCxnSpPr>
        <p:spPr>
          <a:xfrm>
            <a:off x="1708650" y="5829652"/>
            <a:ext cx="1513012" cy="0"/>
          </a:xfrm>
          <a:prstGeom prst="straightConnector1">
            <a:avLst/>
          </a:prstGeom>
          <a:ln w="190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a:cxnSpLocks/>
            <a:stCxn id="28" idx="0"/>
            <a:endCxn id="29" idx="2"/>
          </p:cNvCxnSpPr>
          <p:nvPr/>
        </p:nvCxnSpPr>
        <p:spPr>
          <a:xfrm>
            <a:off x="1712562" y="5234828"/>
            <a:ext cx="1513012" cy="0"/>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03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Bind &amp; Connect</a:t>
            </a:r>
          </a:p>
        </p:txBody>
      </p:sp>
      <p:sp>
        <p:nvSpPr>
          <p:cNvPr id="3" name="Inhaltsplatzhalter 2"/>
          <p:cNvSpPr>
            <a:spLocks noGrp="1"/>
          </p:cNvSpPr>
          <p:nvPr>
            <p:ph idx="1"/>
          </p:nvPr>
        </p:nvSpPr>
        <p:spPr/>
        <p:txBody>
          <a:bodyPr anchor="t">
            <a:normAutofit/>
          </a:bodyPr>
          <a:lstStyle/>
          <a:p>
            <a:pPr marL="0" indent="0" algn="ctr">
              <a:spcBef>
                <a:spcPts val="600"/>
              </a:spcBef>
              <a:buNone/>
            </a:pPr>
            <a:endParaRPr lang="en-US" sz="2400" i="1" dirty="0">
              <a:latin typeface="+mj-lt"/>
            </a:endParaRPr>
          </a:p>
          <a:p>
            <a:pPr marL="0" indent="0" algn="ctr">
              <a:spcBef>
                <a:spcPts val="600"/>
              </a:spcBef>
              <a:buNone/>
            </a:pPr>
            <a:r>
              <a:rPr lang="en-US" sz="2400" i="1" dirty="0">
                <a:solidFill>
                  <a:schemeClr val="accent1">
                    <a:lumMod val="75000"/>
                  </a:schemeClr>
                </a:solidFill>
                <a:latin typeface="+mj-lt"/>
              </a:rPr>
              <a:t>“In theory with </a:t>
            </a:r>
            <a:r>
              <a:rPr lang="en-US" sz="2400" i="1" dirty="0" err="1">
                <a:solidFill>
                  <a:schemeClr val="accent1">
                    <a:lumMod val="75000"/>
                  </a:schemeClr>
                </a:solidFill>
                <a:latin typeface="+mj-lt"/>
              </a:rPr>
              <a:t>ZeroMQ</a:t>
            </a:r>
            <a:r>
              <a:rPr lang="en-US" sz="2400" i="1" dirty="0">
                <a:solidFill>
                  <a:schemeClr val="accent1">
                    <a:lumMod val="75000"/>
                  </a:schemeClr>
                </a:solidFill>
                <a:latin typeface="+mj-lt"/>
              </a:rPr>
              <a:t> sockets,</a:t>
            </a:r>
          </a:p>
          <a:p>
            <a:pPr marL="0" indent="0" algn="ctr">
              <a:spcBef>
                <a:spcPts val="600"/>
              </a:spcBef>
              <a:buNone/>
            </a:pPr>
            <a:r>
              <a:rPr lang="en-US" sz="2400" i="1" dirty="0">
                <a:solidFill>
                  <a:schemeClr val="accent1">
                    <a:lumMod val="75000"/>
                  </a:schemeClr>
                </a:solidFill>
                <a:latin typeface="+mj-lt"/>
              </a:rPr>
              <a:t>it does not matter which end connects and which end binds.”</a:t>
            </a:r>
          </a:p>
          <a:p>
            <a:pPr marL="0" indent="0" algn="ctr">
              <a:spcBef>
                <a:spcPts val="600"/>
              </a:spcBef>
              <a:buNone/>
            </a:pPr>
            <a:endParaRPr lang="en-US" sz="2400" i="1" dirty="0">
              <a:solidFill>
                <a:schemeClr val="accent1">
                  <a:lumMod val="75000"/>
                </a:schemeClr>
              </a:solidFill>
              <a:latin typeface="+mj-lt"/>
            </a:endParaRPr>
          </a:p>
          <a:p>
            <a:pPr marL="0" indent="0" algn="ctr">
              <a:spcBef>
                <a:spcPts val="600"/>
              </a:spcBef>
              <a:buNone/>
            </a:pPr>
            <a:r>
              <a:rPr lang="en-US" sz="2400" i="1" dirty="0">
                <a:solidFill>
                  <a:schemeClr val="accent1">
                    <a:lumMod val="75000"/>
                  </a:schemeClr>
                </a:solidFill>
                <a:latin typeface="+mj-lt"/>
              </a:rPr>
              <a:t>“think in terms of ‘servers’ as static parts</a:t>
            </a:r>
          </a:p>
          <a:p>
            <a:pPr marL="0" indent="0" algn="ctr">
              <a:spcBef>
                <a:spcPts val="600"/>
              </a:spcBef>
              <a:buNone/>
            </a:pPr>
            <a:r>
              <a:rPr lang="en-US" sz="1600" i="1" dirty="0">
                <a:solidFill>
                  <a:schemeClr val="accent1">
                    <a:lumMod val="75000"/>
                  </a:schemeClr>
                </a:solidFill>
                <a:latin typeface="+mj-lt"/>
              </a:rPr>
              <a:t>[…] </a:t>
            </a:r>
          </a:p>
          <a:p>
            <a:pPr marL="0" indent="0" algn="ctr">
              <a:spcBef>
                <a:spcPts val="600"/>
              </a:spcBef>
              <a:buNone/>
            </a:pPr>
            <a:r>
              <a:rPr lang="en-US" sz="2400" i="1" dirty="0">
                <a:solidFill>
                  <a:schemeClr val="accent1">
                    <a:lumMod val="75000"/>
                  </a:schemeClr>
                </a:solidFill>
                <a:latin typeface="+mj-lt"/>
              </a:rPr>
              <a:t>and ‘clients’ as dynamic parts”</a:t>
            </a:r>
          </a:p>
          <a:p>
            <a:pPr marL="0" indent="0" algn="ctr">
              <a:spcBef>
                <a:spcPts val="600"/>
              </a:spcBef>
              <a:buNone/>
            </a:pPr>
            <a:endParaRPr lang="en-US" sz="2400" i="1" dirty="0">
              <a:latin typeface="+mj-lt"/>
            </a:endParaRPr>
          </a:p>
          <a:p>
            <a:pPr marL="0" indent="0" algn="ctr">
              <a:spcBef>
                <a:spcPts val="600"/>
              </a:spcBef>
              <a:buNone/>
            </a:pPr>
            <a:endParaRPr lang="en-US" sz="2400" i="1" dirty="0">
              <a:latin typeface="+mj-lt"/>
            </a:endParaRPr>
          </a:p>
          <a:p>
            <a:pPr marL="0" indent="0" algn="r">
              <a:spcBef>
                <a:spcPts val="600"/>
              </a:spcBef>
              <a:buNone/>
            </a:pPr>
            <a:r>
              <a:rPr lang="en-US" sz="1800" dirty="0">
                <a:solidFill>
                  <a:schemeClr val="bg1">
                    <a:lumMod val="50000"/>
                  </a:schemeClr>
                </a:solidFill>
                <a:latin typeface="+mj-lt"/>
              </a:rPr>
              <a:t>(zguide.zeromq.org)</a:t>
            </a:r>
            <a:endParaRPr lang="de-DE" sz="1800" dirty="0">
              <a:solidFill>
                <a:schemeClr val="bg1">
                  <a:lumMod val="50000"/>
                </a:schemeClr>
              </a:solidFill>
              <a:latin typeface="+mj-lt"/>
            </a:endParaRP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11</a:t>
            </a:fld>
            <a:endParaRPr lang="de-DE"/>
          </a:p>
        </p:txBody>
      </p:sp>
    </p:spTree>
    <p:extLst>
      <p:ext uri="{BB962C8B-B14F-4D97-AF65-F5344CB8AC3E}">
        <p14:creationId xmlns:p14="http://schemas.microsoft.com/office/powerpoint/2010/main" val="215724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12</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44688389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27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Codebeispiel</a:t>
            </a: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13</a:t>
            </a:fld>
            <a:endParaRPr lang="de-DE"/>
          </a:p>
        </p:txBody>
      </p:sp>
      <p:pic>
        <p:nvPicPr>
          <p:cNvPr id="11" name="Inhaltsplatzhalter 10"/>
          <p:cNvPicPr>
            <a:picLocks noGrp="1" noChangeAspect="1"/>
          </p:cNvPicPr>
          <p:nvPr>
            <p:ph idx="1"/>
          </p:nvPr>
        </p:nvPicPr>
        <p:blipFill>
          <a:blip r:embed="rId3"/>
          <a:stretch>
            <a:fillRect/>
          </a:stretch>
        </p:blipFill>
        <p:spPr>
          <a:xfrm>
            <a:off x="1214437" y="2101056"/>
            <a:ext cx="6715125" cy="3800475"/>
          </a:xfrm>
          <a:prstGeom prst="rect">
            <a:avLst/>
          </a:prstGeom>
        </p:spPr>
      </p:pic>
      <p:sp>
        <p:nvSpPr>
          <p:cNvPr id="14" name="Rechteck: obere Ecken abgerundet 13"/>
          <p:cNvSpPr/>
          <p:nvPr/>
        </p:nvSpPr>
        <p:spPr>
          <a:xfrm rot="16200000">
            <a:off x="6931265" y="2425386"/>
            <a:ext cx="1020726" cy="975870"/>
          </a:xfrm>
          <a:prstGeom prst="round2Same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pic>
        <p:nvPicPr>
          <p:cNvPr id="3074" name="Picture 2" descr="http://www.pngall.com/wp-content/uploads/2016/05/Python-Logo-PNG-Image.png"/>
          <p:cNvPicPr>
            <a:picLocks noChangeAspect="1" noChangeArrowheads="1"/>
          </p:cNvPicPr>
          <p:nvPr/>
        </p:nvPicPr>
        <p:blipFill rotWithShape="1">
          <a:blip r:embed="rId4">
            <a:extLst>
              <a:ext uri="{28A0092B-C50C-407E-A947-70E740481C1C}">
                <a14:useLocalDpi xmlns:a14="http://schemas.microsoft.com/office/drawing/2010/main" val="0"/>
              </a:ext>
            </a:extLst>
          </a:blip>
          <a:srcRect l="21874" r="22616"/>
          <a:stretch/>
        </p:blipFill>
        <p:spPr bwMode="auto">
          <a:xfrm>
            <a:off x="7061230" y="2547549"/>
            <a:ext cx="836433" cy="75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8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14</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75215030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46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Pattern</a:t>
            </a:r>
          </a:p>
        </p:txBody>
      </p:sp>
      <p:sp>
        <p:nvSpPr>
          <p:cNvPr id="3" name="Textplatzhalter 2"/>
          <p:cNvSpPr>
            <a:spLocks noGrp="1"/>
          </p:cNvSpPr>
          <p:nvPr>
            <p:ph type="body" idx="1"/>
          </p:nvPr>
        </p:nvSpPr>
        <p:spPr/>
        <p:txBody>
          <a:bodyPr/>
          <a:lstStyle/>
          <a:p>
            <a:r>
              <a:rPr lang="de-DE" dirty="0"/>
              <a:t>Synchrones Request/Response</a:t>
            </a:r>
          </a:p>
        </p:txBody>
      </p:sp>
      <p:pic>
        <p:nvPicPr>
          <p:cNvPr id="10" name="Grafik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3178" y="3128321"/>
            <a:ext cx="1542857" cy="2438095"/>
          </a:xfrm>
          <a:prstGeom prst="rect">
            <a:avLst/>
          </a:prstGeom>
        </p:spPr>
      </p:pic>
      <p:sp>
        <p:nvSpPr>
          <p:cNvPr id="5" name="Textplatzhalter 4"/>
          <p:cNvSpPr>
            <a:spLocks noGrp="1"/>
          </p:cNvSpPr>
          <p:nvPr>
            <p:ph type="body" sz="quarter" idx="3"/>
          </p:nvPr>
        </p:nvSpPr>
        <p:spPr/>
        <p:txBody>
          <a:bodyPr/>
          <a:lstStyle/>
          <a:p>
            <a:r>
              <a:rPr lang="de-DE" dirty="0" err="1"/>
              <a:t>Publish</a:t>
            </a:r>
            <a:r>
              <a:rPr lang="de-DE" dirty="0"/>
              <a:t>/</a:t>
            </a:r>
            <a:r>
              <a:rPr lang="de-DE" dirty="0" err="1"/>
              <a:t>Subscribe</a:t>
            </a:r>
            <a:endParaRPr lang="de-DE" dirty="0"/>
          </a:p>
        </p:txBody>
      </p:sp>
      <p:pic>
        <p:nvPicPr>
          <p:cNvPr id="12" name="Grafik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29150" y="2619463"/>
            <a:ext cx="3887788" cy="3455811"/>
          </a:xfrm>
          <a:prstGeom prst="rect">
            <a:avLst/>
          </a:prstGeom>
        </p:spPr>
      </p:pic>
      <p:sp>
        <p:nvSpPr>
          <p:cNvPr id="7" name="Datumsplatzhalter 6"/>
          <p:cNvSpPr>
            <a:spLocks noGrp="1"/>
          </p:cNvSpPr>
          <p:nvPr>
            <p:ph type="dt" sz="half" idx="10"/>
          </p:nvPr>
        </p:nvSpPr>
        <p:spPr/>
        <p:txBody>
          <a:bodyPr/>
          <a:lstStyle/>
          <a:p>
            <a:r>
              <a:rPr lang="de-DE"/>
              <a:t>02.01.2017</a:t>
            </a:r>
          </a:p>
        </p:txBody>
      </p:sp>
      <p:sp>
        <p:nvSpPr>
          <p:cNvPr id="8" name="Fußzeilenplatzhalter 7"/>
          <p:cNvSpPr>
            <a:spLocks noGrp="1"/>
          </p:cNvSpPr>
          <p:nvPr>
            <p:ph type="ftr" sz="quarter" idx="11"/>
          </p:nvPr>
        </p:nvSpPr>
        <p:spPr/>
        <p:txBody>
          <a:bodyPr/>
          <a:lstStyle/>
          <a:p>
            <a:r>
              <a:rPr lang="de-DE"/>
              <a:t>Leonard Koll</a:t>
            </a:r>
          </a:p>
        </p:txBody>
      </p:sp>
      <p:sp>
        <p:nvSpPr>
          <p:cNvPr id="9" name="Foliennummernplatzhalter 8"/>
          <p:cNvSpPr>
            <a:spLocks noGrp="1"/>
          </p:cNvSpPr>
          <p:nvPr>
            <p:ph type="sldNum" sz="quarter" idx="12"/>
          </p:nvPr>
        </p:nvSpPr>
        <p:spPr/>
        <p:txBody>
          <a:bodyPr/>
          <a:lstStyle/>
          <a:p>
            <a:fld id="{ED089A21-87EC-42FD-BBC9-57616AE34CCA}" type="slidenum">
              <a:rPr lang="de-DE" smtClean="0"/>
              <a:t>15</a:t>
            </a:fld>
            <a:endParaRPr lang="de-DE"/>
          </a:p>
        </p:txBody>
      </p:sp>
    </p:spTree>
    <p:extLst>
      <p:ext uri="{BB962C8B-B14F-4D97-AF65-F5344CB8AC3E}">
        <p14:creationId xmlns:p14="http://schemas.microsoft.com/office/powerpoint/2010/main" val="305542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Pattern</a:t>
            </a:r>
          </a:p>
        </p:txBody>
      </p:sp>
      <p:sp>
        <p:nvSpPr>
          <p:cNvPr id="3" name="Textplatzhalter 2"/>
          <p:cNvSpPr>
            <a:spLocks noGrp="1"/>
          </p:cNvSpPr>
          <p:nvPr>
            <p:ph type="body" idx="1"/>
          </p:nvPr>
        </p:nvSpPr>
        <p:spPr/>
        <p:txBody>
          <a:bodyPr/>
          <a:lstStyle/>
          <a:p>
            <a:r>
              <a:rPr lang="de-DE" dirty="0"/>
              <a:t>Push/Pull</a:t>
            </a:r>
          </a:p>
        </p:txBody>
      </p:sp>
      <p:pic>
        <p:nvPicPr>
          <p:cNvPr id="10" name="Grafik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2886" y="2505075"/>
            <a:ext cx="2763440" cy="3684588"/>
          </a:xfrm>
          <a:prstGeom prst="rect">
            <a:avLst/>
          </a:prstGeom>
        </p:spPr>
      </p:pic>
      <p:sp>
        <p:nvSpPr>
          <p:cNvPr id="5" name="Textplatzhalter 4"/>
          <p:cNvSpPr>
            <a:spLocks noGrp="1"/>
          </p:cNvSpPr>
          <p:nvPr>
            <p:ph type="body" sz="quarter" idx="3"/>
          </p:nvPr>
        </p:nvSpPr>
        <p:spPr/>
        <p:txBody>
          <a:bodyPr/>
          <a:lstStyle/>
          <a:p>
            <a:r>
              <a:rPr lang="de-DE" dirty="0"/>
              <a:t>Asynchrones Request/Response</a:t>
            </a:r>
          </a:p>
        </p:txBody>
      </p:sp>
      <p:pic>
        <p:nvPicPr>
          <p:cNvPr id="12" name="Grafik 12"/>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01615" y="2747369"/>
            <a:ext cx="3342857" cy="3200000"/>
          </a:xfrm>
          <a:prstGeom prst="rect">
            <a:avLst/>
          </a:prstGeom>
        </p:spPr>
      </p:pic>
      <p:sp>
        <p:nvSpPr>
          <p:cNvPr id="7" name="Datumsplatzhalter 6"/>
          <p:cNvSpPr>
            <a:spLocks noGrp="1"/>
          </p:cNvSpPr>
          <p:nvPr>
            <p:ph type="dt" sz="half" idx="10"/>
          </p:nvPr>
        </p:nvSpPr>
        <p:spPr/>
        <p:txBody>
          <a:bodyPr/>
          <a:lstStyle/>
          <a:p>
            <a:r>
              <a:rPr lang="de-DE"/>
              <a:t>02.01.2017</a:t>
            </a:r>
          </a:p>
        </p:txBody>
      </p:sp>
      <p:sp>
        <p:nvSpPr>
          <p:cNvPr id="8" name="Fußzeilenplatzhalter 7"/>
          <p:cNvSpPr>
            <a:spLocks noGrp="1"/>
          </p:cNvSpPr>
          <p:nvPr>
            <p:ph type="ftr" sz="quarter" idx="11"/>
          </p:nvPr>
        </p:nvSpPr>
        <p:spPr/>
        <p:txBody>
          <a:bodyPr/>
          <a:lstStyle/>
          <a:p>
            <a:r>
              <a:rPr lang="de-DE"/>
              <a:t>Leonard Koll</a:t>
            </a:r>
          </a:p>
        </p:txBody>
      </p:sp>
      <p:sp>
        <p:nvSpPr>
          <p:cNvPr id="9" name="Foliennummernplatzhalter 8"/>
          <p:cNvSpPr>
            <a:spLocks noGrp="1"/>
          </p:cNvSpPr>
          <p:nvPr>
            <p:ph type="sldNum" sz="quarter" idx="12"/>
          </p:nvPr>
        </p:nvSpPr>
        <p:spPr/>
        <p:txBody>
          <a:bodyPr/>
          <a:lstStyle/>
          <a:p>
            <a:fld id="{ED089A21-87EC-42FD-BBC9-57616AE34CCA}" type="slidenum">
              <a:rPr lang="de-DE" smtClean="0"/>
              <a:t>16</a:t>
            </a:fld>
            <a:endParaRPr lang="de-DE"/>
          </a:p>
        </p:txBody>
      </p:sp>
    </p:spTree>
    <p:extLst>
      <p:ext uri="{BB962C8B-B14F-4D97-AF65-F5344CB8AC3E}">
        <p14:creationId xmlns:p14="http://schemas.microsoft.com/office/powerpoint/2010/main" val="234393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Pattern</a:t>
            </a:r>
          </a:p>
        </p:txBody>
      </p:sp>
      <p:sp>
        <p:nvSpPr>
          <p:cNvPr id="3" name="Textplatzhalter 2"/>
          <p:cNvSpPr>
            <a:spLocks noGrp="1"/>
          </p:cNvSpPr>
          <p:nvPr>
            <p:ph type="body" idx="1"/>
          </p:nvPr>
        </p:nvSpPr>
        <p:spPr/>
        <p:txBody>
          <a:bodyPr/>
          <a:lstStyle/>
          <a:p>
            <a:r>
              <a:rPr lang="de-DE" dirty="0"/>
              <a:t>Pair</a:t>
            </a:r>
          </a:p>
        </p:txBody>
      </p:sp>
      <p:pic>
        <p:nvPicPr>
          <p:cNvPr id="5" name="Grafik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06604" y="2505075"/>
            <a:ext cx="1116004" cy="3684588"/>
          </a:xfrm>
          <a:prstGeom prst="rect">
            <a:avLst/>
          </a:prstGeom>
        </p:spPr>
      </p:pic>
      <p:sp>
        <p:nvSpPr>
          <p:cNvPr id="7" name="Datumsplatzhalter 6"/>
          <p:cNvSpPr>
            <a:spLocks noGrp="1"/>
          </p:cNvSpPr>
          <p:nvPr>
            <p:ph type="dt" sz="half" idx="10"/>
          </p:nvPr>
        </p:nvSpPr>
        <p:spPr/>
        <p:txBody>
          <a:bodyPr/>
          <a:lstStyle/>
          <a:p>
            <a:r>
              <a:rPr lang="de-DE"/>
              <a:t>02.01.2017</a:t>
            </a:r>
          </a:p>
        </p:txBody>
      </p:sp>
      <p:sp>
        <p:nvSpPr>
          <p:cNvPr id="8" name="Fußzeilenplatzhalter 7"/>
          <p:cNvSpPr>
            <a:spLocks noGrp="1"/>
          </p:cNvSpPr>
          <p:nvPr>
            <p:ph type="ftr" sz="quarter" idx="11"/>
          </p:nvPr>
        </p:nvSpPr>
        <p:spPr/>
        <p:txBody>
          <a:bodyPr/>
          <a:lstStyle/>
          <a:p>
            <a:r>
              <a:rPr lang="de-DE"/>
              <a:t>Leonard Koll</a:t>
            </a:r>
          </a:p>
        </p:txBody>
      </p:sp>
      <p:sp>
        <p:nvSpPr>
          <p:cNvPr id="9" name="Foliennummernplatzhalter 8"/>
          <p:cNvSpPr>
            <a:spLocks noGrp="1"/>
          </p:cNvSpPr>
          <p:nvPr>
            <p:ph type="sldNum" sz="quarter" idx="12"/>
          </p:nvPr>
        </p:nvSpPr>
        <p:spPr/>
        <p:txBody>
          <a:bodyPr/>
          <a:lstStyle/>
          <a:p>
            <a:fld id="{ED089A21-87EC-42FD-BBC9-57616AE34CCA}" type="slidenum">
              <a:rPr lang="de-DE" smtClean="0"/>
              <a:t>17</a:t>
            </a:fld>
            <a:endParaRPr lang="de-DE"/>
          </a:p>
        </p:txBody>
      </p:sp>
    </p:spTree>
    <p:extLst>
      <p:ext uri="{BB962C8B-B14F-4D97-AF65-F5344CB8AC3E}">
        <p14:creationId xmlns:p14="http://schemas.microsoft.com/office/powerpoint/2010/main" val="280650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18</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8141999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43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Architektur</a:t>
            </a: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19</a:t>
            </a:fld>
            <a:endParaRPr lang="de-DE"/>
          </a:p>
        </p:txBody>
      </p:sp>
      <p:sp>
        <p:nvSpPr>
          <p:cNvPr id="8" name="Rechteck 7"/>
          <p:cNvSpPr/>
          <p:nvPr/>
        </p:nvSpPr>
        <p:spPr>
          <a:xfrm>
            <a:off x="886152" y="3678899"/>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Santa</a:t>
            </a:r>
          </a:p>
        </p:txBody>
      </p:sp>
      <p:sp>
        <p:nvSpPr>
          <p:cNvPr id="9" name="Rechteck 8"/>
          <p:cNvSpPr/>
          <p:nvPr/>
        </p:nvSpPr>
        <p:spPr>
          <a:xfrm>
            <a:off x="3249529" y="3678899"/>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Wecker</a:t>
            </a:r>
          </a:p>
        </p:txBody>
      </p:sp>
      <p:sp>
        <p:nvSpPr>
          <p:cNvPr id="10" name="Rechteck 9"/>
          <p:cNvSpPr/>
          <p:nvPr/>
        </p:nvSpPr>
        <p:spPr>
          <a:xfrm>
            <a:off x="5684947" y="2778140"/>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Elf</a:t>
            </a:r>
          </a:p>
        </p:txBody>
      </p:sp>
      <p:sp>
        <p:nvSpPr>
          <p:cNvPr id="11" name="Rechteck 10"/>
          <p:cNvSpPr/>
          <p:nvPr/>
        </p:nvSpPr>
        <p:spPr>
          <a:xfrm>
            <a:off x="7476608" y="2778140"/>
            <a:ext cx="643757" cy="643400"/>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lumMod val="50000"/>
                    <a:lumOff val="50000"/>
                  </a:schemeClr>
                </a:solidFill>
              </a:rPr>
              <a:t>x 12</a:t>
            </a:r>
          </a:p>
        </p:txBody>
      </p:sp>
      <p:sp>
        <p:nvSpPr>
          <p:cNvPr id="12" name="Rechteck 11"/>
          <p:cNvSpPr/>
          <p:nvPr/>
        </p:nvSpPr>
        <p:spPr>
          <a:xfrm>
            <a:off x="5684947" y="4579658"/>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Rentier</a:t>
            </a:r>
          </a:p>
        </p:txBody>
      </p:sp>
      <p:sp>
        <p:nvSpPr>
          <p:cNvPr id="13" name="Rechteck 12"/>
          <p:cNvSpPr/>
          <p:nvPr/>
        </p:nvSpPr>
        <p:spPr>
          <a:xfrm>
            <a:off x="7476608" y="4579658"/>
            <a:ext cx="643757" cy="643400"/>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lumMod val="50000"/>
                    <a:lumOff val="50000"/>
                  </a:schemeClr>
                </a:solidFill>
              </a:rPr>
              <a:t>x 8</a:t>
            </a:r>
          </a:p>
        </p:txBody>
      </p:sp>
      <p:sp>
        <p:nvSpPr>
          <p:cNvPr id="14" name="Rechteck: obere Ecken abgerundet 13"/>
          <p:cNvSpPr/>
          <p:nvPr/>
        </p:nvSpPr>
        <p:spPr>
          <a:xfrm rot="16200000">
            <a:off x="2799078"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sp>
        <p:nvSpPr>
          <p:cNvPr id="15" name="Rechteck: obere Ecken abgerundet 14"/>
          <p:cNvSpPr/>
          <p:nvPr/>
        </p:nvSpPr>
        <p:spPr>
          <a:xfrm rot="5400000">
            <a:off x="1980717"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sp>
        <p:nvSpPr>
          <p:cNvPr id="16" name="Rechteck: obere Ecken abgerundet 15"/>
          <p:cNvSpPr/>
          <p:nvPr/>
        </p:nvSpPr>
        <p:spPr>
          <a:xfrm rot="5400000">
            <a:off x="4341968"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PULL</a:t>
            </a:r>
          </a:p>
        </p:txBody>
      </p:sp>
      <p:sp>
        <p:nvSpPr>
          <p:cNvPr id="17" name="Rechteck: obere Ecken abgerundet 16"/>
          <p:cNvSpPr/>
          <p:nvPr/>
        </p:nvSpPr>
        <p:spPr>
          <a:xfrm>
            <a:off x="5828382" y="3421538"/>
            <a:ext cx="1036800" cy="257360"/>
          </a:xfrm>
          <a:prstGeom prst="round2SameRect">
            <a:avLst>
              <a:gd name="adj1" fmla="val 0"/>
              <a:gd name="adj2" fmla="val 19053"/>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PUSH</a:t>
            </a:r>
          </a:p>
        </p:txBody>
      </p:sp>
      <p:sp>
        <p:nvSpPr>
          <p:cNvPr id="18" name="Rechteck: obere Ecken abgerundet 17"/>
          <p:cNvSpPr/>
          <p:nvPr/>
        </p:nvSpPr>
        <p:spPr>
          <a:xfrm>
            <a:off x="5842782" y="4322297"/>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PUSH</a:t>
            </a:r>
          </a:p>
        </p:txBody>
      </p:sp>
      <p:cxnSp>
        <p:nvCxnSpPr>
          <p:cNvPr id="19" name="Verbinder: gewinkelt 18"/>
          <p:cNvCxnSpPr>
            <a:cxnSpLocks/>
            <a:stCxn id="17" idx="1"/>
            <a:endCxn id="16" idx="3"/>
          </p:cNvCxnSpPr>
          <p:nvPr/>
        </p:nvCxnSpPr>
        <p:spPr>
          <a:xfrm rot="5400000">
            <a:off x="5408751" y="3062567"/>
            <a:ext cx="321701" cy="1554362"/>
          </a:xfrm>
          <a:prstGeom prst="bentConnector2">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0" name="Verbinder: gewinkelt 19"/>
          <p:cNvCxnSpPr>
            <a:cxnSpLocks/>
            <a:stCxn id="18" idx="3"/>
            <a:endCxn id="16" idx="3"/>
          </p:cNvCxnSpPr>
          <p:nvPr/>
        </p:nvCxnSpPr>
        <p:spPr>
          <a:xfrm rot="16200000" flipV="1">
            <a:off x="5408752" y="3384267"/>
            <a:ext cx="321698" cy="1554362"/>
          </a:xfrm>
          <a:prstGeom prst="bentConnector2">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1" name="Gerade Verbindung mit Pfeil 20"/>
          <p:cNvCxnSpPr>
            <a:stCxn id="15" idx="3"/>
            <a:endCxn id="14" idx="3"/>
          </p:cNvCxnSpPr>
          <p:nvPr/>
        </p:nvCxnSpPr>
        <p:spPr>
          <a:xfrm>
            <a:off x="2431168" y="4000599"/>
            <a:ext cx="560859" cy="0"/>
          </a:xfrm>
          <a:prstGeom prst="straightConnector1">
            <a:avLst/>
          </a:prstGeom>
          <a:ln w="19050">
            <a:solidFill>
              <a:srgbClr val="983D0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hteck: obere Ecken abgerundet 21"/>
          <p:cNvSpPr/>
          <p:nvPr/>
        </p:nvSpPr>
        <p:spPr>
          <a:xfrm>
            <a:off x="5842782" y="2520779"/>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SUB</a:t>
            </a:r>
          </a:p>
        </p:txBody>
      </p:sp>
      <p:sp>
        <p:nvSpPr>
          <p:cNvPr id="23" name="Rechteck: obere Ecken abgerundet 22"/>
          <p:cNvSpPr/>
          <p:nvPr/>
        </p:nvSpPr>
        <p:spPr>
          <a:xfrm>
            <a:off x="5844056" y="5223054"/>
            <a:ext cx="1008000" cy="257360"/>
          </a:xfrm>
          <a:prstGeom prst="round2SameRect">
            <a:avLst>
              <a:gd name="adj1" fmla="val 0"/>
              <a:gd name="adj2" fmla="val 19053"/>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SUB</a:t>
            </a:r>
          </a:p>
        </p:txBody>
      </p:sp>
      <p:sp>
        <p:nvSpPr>
          <p:cNvPr id="24" name="Rechteck: obere Ecken abgerundet 23"/>
          <p:cNvSpPr/>
          <p:nvPr/>
        </p:nvSpPr>
        <p:spPr>
          <a:xfrm rot="16200000">
            <a:off x="435701"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PUB</a:t>
            </a:r>
          </a:p>
        </p:txBody>
      </p:sp>
      <p:cxnSp>
        <p:nvCxnSpPr>
          <p:cNvPr id="25" name="Verbinder: gewinkelt 24"/>
          <p:cNvCxnSpPr>
            <a:cxnSpLocks/>
            <a:stCxn id="24" idx="0"/>
            <a:endCxn id="22" idx="3"/>
          </p:cNvCxnSpPr>
          <p:nvPr/>
        </p:nvCxnSpPr>
        <p:spPr>
          <a:xfrm rot="5400000" flipH="1" flipV="1">
            <a:off x="2973031" y="305149"/>
            <a:ext cx="1158120" cy="5589381"/>
          </a:xfrm>
          <a:prstGeom prst="bentConnector3">
            <a:avLst>
              <a:gd name="adj1" fmla="val 119739"/>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6" name="Verbinder: gewinkelt 25"/>
          <p:cNvCxnSpPr>
            <a:cxnSpLocks/>
            <a:stCxn id="24" idx="2"/>
            <a:endCxn id="23" idx="1"/>
          </p:cNvCxnSpPr>
          <p:nvPr/>
        </p:nvCxnSpPr>
        <p:spPr>
          <a:xfrm rot="16200000" flipH="1">
            <a:off x="2973672" y="2106029"/>
            <a:ext cx="1158115" cy="5590654"/>
          </a:xfrm>
          <a:prstGeom prst="bentConnector3">
            <a:avLst>
              <a:gd name="adj1" fmla="val 119739"/>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sp>
        <p:nvSpPr>
          <p:cNvPr id="27" name="Rechteck: obere Ecken abgerundet 26"/>
          <p:cNvSpPr/>
          <p:nvPr/>
        </p:nvSpPr>
        <p:spPr>
          <a:xfrm rot="16200000">
            <a:off x="5238862" y="297108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REQ</a:t>
            </a:r>
          </a:p>
        </p:txBody>
      </p:sp>
      <p:sp>
        <p:nvSpPr>
          <p:cNvPr id="28" name="Rechteck: obere Ecken abgerundet 27"/>
          <p:cNvSpPr/>
          <p:nvPr/>
        </p:nvSpPr>
        <p:spPr>
          <a:xfrm>
            <a:off x="1030275" y="3421538"/>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ROUTER</a:t>
            </a:r>
          </a:p>
        </p:txBody>
      </p:sp>
      <p:cxnSp>
        <p:nvCxnSpPr>
          <p:cNvPr id="29" name="Verbinder: gewinkelt 28"/>
          <p:cNvCxnSpPr>
            <a:stCxn id="28" idx="3"/>
            <a:endCxn id="27" idx="3"/>
          </p:cNvCxnSpPr>
          <p:nvPr/>
        </p:nvCxnSpPr>
        <p:spPr>
          <a:xfrm rot="5400000" flipH="1" flipV="1">
            <a:off x="3322194" y="1311921"/>
            <a:ext cx="321699" cy="3897536"/>
          </a:xfrm>
          <a:prstGeom prst="bentConnector2">
            <a:avLst/>
          </a:prstGeom>
          <a:ln w="19050" cap="flat" cmpd="sng" algn="ctr">
            <a:solidFill>
              <a:srgbClr val="983D0A"/>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Textfeld 35"/>
          <p:cNvSpPr txBox="1"/>
          <p:nvPr/>
        </p:nvSpPr>
        <p:spPr>
          <a:xfrm>
            <a:off x="886152" y="5386847"/>
            <a:ext cx="4798794" cy="623248"/>
          </a:xfrm>
          <a:prstGeom prst="rect">
            <a:avLst/>
          </a:prstGeom>
          <a:noFill/>
        </p:spPr>
        <p:txBody>
          <a:bodyPr wrap="square" rtlCol="0">
            <a:spAutoFit/>
          </a:bodyPr>
          <a:lstStyle/>
          <a:p>
            <a:pPr algn="ctr">
              <a:spcAft>
                <a:spcPts val="300"/>
              </a:spcAft>
            </a:pPr>
            <a:r>
              <a:rPr lang="de-DE" sz="1600" dirty="0">
                <a:solidFill>
                  <a:schemeClr val="tx1">
                    <a:lumMod val="65000"/>
                    <a:lumOff val="35000"/>
                  </a:schemeClr>
                </a:solidFill>
              </a:rPr>
              <a:t>„rentiere einspannen“ / „rentiere ausspannen“ </a:t>
            </a:r>
          </a:p>
          <a:p>
            <a:pPr algn="ctr">
              <a:spcAft>
                <a:spcPts val="300"/>
              </a:spcAft>
            </a:pPr>
            <a:r>
              <a:rPr lang="de-DE" sz="1600" dirty="0">
                <a:solidFill>
                  <a:schemeClr val="tx1">
                    <a:lumMod val="65000"/>
                    <a:lumOff val="35000"/>
                  </a:schemeClr>
                </a:solidFill>
              </a:rPr>
              <a:t>„zisch“</a:t>
            </a:r>
          </a:p>
        </p:txBody>
      </p:sp>
      <p:sp>
        <p:nvSpPr>
          <p:cNvPr id="37" name="Textfeld 36"/>
          <p:cNvSpPr txBox="1"/>
          <p:nvPr/>
        </p:nvSpPr>
        <p:spPr>
          <a:xfrm>
            <a:off x="1529908" y="2000970"/>
            <a:ext cx="3260383" cy="338554"/>
          </a:xfrm>
          <a:prstGeom prst="rect">
            <a:avLst/>
          </a:prstGeom>
          <a:noFill/>
        </p:spPr>
        <p:txBody>
          <a:bodyPr wrap="square" rtlCol="0">
            <a:spAutoFit/>
          </a:bodyPr>
          <a:lstStyle/>
          <a:p>
            <a:pPr algn="ctr">
              <a:spcAft>
                <a:spcPts val="600"/>
              </a:spcAft>
            </a:pPr>
            <a:r>
              <a:rPr lang="de-DE" sz="1600" dirty="0">
                <a:solidFill>
                  <a:schemeClr val="tx1">
                    <a:lumMod val="65000"/>
                    <a:lumOff val="35000"/>
                  </a:schemeClr>
                </a:solidFill>
              </a:rPr>
              <a:t>„</a:t>
            </a:r>
            <a:r>
              <a:rPr lang="de-DE" sz="1600" dirty="0" err="1">
                <a:solidFill>
                  <a:schemeClr val="tx1">
                    <a:lumMod val="65000"/>
                    <a:lumOff val="35000"/>
                  </a:schemeClr>
                </a:solidFill>
              </a:rPr>
              <a:t>elfen</a:t>
            </a:r>
            <a:r>
              <a:rPr lang="de-DE" sz="1600" dirty="0">
                <a:solidFill>
                  <a:schemeClr val="tx1">
                    <a:lumMod val="65000"/>
                    <a:lumOff val="35000"/>
                  </a:schemeClr>
                </a:solidFill>
              </a:rPr>
              <a:t> </a:t>
            </a:r>
            <a:r>
              <a:rPr lang="de-DE" sz="1600" dirty="0" err="1">
                <a:solidFill>
                  <a:schemeClr val="tx1">
                    <a:lumMod val="65000"/>
                    <a:lumOff val="35000"/>
                  </a:schemeClr>
                </a:solidFill>
              </a:rPr>
              <a:t>werbrauchthilfe</a:t>
            </a:r>
            <a:r>
              <a:rPr lang="de-DE" sz="1600" dirty="0">
                <a:solidFill>
                  <a:schemeClr val="tx1">
                    <a:lumMod val="65000"/>
                    <a:lumOff val="35000"/>
                  </a:schemeClr>
                </a:solidFill>
              </a:rPr>
              <a:t>?“</a:t>
            </a:r>
          </a:p>
        </p:txBody>
      </p:sp>
      <p:sp>
        <p:nvSpPr>
          <p:cNvPr id="38" name="Textfeld 37"/>
          <p:cNvSpPr txBox="1"/>
          <p:nvPr/>
        </p:nvSpPr>
        <p:spPr>
          <a:xfrm>
            <a:off x="1529908" y="2755275"/>
            <a:ext cx="3260383" cy="623248"/>
          </a:xfrm>
          <a:prstGeom prst="rect">
            <a:avLst/>
          </a:prstGeom>
          <a:noFill/>
        </p:spPr>
        <p:txBody>
          <a:bodyPr wrap="square" rtlCol="0">
            <a:spAutoFit/>
          </a:bodyPr>
          <a:lstStyle/>
          <a:p>
            <a:pPr algn="ctr">
              <a:spcAft>
                <a:spcPts val="300"/>
              </a:spcAft>
            </a:pPr>
            <a:r>
              <a:rPr lang="de-DE" sz="1600" dirty="0">
                <a:solidFill>
                  <a:schemeClr val="tx1">
                    <a:lumMod val="65000"/>
                    <a:lumOff val="35000"/>
                  </a:schemeClr>
                </a:solidFill>
              </a:rPr>
              <a:t>⟵ „</a:t>
            </a:r>
            <a:r>
              <a:rPr lang="de-DE" sz="1600" dirty="0" err="1">
                <a:solidFill>
                  <a:schemeClr val="tx1">
                    <a:lumMod val="65000"/>
                    <a:lumOff val="35000"/>
                  </a:schemeClr>
                </a:solidFill>
              </a:rPr>
              <a:t>ichbrauchhilfe</a:t>
            </a:r>
            <a:r>
              <a:rPr lang="de-DE" sz="1600" dirty="0">
                <a:solidFill>
                  <a:schemeClr val="tx1">
                    <a:lumMod val="65000"/>
                    <a:lumOff val="35000"/>
                  </a:schemeClr>
                </a:solidFill>
              </a:rPr>
              <a:t>“ / „</a:t>
            </a:r>
            <a:r>
              <a:rPr lang="de-DE" sz="1600" dirty="0" err="1">
                <a:solidFill>
                  <a:schemeClr val="tx1">
                    <a:lumMod val="65000"/>
                    <a:lumOff val="35000"/>
                  </a:schemeClr>
                </a:solidFill>
              </a:rPr>
              <a:t>ichnicht</a:t>
            </a:r>
            <a:r>
              <a:rPr lang="de-DE" sz="1600" dirty="0">
                <a:solidFill>
                  <a:schemeClr val="tx1">
                    <a:lumMod val="65000"/>
                    <a:lumOff val="35000"/>
                  </a:schemeClr>
                </a:solidFill>
              </a:rPr>
              <a:t>“</a:t>
            </a:r>
          </a:p>
          <a:p>
            <a:pPr algn="ctr">
              <a:spcAft>
                <a:spcPts val="300"/>
              </a:spcAft>
            </a:pPr>
            <a:r>
              <a:rPr lang="de-DE" sz="1600" dirty="0">
                <a:solidFill>
                  <a:schemeClr val="tx1">
                    <a:lumMod val="65000"/>
                    <a:lumOff val="35000"/>
                  </a:schemeClr>
                </a:solidFill>
              </a:rPr>
              <a:t>„</a:t>
            </a:r>
            <a:r>
              <a:rPr lang="de-DE" sz="1600" dirty="0" err="1">
                <a:solidFill>
                  <a:schemeClr val="tx1">
                    <a:lumMod val="65000"/>
                    <a:lumOff val="35000"/>
                  </a:schemeClr>
                </a:solidFill>
              </a:rPr>
              <a:t>machsanders</a:t>
            </a:r>
            <a:r>
              <a:rPr lang="de-DE" sz="1600" dirty="0">
                <a:solidFill>
                  <a:schemeClr val="tx1">
                    <a:lumMod val="65000"/>
                    <a:lumOff val="35000"/>
                  </a:schemeClr>
                </a:solidFill>
              </a:rPr>
              <a:t>“ ⟶</a:t>
            </a:r>
          </a:p>
        </p:txBody>
      </p:sp>
      <p:sp>
        <p:nvSpPr>
          <p:cNvPr id="39" name="Rechteck 38"/>
          <p:cNvSpPr/>
          <p:nvPr/>
        </p:nvSpPr>
        <p:spPr>
          <a:xfrm>
            <a:off x="2476092" y="3726564"/>
            <a:ext cx="510076" cy="646331"/>
          </a:xfrm>
          <a:prstGeom prst="rect">
            <a:avLst/>
          </a:prstGeom>
        </p:spPr>
        <p:txBody>
          <a:bodyPr wrap="none">
            <a:spAutoFit/>
          </a:bodyPr>
          <a:lstStyle/>
          <a:p>
            <a:r>
              <a:rPr lang="de-DE" dirty="0">
                <a:solidFill>
                  <a:schemeClr val="bg1">
                    <a:lumMod val="50000"/>
                  </a:schemeClr>
                </a:solidFill>
              </a:rPr>
              <a:t>⟵ </a:t>
            </a:r>
          </a:p>
          <a:p>
            <a:r>
              <a:rPr lang="de-DE" dirty="0">
                <a:solidFill>
                  <a:schemeClr val="tx1">
                    <a:lumMod val="65000"/>
                    <a:lumOff val="35000"/>
                  </a:schemeClr>
                </a:solidFill>
              </a:rPr>
              <a:t>⌚</a:t>
            </a:r>
          </a:p>
        </p:txBody>
      </p:sp>
      <p:sp>
        <p:nvSpPr>
          <p:cNvPr id="40" name="Textfeld 39"/>
          <p:cNvSpPr txBox="1"/>
          <p:nvPr/>
        </p:nvSpPr>
        <p:spPr>
          <a:xfrm>
            <a:off x="4822499" y="3668168"/>
            <a:ext cx="1472679" cy="338554"/>
          </a:xfrm>
          <a:prstGeom prst="rect">
            <a:avLst/>
          </a:prstGeom>
          <a:noFill/>
        </p:spPr>
        <p:txBody>
          <a:bodyPr wrap="square" rtlCol="0">
            <a:spAutoFit/>
          </a:bodyPr>
          <a:lstStyle/>
          <a:p>
            <a:pPr algn="ctr">
              <a:spcAft>
                <a:spcPts val="600"/>
              </a:spcAft>
            </a:pPr>
            <a:r>
              <a:rPr lang="de-DE" sz="1600" dirty="0">
                <a:solidFill>
                  <a:schemeClr val="tx1">
                    <a:lumMod val="65000"/>
                    <a:lumOff val="35000"/>
                  </a:schemeClr>
                </a:solidFill>
              </a:rPr>
              <a:t>„</a:t>
            </a:r>
            <a:r>
              <a:rPr lang="de-DE" sz="1600" dirty="0" err="1">
                <a:solidFill>
                  <a:schemeClr val="tx1">
                    <a:lumMod val="65000"/>
                    <a:lumOff val="35000"/>
                  </a:schemeClr>
                </a:solidFill>
              </a:rPr>
              <a:t>hilfegesuch</a:t>
            </a:r>
            <a:r>
              <a:rPr lang="de-DE" sz="1600" dirty="0">
                <a:solidFill>
                  <a:schemeClr val="tx1">
                    <a:lumMod val="65000"/>
                    <a:lumOff val="35000"/>
                  </a:schemeClr>
                </a:solidFill>
              </a:rPr>
              <a:t>“</a:t>
            </a:r>
          </a:p>
        </p:txBody>
      </p:sp>
      <p:sp>
        <p:nvSpPr>
          <p:cNvPr id="41" name="Textfeld 40"/>
          <p:cNvSpPr txBox="1"/>
          <p:nvPr/>
        </p:nvSpPr>
        <p:spPr>
          <a:xfrm>
            <a:off x="4849469" y="3959930"/>
            <a:ext cx="1475788" cy="369332"/>
          </a:xfrm>
          <a:prstGeom prst="rect">
            <a:avLst/>
          </a:prstGeom>
          <a:noFill/>
        </p:spPr>
        <p:txBody>
          <a:bodyPr wrap="square" rtlCol="0">
            <a:spAutoFit/>
          </a:bodyPr>
          <a:lstStyle/>
          <a:p>
            <a:pPr algn="ctr">
              <a:spcAft>
                <a:spcPts val="600"/>
              </a:spcAft>
            </a:pPr>
            <a:r>
              <a:rPr lang="de-DE" dirty="0">
                <a:solidFill>
                  <a:schemeClr val="tx1">
                    <a:lumMod val="65000"/>
                    <a:lumOff val="35000"/>
                  </a:schemeClr>
                </a:solidFill>
              </a:rPr>
              <a:t>„</a:t>
            </a:r>
            <a:r>
              <a:rPr lang="de-DE" sz="1600" dirty="0">
                <a:solidFill>
                  <a:schemeClr val="tx1">
                    <a:lumMod val="65000"/>
                    <a:lumOff val="35000"/>
                  </a:schemeClr>
                </a:solidFill>
              </a:rPr>
              <a:t>eingetroffen</a:t>
            </a:r>
            <a:r>
              <a:rPr lang="de-DE" dirty="0">
                <a:solidFill>
                  <a:schemeClr val="tx1">
                    <a:lumMod val="65000"/>
                    <a:lumOff val="35000"/>
                  </a:schemeClr>
                </a:solidFill>
              </a:rPr>
              <a:t>“</a:t>
            </a:r>
          </a:p>
        </p:txBody>
      </p:sp>
    </p:spTree>
    <p:extLst>
      <p:ext uri="{BB962C8B-B14F-4D97-AF65-F5344CB8AC3E}">
        <p14:creationId xmlns:p14="http://schemas.microsoft.com/office/powerpoint/2010/main" val="37032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P spid="18" grpId="0" animBg="1"/>
      <p:bldP spid="22" grpId="0" animBg="1"/>
      <p:bldP spid="23" grpId="0" animBg="1"/>
      <p:bldP spid="24" grpId="0" animBg="1"/>
      <p:bldP spid="27" grpId="0" animBg="1"/>
      <p:bldP spid="28" grpId="0" animBg="1"/>
      <p:bldP spid="36" grpId="0"/>
      <p:bldP spid="37" grpId="0"/>
      <p:bldP spid="38" grpId="0"/>
      <p:bldP spid="39" grpId="0"/>
      <p:bldP spid="40"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Inhalt</a:t>
            </a:r>
          </a:p>
        </p:txBody>
      </p:sp>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876646718"/>
              </p:ext>
            </p:extLst>
          </p:nvPr>
        </p:nvGraphicFramePr>
        <p:xfrm>
          <a:off x="628650" y="2016124"/>
          <a:ext cx="7886700" cy="3984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feld 8"/>
          <p:cNvSpPr txBox="1"/>
          <p:nvPr/>
        </p:nvSpPr>
        <p:spPr>
          <a:xfrm>
            <a:off x="628649" y="5631417"/>
            <a:ext cx="7886701" cy="369332"/>
          </a:xfrm>
          <a:prstGeom prst="rect">
            <a:avLst/>
          </a:prstGeom>
          <a:noFill/>
        </p:spPr>
        <p:txBody>
          <a:bodyPr wrap="square" rtlCol="0">
            <a:spAutoFit/>
          </a:bodyPr>
          <a:lstStyle/>
          <a:p>
            <a:pPr algn="r"/>
            <a:r>
              <a:rPr lang="de-DE" dirty="0">
                <a:solidFill>
                  <a:schemeClr val="bg1">
                    <a:lumMod val="50000"/>
                  </a:schemeClr>
                </a:solidFill>
                <a:latin typeface="+mj-lt"/>
              </a:rPr>
              <a:t>Präsentation &amp; Code auf </a:t>
            </a:r>
            <a:r>
              <a:rPr lang="de-DE" dirty="0" err="1">
                <a:solidFill>
                  <a:schemeClr val="bg1">
                    <a:lumMod val="50000"/>
                  </a:schemeClr>
                </a:solidFill>
                <a:latin typeface="+mj-lt"/>
              </a:rPr>
              <a:t>GitHub</a:t>
            </a:r>
            <a:r>
              <a:rPr lang="de-DE" dirty="0">
                <a:solidFill>
                  <a:schemeClr val="bg1">
                    <a:lumMod val="50000"/>
                  </a:schemeClr>
                </a:solidFill>
                <a:latin typeface="+mj-lt"/>
              </a:rPr>
              <a:t>: </a:t>
            </a:r>
            <a:r>
              <a:rPr lang="de-DE" dirty="0">
                <a:latin typeface="+mj-lt"/>
                <a:hlinkClick r:id="rId8"/>
              </a:rPr>
              <a:t>lekoll.de/</a:t>
            </a:r>
            <a:r>
              <a:rPr lang="de-DE" dirty="0" err="1">
                <a:latin typeface="+mj-lt"/>
                <a:hlinkClick r:id="rId8"/>
              </a:rPr>
              <a:t>santa</a:t>
            </a:r>
            <a:endParaRPr lang="de-DE" dirty="0">
              <a:latin typeface="+mj-lt"/>
            </a:endParaRPr>
          </a:p>
        </p:txBody>
      </p:sp>
    </p:spTree>
    <p:extLst>
      <p:ext uri="{BB962C8B-B14F-4D97-AF65-F5344CB8AC3E}">
        <p14:creationId xmlns:p14="http://schemas.microsoft.com/office/powerpoint/2010/main" val="1472304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Architektur</a:t>
            </a: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20</a:t>
            </a:fld>
            <a:endParaRPr lang="de-DE"/>
          </a:p>
        </p:txBody>
      </p:sp>
      <p:sp>
        <p:nvSpPr>
          <p:cNvPr id="8" name="Rechteck 7"/>
          <p:cNvSpPr/>
          <p:nvPr/>
        </p:nvSpPr>
        <p:spPr>
          <a:xfrm>
            <a:off x="886152" y="3678899"/>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Santa</a:t>
            </a:r>
          </a:p>
        </p:txBody>
      </p:sp>
      <p:sp>
        <p:nvSpPr>
          <p:cNvPr id="9" name="Rechteck 8"/>
          <p:cNvSpPr/>
          <p:nvPr/>
        </p:nvSpPr>
        <p:spPr>
          <a:xfrm>
            <a:off x="3249529" y="3678899"/>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Wecker</a:t>
            </a:r>
          </a:p>
        </p:txBody>
      </p:sp>
      <p:sp>
        <p:nvSpPr>
          <p:cNvPr id="10" name="Rechteck 9"/>
          <p:cNvSpPr/>
          <p:nvPr/>
        </p:nvSpPr>
        <p:spPr>
          <a:xfrm>
            <a:off x="5684947" y="2778140"/>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Elf</a:t>
            </a:r>
          </a:p>
        </p:txBody>
      </p:sp>
      <p:sp>
        <p:nvSpPr>
          <p:cNvPr id="11" name="Rechteck 10"/>
          <p:cNvSpPr/>
          <p:nvPr/>
        </p:nvSpPr>
        <p:spPr>
          <a:xfrm>
            <a:off x="7476608" y="2778140"/>
            <a:ext cx="643757" cy="643400"/>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lumMod val="50000"/>
                    <a:lumOff val="50000"/>
                  </a:schemeClr>
                </a:solidFill>
              </a:rPr>
              <a:t>x 12</a:t>
            </a:r>
          </a:p>
        </p:txBody>
      </p:sp>
      <p:sp>
        <p:nvSpPr>
          <p:cNvPr id="12" name="Rechteck 11"/>
          <p:cNvSpPr/>
          <p:nvPr/>
        </p:nvSpPr>
        <p:spPr>
          <a:xfrm>
            <a:off x="5684947" y="4579658"/>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Rentier</a:t>
            </a:r>
          </a:p>
        </p:txBody>
      </p:sp>
      <p:sp>
        <p:nvSpPr>
          <p:cNvPr id="13" name="Rechteck 12"/>
          <p:cNvSpPr/>
          <p:nvPr/>
        </p:nvSpPr>
        <p:spPr>
          <a:xfrm>
            <a:off x="7476608" y="4579658"/>
            <a:ext cx="643757" cy="643400"/>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solidFill>
                  <a:schemeClr val="tx1">
                    <a:lumMod val="50000"/>
                    <a:lumOff val="50000"/>
                  </a:schemeClr>
                </a:solidFill>
              </a:rPr>
              <a:t>x 8</a:t>
            </a:r>
          </a:p>
        </p:txBody>
      </p:sp>
      <p:sp>
        <p:nvSpPr>
          <p:cNvPr id="14" name="Rechteck: obere Ecken abgerundet 13"/>
          <p:cNvSpPr/>
          <p:nvPr/>
        </p:nvSpPr>
        <p:spPr>
          <a:xfrm rot="16200000">
            <a:off x="2799078"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sp>
        <p:nvSpPr>
          <p:cNvPr id="15" name="Rechteck: obere Ecken abgerundet 14"/>
          <p:cNvSpPr/>
          <p:nvPr/>
        </p:nvSpPr>
        <p:spPr>
          <a:xfrm rot="5400000">
            <a:off x="1980717"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PAIR</a:t>
            </a:r>
          </a:p>
        </p:txBody>
      </p:sp>
      <p:sp>
        <p:nvSpPr>
          <p:cNvPr id="16" name="Rechteck: obere Ecken abgerundet 15"/>
          <p:cNvSpPr/>
          <p:nvPr/>
        </p:nvSpPr>
        <p:spPr>
          <a:xfrm rot="5400000">
            <a:off x="4341968"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PULL</a:t>
            </a:r>
          </a:p>
        </p:txBody>
      </p:sp>
      <p:sp>
        <p:nvSpPr>
          <p:cNvPr id="17" name="Rechteck: obere Ecken abgerundet 16"/>
          <p:cNvSpPr/>
          <p:nvPr/>
        </p:nvSpPr>
        <p:spPr>
          <a:xfrm>
            <a:off x="5828382" y="3421538"/>
            <a:ext cx="1036800" cy="257360"/>
          </a:xfrm>
          <a:prstGeom prst="round2SameRect">
            <a:avLst>
              <a:gd name="adj1" fmla="val 0"/>
              <a:gd name="adj2" fmla="val 19053"/>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PUSH</a:t>
            </a:r>
          </a:p>
        </p:txBody>
      </p:sp>
      <p:sp>
        <p:nvSpPr>
          <p:cNvPr id="18" name="Rechteck: obere Ecken abgerundet 17"/>
          <p:cNvSpPr/>
          <p:nvPr/>
        </p:nvSpPr>
        <p:spPr>
          <a:xfrm>
            <a:off x="5842782" y="4322297"/>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PUSH</a:t>
            </a:r>
          </a:p>
        </p:txBody>
      </p:sp>
      <p:cxnSp>
        <p:nvCxnSpPr>
          <p:cNvPr id="19" name="Verbinder: gewinkelt 18"/>
          <p:cNvCxnSpPr>
            <a:cxnSpLocks/>
            <a:stCxn id="17" idx="1"/>
            <a:endCxn id="16" idx="3"/>
          </p:cNvCxnSpPr>
          <p:nvPr/>
        </p:nvCxnSpPr>
        <p:spPr>
          <a:xfrm rot="5400000">
            <a:off x="5408751" y="3062567"/>
            <a:ext cx="321701" cy="1554362"/>
          </a:xfrm>
          <a:prstGeom prst="bentConnector2">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0" name="Verbinder: gewinkelt 19"/>
          <p:cNvCxnSpPr>
            <a:cxnSpLocks/>
            <a:stCxn id="18" idx="3"/>
            <a:endCxn id="16" idx="3"/>
          </p:cNvCxnSpPr>
          <p:nvPr/>
        </p:nvCxnSpPr>
        <p:spPr>
          <a:xfrm rot="16200000" flipV="1">
            <a:off x="5408752" y="3384267"/>
            <a:ext cx="321698" cy="1554362"/>
          </a:xfrm>
          <a:prstGeom prst="bentConnector2">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1" name="Gerade Verbindung mit Pfeil 20"/>
          <p:cNvCxnSpPr>
            <a:stCxn id="15" idx="3"/>
            <a:endCxn id="14" idx="3"/>
          </p:cNvCxnSpPr>
          <p:nvPr/>
        </p:nvCxnSpPr>
        <p:spPr>
          <a:xfrm>
            <a:off x="2431168" y="4000599"/>
            <a:ext cx="560859" cy="0"/>
          </a:xfrm>
          <a:prstGeom prst="straightConnector1">
            <a:avLst/>
          </a:prstGeom>
          <a:ln w="19050">
            <a:solidFill>
              <a:srgbClr val="983D0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hteck: obere Ecken abgerundet 21"/>
          <p:cNvSpPr/>
          <p:nvPr/>
        </p:nvSpPr>
        <p:spPr>
          <a:xfrm>
            <a:off x="5842782" y="2520779"/>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SUB</a:t>
            </a:r>
          </a:p>
        </p:txBody>
      </p:sp>
      <p:sp>
        <p:nvSpPr>
          <p:cNvPr id="23" name="Rechteck: obere Ecken abgerundet 22"/>
          <p:cNvSpPr/>
          <p:nvPr/>
        </p:nvSpPr>
        <p:spPr>
          <a:xfrm>
            <a:off x="5844056" y="5223054"/>
            <a:ext cx="1008000" cy="257360"/>
          </a:xfrm>
          <a:prstGeom prst="round2SameRect">
            <a:avLst>
              <a:gd name="adj1" fmla="val 0"/>
              <a:gd name="adj2" fmla="val 19053"/>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SUB</a:t>
            </a:r>
          </a:p>
        </p:txBody>
      </p:sp>
      <p:sp>
        <p:nvSpPr>
          <p:cNvPr id="24" name="Rechteck: obere Ecken abgerundet 23"/>
          <p:cNvSpPr/>
          <p:nvPr/>
        </p:nvSpPr>
        <p:spPr>
          <a:xfrm rot="16200000">
            <a:off x="435701" y="387184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PUB</a:t>
            </a:r>
          </a:p>
        </p:txBody>
      </p:sp>
      <p:cxnSp>
        <p:nvCxnSpPr>
          <p:cNvPr id="25" name="Verbinder: gewinkelt 24"/>
          <p:cNvCxnSpPr>
            <a:cxnSpLocks/>
            <a:stCxn id="24" idx="0"/>
            <a:endCxn id="22" idx="3"/>
          </p:cNvCxnSpPr>
          <p:nvPr/>
        </p:nvCxnSpPr>
        <p:spPr>
          <a:xfrm rot="5400000" flipH="1" flipV="1">
            <a:off x="2973031" y="305149"/>
            <a:ext cx="1158120" cy="5589381"/>
          </a:xfrm>
          <a:prstGeom prst="bentConnector3">
            <a:avLst>
              <a:gd name="adj1" fmla="val 119739"/>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cxnSp>
        <p:nvCxnSpPr>
          <p:cNvPr id="26" name="Verbinder: gewinkelt 25"/>
          <p:cNvCxnSpPr>
            <a:cxnSpLocks/>
            <a:stCxn id="24" idx="2"/>
            <a:endCxn id="23" idx="1"/>
          </p:cNvCxnSpPr>
          <p:nvPr/>
        </p:nvCxnSpPr>
        <p:spPr>
          <a:xfrm rot="16200000" flipH="1">
            <a:off x="2973672" y="2106029"/>
            <a:ext cx="1158115" cy="5590654"/>
          </a:xfrm>
          <a:prstGeom prst="bentConnector3">
            <a:avLst>
              <a:gd name="adj1" fmla="val 119739"/>
            </a:avLst>
          </a:prstGeom>
          <a:ln>
            <a:solidFill>
              <a:srgbClr val="983D0A"/>
            </a:solidFill>
            <a:tailEnd type="triangle"/>
          </a:ln>
        </p:spPr>
        <p:style>
          <a:lnRef idx="3">
            <a:schemeClr val="accent2"/>
          </a:lnRef>
          <a:fillRef idx="0">
            <a:schemeClr val="accent2"/>
          </a:fillRef>
          <a:effectRef idx="2">
            <a:schemeClr val="accent2"/>
          </a:effectRef>
          <a:fontRef idx="minor">
            <a:schemeClr val="tx1"/>
          </a:fontRef>
        </p:style>
      </p:cxnSp>
      <p:sp>
        <p:nvSpPr>
          <p:cNvPr id="27" name="Rechteck: obere Ecken abgerundet 26"/>
          <p:cNvSpPr/>
          <p:nvPr/>
        </p:nvSpPr>
        <p:spPr>
          <a:xfrm rot="16200000">
            <a:off x="5238862" y="2971087"/>
            <a:ext cx="643400" cy="257503"/>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REQ</a:t>
            </a:r>
          </a:p>
        </p:txBody>
      </p:sp>
      <p:sp>
        <p:nvSpPr>
          <p:cNvPr id="28" name="Rechteck: obere Ecken abgerundet 27"/>
          <p:cNvSpPr/>
          <p:nvPr/>
        </p:nvSpPr>
        <p:spPr>
          <a:xfrm>
            <a:off x="1030275" y="3421538"/>
            <a:ext cx="1008000" cy="257360"/>
          </a:xfrm>
          <a:prstGeom prst="round2Same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rgbClr val="7E3208"/>
                </a:solidFill>
              </a:rPr>
              <a:t>ROUTER</a:t>
            </a:r>
          </a:p>
        </p:txBody>
      </p:sp>
      <p:cxnSp>
        <p:nvCxnSpPr>
          <p:cNvPr id="29" name="Verbinder: gewinkelt 28"/>
          <p:cNvCxnSpPr>
            <a:stCxn id="28" idx="3"/>
            <a:endCxn id="27" idx="3"/>
          </p:cNvCxnSpPr>
          <p:nvPr/>
        </p:nvCxnSpPr>
        <p:spPr>
          <a:xfrm rot="5400000" flipH="1" flipV="1">
            <a:off x="3322194" y="1311921"/>
            <a:ext cx="321699" cy="3897536"/>
          </a:xfrm>
          <a:prstGeom prst="bentConnector2">
            <a:avLst/>
          </a:prstGeom>
          <a:ln w="19050" cap="flat" cmpd="sng" algn="ctr">
            <a:solidFill>
              <a:srgbClr val="983D0A"/>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0" name="Rechteck: obere Ecken abgerundet 29"/>
          <p:cNvSpPr/>
          <p:nvPr/>
        </p:nvSpPr>
        <p:spPr>
          <a:xfrm rot="5400000">
            <a:off x="6775146" y="2971087"/>
            <a:ext cx="643400" cy="257503"/>
          </a:xfrm>
          <a:prstGeom prst="round2SameRect">
            <a:avLst/>
          </a:prstGeom>
          <a:solidFill>
            <a:schemeClr val="accent2">
              <a:lumMod val="40000"/>
              <a:lumOff val="60000"/>
            </a:schemeClr>
          </a:solidFill>
          <a:ln>
            <a:solidFill>
              <a:srgbClr val="AE5A2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rgbClr val="7E3208"/>
                </a:solidFill>
              </a:rPr>
              <a:t>SUB</a:t>
            </a:r>
          </a:p>
        </p:txBody>
      </p:sp>
      <p:sp>
        <p:nvSpPr>
          <p:cNvPr id="31" name="Rechteck: obere Ecken abgerundet 30"/>
          <p:cNvSpPr/>
          <p:nvPr/>
        </p:nvSpPr>
        <p:spPr>
          <a:xfrm rot="5400000">
            <a:off x="6775146" y="4772606"/>
            <a:ext cx="643400" cy="257503"/>
          </a:xfrm>
          <a:prstGeom prst="round2SameRect">
            <a:avLst/>
          </a:prstGeom>
          <a:solidFill>
            <a:schemeClr val="accent2">
              <a:lumMod val="40000"/>
              <a:lumOff val="60000"/>
            </a:schemeClr>
          </a:solidFill>
          <a:ln>
            <a:solidFill>
              <a:srgbClr val="AE5A2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rgbClr val="7E3208"/>
                </a:solidFill>
              </a:rPr>
              <a:t>SUB</a:t>
            </a:r>
          </a:p>
        </p:txBody>
      </p:sp>
      <p:sp>
        <p:nvSpPr>
          <p:cNvPr id="32" name="Rechteck: obere Ecken abgerundet 31"/>
          <p:cNvSpPr/>
          <p:nvPr/>
        </p:nvSpPr>
        <p:spPr>
          <a:xfrm rot="16200000">
            <a:off x="6775146" y="3871847"/>
            <a:ext cx="643400" cy="257503"/>
          </a:xfrm>
          <a:prstGeom prst="round2SameRect">
            <a:avLst/>
          </a:prstGeom>
          <a:solidFill>
            <a:schemeClr val="accent2">
              <a:lumMod val="40000"/>
              <a:lumOff val="60000"/>
            </a:schemeClr>
          </a:solidFill>
          <a:ln>
            <a:solidFill>
              <a:srgbClr val="AE5A2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rgbClr val="7E3208"/>
                </a:solidFill>
              </a:rPr>
              <a:t>PUB</a:t>
            </a:r>
          </a:p>
        </p:txBody>
      </p:sp>
      <p:sp>
        <p:nvSpPr>
          <p:cNvPr id="33" name="Rechteck 32"/>
          <p:cNvSpPr/>
          <p:nvPr/>
        </p:nvSpPr>
        <p:spPr>
          <a:xfrm>
            <a:off x="7227837" y="3678898"/>
            <a:ext cx="1287513" cy="643400"/>
          </a:xfrm>
          <a:prstGeom prst="rect">
            <a:avLst/>
          </a:prstGeom>
          <a:solidFill>
            <a:schemeClr val="accent1">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main</a:t>
            </a:r>
          </a:p>
        </p:txBody>
      </p:sp>
      <p:cxnSp>
        <p:nvCxnSpPr>
          <p:cNvPr id="34" name="Gerade Verbindung mit Pfeil 33"/>
          <p:cNvCxnSpPr>
            <a:cxnSpLocks/>
            <a:stCxn id="32" idx="0"/>
            <a:endCxn id="30" idx="0"/>
          </p:cNvCxnSpPr>
          <p:nvPr/>
        </p:nvCxnSpPr>
        <p:spPr>
          <a:xfrm flipV="1">
            <a:off x="7096846" y="3421538"/>
            <a:ext cx="0" cy="257361"/>
          </a:xfrm>
          <a:prstGeom prst="straightConnector1">
            <a:avLst/>
          </a:prstGeom>
          <a:ln w="19050">
            <a:solidFill>
              <a:srgbClr val="983D0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cxnSpLocks/>
            <a:stCxn id="32" idx="2"/>
            <a:endCxn id="31" idx="2"/>
          </p:cNvCxnSpPr>
          <p:nvPr/>
        </p:nvCxnSpPr>
        <p:spPr>
          <a:xfrm>
            <a:off x="7096846" y="4322298"/>
            <a:ext cx="0" cy="257360"/>
          </a:xfrm>
          <a:prstGeom prst="straightConnector1">
            <a:avLst/>
          </a:prstGeom>
          <a:ln w="19050">
            <a:solidFill>
              <a:srgbClr val="983D0A"/>
            </a:solidFill>
            <a:tailEnd type="triangle"/>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886152" y="5386847"/>
            <a:ext cx="4798794" cy="623248"/>
          </a:xfrm>
          <a:prstGeom prst="rect">
            <a:avLst/>
          </a:prstGeom>
          <a:noFill/>
        </p:spPr>
        <p:txBody>
          <a:bodyPr wrap="square" rtlCol="0">
            <a:spAutoFit/>
          </a:bodyPr>
          <a:lstStyle/>
          <a:p>
            <a:pPr algn="ctr">
              <a:spcAft>
                <a:spcPts val="300"/>
              </a:spcAft>
            </a:pPr>
            <a:r>
              <a:rPr lang="de-DE" sz="1600" dirty="0">
                <a:solidFill>
                  <a:schemeClr val="tx1">
                    <a:lumMod val="65000"/>
                    <a:lumOff val="35000"/>
                  </a:schemeClr>
                </a:solidFill>
              </a:rPr>
              <a:t>„rentiere einspannen“ / „rentiere ausspannen“ </a:t>
            </a:r>
          </a:p>
          <a:p>
            <a:pPr algn="ctr">
              <a:spcAft>
                <a:spcPts val="300"/>
              </a:spcAft>
            </a:pPr>
            <a:r>
              <a:rPr lang="de-DE" sz="1600" dirty="0">
                <a:solidFill>
                  <a:schemeClr val="tx1">
                    <a:lumMod val="65000"/>
                    <a:lumOff val="35000"/>
                  </a:schemeClr>
                </a:solidFill>
              </a:rPr>
              <a:t>„zisch“</a:t>
            </a:r>
          </a:p>
        </p:txBody>
      </p:sp>
      <p:sp>
        <p:nvSpPr>
          <p:cNvPr id="37" name="Textfeld 36"/>
          <p:cNvSpPr txBox="1"/>
          <p:nvPr/>
        </p:nvSpPr>
        <p:spPr>
          <a:xfrm>
            <a:off x="1529908" y="2000970"/>
            <a:ext cx="3260383" cy="338554"/>
          </a:xfrm>
          <a:prstGeom prst="rect">
            <a:avLst/>
          </a:prstGeom>
          <a:noFill/>
        </p:spPr>
        <p:txBody>
          <a:bodyPr wrap="square" rtlCol="0">
            <a:spAutoFit/>
          </a:bodyPr>
          <a:lstStyle/>
          <a:p>
            <a:pPr algn="ctr">
              <a:spcAft>
                <a:spcPts val="600"/>
              </a:spcAft>
            </a:pPr>
            <a:r>
              <a:rPr lang="de-DE" sz="1600" dirty="0">
                <a:solidFill>
                  <a:schemeClr val="tx1">
                    <a:lumMod val="65000"/>
                    <a:lumOff val="35000"/>
                  </a:schemeClr>
                </a:solidFill>
              </a:rPr>
              <a:t>„</a:t>
            </a:r>
            <a:r>
              <a:rPr lang="de-DE" sz="1600" dirty="0" err="1">
                <a:solidFill>
                  <a:schemeClr val="tx1">
                    <a:lumMod val="65000"/>
                    <a:lumOff val="35000"/>
                  </a:schemeClr>
                </a:solidFill>
              </a:rPr>
              <a:t>elfen</a:t>
            </a:r>
            <a:r>
              <a:rPr lang="de-DE" sz="1600" dirty="0">
                <a:solidFill>
                  <a:schemeClr val="tx1">
                    <a:lumMod val="65000"/>
                    <a:lumOff val="35000"/>
                  </a:schemeClr>
                </a:solidFill>
              </a:rPr>
              <a:t> </a:t>
            </a:r>
            <a:r>
              <a:rPr lang="de-DE" sz="1600" dirty="0" err="1">
                <a:solidFill>
                  <a:schemeClr val="tx1">
                    <a:lumMod val="65000"/>
                    <a:lumOff val="35000"/>
                  </a:schemeClr>
                </a:solidFill>
              </a:rPr>
              <a:t>werbrauchthilfe</a:t>
            </a:r>
            <a:r>
              <a:rPr lang="de-DE" sz="1600" dirty="0">
                <a:solidFill>
                  <a:schemeClr val="tx1">
                    <a:lumMod val="65000"/>
                    <a:lumOff val="35000"/>
                  </a:schemeClr>
                </a:solidFill>
              </a:rPr>
              <a:t>?“</a:t>
            </a:r>
          </a:p>
        </p:txBody>
      </p:sp>
      <p:sp>
        <p:nvSpPr>
          <p:cNvPr id="38" name="Textfeld 37"/>
          <p:cNvSpPr txBox="1"/>
          <p:nvPr/>
        </p:nvSpPr>
        <p:spPr>
          <a:xfrm>
            <a:off x="1529908" y="2755275"/>
            <a:ext cx="3260383" cy="623248"/>
          </a:xfrm>
          <a:prstGeom prst="rect">
            <a:avLst/>
          </a:prstGeom>
          <a:noFill/>
        </p:spPr>
        <p:txBody>
          <a:bodyPr wrap="square" rtlCol="0">
            <a:spAutoFit/>
          </a:bodyPr>
          <a:lstStyle/>
          <a:p>
            <a:pPr algn="ctr">
              <a:spcAft>
                <a:spcPts val="300"/>
              </a:spcAft>
            </a:pPr>
            <a:r>
              <a:rPr lang="de-DE" sz="1600" dirty="0">
                <a:solidFill>
                  <a:schemeClr val="tx1">
                    <a:lumMod val="65000"/>
                    <a:lumOff val="35000"/>
                  </a:schemeClr>
                </a:solidFill>
              </a:rPr>
              <a:t>⟵ „</a:t>
            </a:r>
            <a:r>
              <a:rPr lang="de-DE" sz="1600" dirty="0" err="1">
                <a:solidFill>
                  <a:schemeClr val="tx1">
                    <a:lumMod val="65000"/>
                    <a:lumOff val="35000"/>
                  </a:schemeClr>
                </a:solidFill>
              </a:rPr>
              <a:t>ichbrauchhilfe</a:t>
            </a:r>
            <a:r>
              <a:rPr lang="de-DE" sz="1600" dirty="0">
                <a:solidFill>
                  <a:schemeClr val="tx1">
                    <a:lumMod val="65000"/>
                    <a:lumOff val="35000"/>
                  </a:schemeClr>
                </a:solidFill>
              </a:rPr>
              <a:t>“ / „</a:t>
            </a:r>
            <a:r>
              <a:rPr lang="de-DE" sz="1600" dirty="0" err="1">
                <a:solidFill>
                  <a:schemeClr val="tx1">
                    <a:lumMod val="65000"/>
                    <a:lumOff val="35000"/>
                  </a:schemeClr>
                </a:solidFill>
              </a:rPr>
              <a:t>ichnicht</a:t>
            </a:r>
            <a:r>
              <a:rPr lang="de-DE" sz="1600" dirty="0">
                <a:solidFill>
                  <a:schemeClr val="tx1">
                    <a:lumMod val="65000"/>
                    <a:lumOff val="35000"/>
                  </a:schemeClr>
                </a:solidFill>
              </a:rPr>
              <a:t>“</a:t>
            </a:r>
          </a:p>
          <a:p>
            <a:pPr algn="ctr">
              <a:spcAft>
                <a:spcPts val="300"/>
              </a:spcAft>
            </a:pPr>
            <a:r>
              <a:rPr lang="de-DE" sz="1600" dirty="0">
                <a:solidFill>
                  <a:schemeClr val="tx1">
                    <a:lumMod val="65000"/>
                    <a:lumOff val="35000"/>
                  </a:schemeClr>
                </a:solidFill>
              </a:rPr>
              <a:t>„</a:t>
            </a:r>
            <a:r>
              <a:rPr lang="de-DE" sz="1600" dirty="0" err="1">
                <a:solidFill>
                  <a:schemeClr val="tx1">
                    <a:lumMod val="65000"/>
                    <a:lumOff val="35000"/>
                  </a:schemeClr>
                </a:solidFill>
              </a:rPr>
              <a:t>machsanders</a:t>
            </a:r>
            <a:r>
              <a:rPr lang="de-DE" sz="1600" dirty="0">
                <a:solidFill>
                  <a:schemeClr val="tx1">
                    <a:lumMod val="65000"/>
                    <a:lumOff val="35000"/>
                  </a:schemeClr>
                </a:solidFill>
              </a:rPr>
              <a:t>“ ⟶</a:t>
            </a:r>
          </a:p>
        </p:txBody>
      </p:sp>
      <p:sp>
        <p:nvSpPr>
          <p:cNvPr id="39" name="Rechteck 38"/>
          <p:cNvSpPr/>
          <p:nvPr/>
        </p:nvSpPr>
        <p:spPr>
          <a:xfrm>
            <a:off x="2476092" y="3726564"/>
            <a:ext cx="510076" cy="646331"/>
          </a:xfrm>
          <a:prstGeom prst="rect">
            <a:avLst/>
          </a:prstGeom>
        </p:spPr>
        <p:txBody>
          <a:bodyPr wrap="none">
            <a:spAutoFit/>
          </a:bodyPr>
          <a:lstStyle/>
          <a:p>
            <a:r>
              <a:rPr lang="de-DE" dirty="0">
                <a:solidFill>
                  <a:schemeClr val="bg1">
                    <a:lumMod val="50000"/>
                  </a:schemeClr>
                </a:solidFill>
              </a:rPr>
              <a:t>⟵ </a:t>
            </a:r>
          </a:p>
          <a:p>
            <a:r>
              <a:rPr lang="de-DE" dirty="0">
                <a:solidFill>
                  <a:schemeClr val="tx1">
                    <a:lumMod val="65000"/>
                    <a:lumOff val="35000"/>
                  </a:schemeClr>
                </a:solidFill>
              </a:rPr>
              <a:t>⌚</a:t>
            </a:r>
          </a:p>
        </p:txBody>
      </p:sp>
      <p:sp>
        <p:nvSpPr>
          <p:cNvPr id="40" name="Textfeld 39"/>
          <p:cNvSpPr txBox="1"/>
          <p:nvPr/>
        </p:nvSpPr>
        <p:spPr>
          <a:xfrm>
            <a:off x="4822499" y="3668168"/>
            <a:ext cx="1472679" cy="338554"/>
          </a:xfrm>
          <a:prstGeom prst="rect">
            <a:avLst/>
          </a:prstGeom>
          <a:noFill/>
        </p:spPr>
        <p:txBody>
          <a:bodyPr wrap="square" rtlCol="0">
            <a:spAutoFit/>
          </a:bodyPr>
          <a:lstStyle/>
          <a:p>
            <a:pPr algn="ctr">
              <a:spcAft>
                <a:spcPts val="600"/>
              </a:spcAft>
            </a:pPr>
            <a:r>
              <a:rPr lang="de-DE" sz="1600" dirty="0">
                <a:solidFill>
                  <a:schemeClr val="tx1">
                    <a:lumMod val="65000"/>
                    <a:lumOff val="35000"/>
                  </a:schemeClr>
                </a:solidFill>
              </a:rPr>
              <a:t>„</a:t>
            </a:r>
            <a:r>
              <a:rPr lang="de-DE" sz="1600" dirty="0" err="1">
                <a:solidFill>
                  <a:schemeClr val="tx1">
                    <a:lumMod val="65000"/>
                    <a:lumOff val="35000"/>
                  </a:schemeClr>
                </a:solidFill>
              </a:rPr>
              <a:t>hilfegesuch</a:t>
            </a:r>
            <a:r>
              <a:rPr lang="de-DE" sz="1600" dirty="0">
                <a:solidFill>
                  <a:schemeClr val="tx1">
                    <a:lumMod val="65000"/>
                    <a:lumOff val="35000"/>
                  </a:schemeClr>
                </a:solidFill>
              </a:rPr>
              <a:t>“</a:t>
            </a:r>
          </a:p>
        </p:txBody>
      </p:sp>
      <p:sp>
        <p:nvSpPr>
          <p:cNvPr id="41" name="Textfeld 40"/>
          <p:cNvSpPr txBox="1"/>
          <p:nvPr/>
        </p:nvSpPr>
        <p:spPr>
          <a:xfrm>
            <a:off x="4849469" y="3959930"/>
            <a:ext cx="1475788" cy="369332"/>
          </a:xfrm>
          <a:prstGeom prst="rect">
            <a:avLst/>
          </a:prstGeom>
          <a:noFill/>
        </p:spPr>
        <p:txBody>
          <a:bodyPr wrap="square" rtlCol="0">
            <a:spAutoFit/>
          </a:bodyPr>
          <a:lstStyle/>
          <a:p>
            <a:pPr algn="ctr">
              <a:spcAft>
                <a:spcPts val="600"/>
              </a:spcAft>
            </a:pPr>
            <a:r>
              <a:rPr lang="de-DE" dirty="0">
                <a:solidFill>
                  <a:schemeClr val="tx1">
                    <a:lumMod val="65000"/>
                    <a:lumOff val="35000"/>
                  </a:schemeClr>
                </a:solidFill>
              </a:rPr>
              <a:t>„</a:t>
            </a:r>
            <a:r>
              <a:rPr lang="de-DE" sz="1600" dirty="0">
                <a:solidFill>
                  <a:schemeClr val="tx1">
                    <a:lumMod val="65000"/>
                    <a:lumOff val="35000"/>
                  </a:schemeClr>
                </a:solidFill>
              </a:rPr>
              <a:t>eingetroffen</a:t>
            </a:r>
            <a:r>
              <a:rPr lang="de-DE" dirty="0">
                <a:solidFill>
                  <a:schemeClr val="tx1">
                    <a:lumMod val="65000"/>
                    <a:lumOff val="35000"/>
                  </a:schemeClr>
                </a:solidFill>
              </a:rPr>
              <a:t>“</a:t>
            </a:r>
          </a:p>
        </p:txBody>
      </p:sp>
    </p:spTree>
    <p:extLst>
      <p:ext uri="{BB962C8B-B14F-4D97-AF65-F5344CB8AC3E}">
        <p14:creationId xmlns:p14="http://schemas.microsoft.com/office/powerpoint/2010/main" val="35852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21</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33439751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47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22</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9839696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557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Cross-OS / Cross-Language</a:t>
            </a: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23</a:t>
            </a:fld>
            <a:endParaRPr lang="de-DE"/>
          </a:p>
        </p:txBody>
      </p:sp>
      <p:sp>
        <p:nvSpPr>
          <p:cNvPr id="8" name="Rechteck 7"/>
          <p:cNvSpPr/>
          <p:nvPr/>
        </p:nvSpPr>
        <p:spPr>
          <a:xfrm>
            <a:off x="886152" y="3974174"/>
            <a:ext cx="1287513" cy="6434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Santa</a:t>
            </a:r>
          </a:p>
        </p:txBody>
      </p:sp>
      <p:sp>
        <p:nvSpPr>
          <p:cNvPr id="9" name="Rechteck 8"/>
          <p:cNvSpPr/>
          <p:nvPr/>
        </p:nvSpPr>
        <p:spPr>
          <a:xfrm>
            <a:off x="3249529" y="3974174"/>
            <a:ext cx="1287513" cy="6434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Wecker</a:t>
            </a:r>
          </a:p>
        </p:txBody>
      </p:sp>
      <p:sp>
        <p:nvSpPr>
          <p:cNvPr id="10" name="Rechteck 9"/>
          <p:cNvSpPr/>
          <p:nvPr/>
        </p:nvSpPr>
        <p:spPr>
          <a:xfrm>
            <a:off x="5684947" y="3073415"/>
            <a:ext cx="1287513" cy="6434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Elf</a:t>
            </a:r>
          </a:p>
        </p:txBody>
      </p:sp>
      <p:sp>
        <p:nvSpPr>
          <p:cNvPr id="12" name="Rechteck 11"/>
          <p:cNvSpPr/>
          <p:nvPr/>
        </p:nvSpPr>
        <p:spPr>
          <a:xfrm>
            <a:off x="5684947" y="4874933"/>
            <a:ext cx="1287513" cy="6434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Rentier</a:t>
            </a:r>
          </a:p>
        </p:txBody>
      </p:sp>
      <p:sp>
        <p:nvSpPr>
          <p:cNvPr id="14" name="Rechteck: obere Ecken abgerundet 13"/>
          <p:cNvSpPr/>
          <p:nvPr/>
        </p:nvSpPr>
        <p:spPr>
          <a:xfrm rot="16200000">
            <a:off x="2799078" y="416712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PAIR</a:t>
            </a:r>
          </a:p>
        </p:txBody>
      </p:sp>
      <p:sp>
        <p:nvSpPr>
          <p:cNvPr id="15" name="Rechteck: obere Ecken abgerundet 14"/>
          <p:cNvSpPr/>
          <p:nvPr/>
        </p:nvSpPr>
        <p:spPr>
          <a:xfrm rot="5400000">
            <a:off x="1980717" y="416712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PAIR</a:t>
            </a:r>
          </a:p>
        </p:txBody>
      </p:sp>
      <p:sp>
        <p:nvSpPr>
          <p:cNvPr id="16" name="Rechteck: obere Ecken abgerundet 15"/>
          <p:cNvSpPr/>
          <p:nvPr/>
        </p:nvSpPr>
        <p:spPr>
          <a:xfrm rot="5400000">
            <a:off x="4341968" y="416712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PULL</a:t>
            </a:r>
          </a:p>
        </p:txBody>
      </p:sp>
      <p:sp>
        <p:nvSpPr>
          <p:cNvPr id="17" name="Rechteck: obere Ecken abgerundet 16"/>
          <p:cNvSpPr/>
          <p:nvPr/>
        </p:nvSpPr>
        <p:spPr>
          <a:xfrm>
            <a:off x="5828382" y="3716813"/>
            <a:ext cx="1036800" cy="257360"/>
          </a:xfrm>
          <a:prstGeom prst="round2SameRect">
            <a:avLst>
              <a:gd name="adj1" fmla="val 0"/>
              <a:gd name="adj2" fmla="val 19053"/>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PUSH</a:t>
            </a:r>
          </a:p>
        </p:txBody>
      </p:sp>
      <p:sp>
        <p:nvSpPr>
          <p:cNvPr id="18" name="Rechteck: obere Ecken abgerundet 17"/>
          <p:cNvSpPr/>
          <p:nvPr/>
        </p:nvSpPr>
        <p:spPr>
          <a:xfrm>
            <a:off x="5842782" y="4617572"/>
            <a:ext cx="1008000" cy="257360"/>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PUSH</a:t>
            </a:r>
          </a:p>
        </p:txBody>
      </p:sp>
      <p:cxnSp>
        <p:nvCxnSpPr>
          <p:cNvPr id="19" name="Verbinder: gewinkelt 18"/>
          <p:cNvCxnSpPr>
            <a:cxnSpLocks/>
            <a:stCxn id="17" idx="1"/>
            <a:endCxn id="16" idx="3"/>
          </p:cNvCxnSpPr>
          <p:nvPr/>
        </p:nvCxnSpPr>
        <p:spPr>
          <a:xfrm rot="5400000">
            <a:off x="5408751" y="3357842"/>
            <a:ext cx="321701" cy="1554362"/>
          </a:xfrm>
          <a:prstGeom prst="bentConnector2">
            <a:avLst/>
          </a:prstGeom>
          <a:ln>
            <a:solidFill>
              <a:schemeClr val="bg1">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0" name="Verbinder: gewinkelt 19"/>
          <p:cNvCxnSpPr>
            <a:cxnSpLocks/>
            <a:stCxn id="18" idx="3"/>
            <a:endCxn id="16" idx="3"/>
          </p:cNvCxnSpPr>
          <p:nvPr/>
        </p:nvCxnSpPr>
        <p:spPr>
          <a:xfrm rot="16200000" flipV="1">
            <a:off x="5408752" y="3679542"/>
            <a:ext cx="321698" cy="1554362"/>
          </a:xfrm>
          <a:prstGeom prst="bentConnector2">
            <a:avLst/>
          </a:prstGeom>
          <a:ln>
            <a:solidFill>
              <a:schemeClr val="bg1">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1" name="Gerade Verbindung mit Pfeil 20"/>
          <p:cNvCxnSpPr>
            <a:stCxn id="15" idx="3"/>
            <a:endCxn id="14" idx="3"/>
          </p:cNvCxnSpPr>
          <p:nvPr/>
        </p:nvCxnSpPr>
        <p:spPr>
          <a:xfrm>
            <a:off x="2431168" y="4295874"/>
            <a:ext cx="560859" cy="0"/>
          </a:xfrm>
          <a:prstGeom prst="straightConnector1">
            <a:avLst/>
          </a:prstGeom>
          <a:ln w="1905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hteck: obere Ecken abgerundet 21"/>
          <p:cNvSpPr/>
          <p:nvPr/>
        </p:nvSpPr>
        <p:spPr>
          <a:xfrm>
            <a:off x="5842782" y="2816054"/>
            <a:ext cx="1008000" cy="257360"/>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SUB</a:t>
            </a:r>
          </a:p>
        </p:txBody>
      </p:sp>
      <p:sp>
        <p:nvSpPr>
          <p:cNvPr id="23" name="Rechteck: obere Ecken abgerundet 22"/>
          <p:cNvSpPr/>
          <p:nvPr/>
        </p:nvSpPr>
        <p:spPr>
          <a:xfrm>
            <a:off x="5844056" y="5518329"/>
            <a:ext cx="1008000" cy="257360"/>
          </a:xfrm>
          <a:prstGeom prst="round2SameRect">
            <a:avLst>
              <a:gd name="adj1" fmla="val 0"/>
              <a:gd name="adj2" fmla="val 19053"/>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SUB</a:t>
            </a:r>
          </a:p>
        </p:txBody>
      </p:sp>
      <p:sp>
        <p:nvSpPr>
          <p:cNvPr id="24" name="Rechteck: obere Ecken abgerundet 23"/>
          <p:cNvSpPr/>
          <p:nvPr/>
        </p:nvSpPr>
        <p:spPr>
          <a:xfrm rot="16200000">
            <a:off x="435701" y="416712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PUB</a:t>
            </a:r>
          </a:p>
        </p:txBody>
      </p:sp>
      <p:cxnSp>
        <p:nvCxnSpPr>
          <p:cNvPr id="25" name="Verbinder: gewinkelt 24"/>
          <p:cNvCxnSpPr>
            <a:cxnSpLocks/>
            <a:stCxn id="24" idx="0"/>
            <a:endCxn id="22" idx="3"/>
          </p:cNvCxnSpPr>
          <p:nvPr/>
        </p:nvCxnSpPr>
        <p:spPr>
          <a:xfrm rot="5400000" flipH="1" flipV="1">
            <a:off x="2973031" y="600424"/>
            <a:ext cx="1158120" cy="5589381"/>
          </a:xfrm>
          <a:prstGeom prst="bentConnector3">
            <a:avLst>
              <a:gd name="adj1" fmla="val 119739"/>
            </a:avLst>
          </a:prstGeom>
          <a:ln>
            <a:solidFill>
              <a:schemeClr val="bg1">
                <a:lumMod val="5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6" name="Verbinder: gewinkelt 25"/>
          <p:cNvCxnSpPr>
            <a:cxnSpLocks/>
            <a:stCxn id="24" idx="2"/>
            <a:endCxn id="23" idx="1"/>
          </p:cNvCxnSpPr>
          <p:nvPr/>
        </p:nvCxnSpPr>
        <p:spPr>
          <a:xfrm rot="16200000" flipH="1">
            <a:off x="2973672" y="2401304"/>
            <a:ext cx="1158115" cy="5590654"/>
          </a:xfrm>
          <a:prstGeom prst="bentConnector3">
            <a:avLst>
              <a:gd name="adj1" fmla="val 119739"/>
            </a:avLst>
          </a:prstGeom>
          <a:ln>
            <a:solidFill>
              <a:schemeClr val="bg1">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7" name="Rechteck: obere Ecken abgerundet 26"/>
          <p:cNvSpPr/>
          <p:nvPr/>
        </p:nvSpPr>
        <p:spPr>
          <a:xfrm rot="16200000">
            <a:off x="5238862" y="326636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REQ</a:t>
            </a:r>
          </a:p>
        </p:txBody>
      </p:sp>
      <p:sp>
        <p:nvSpPr>
          <p:cNvPr id="28" name="Rechteck: obere Ecken abgerundet 27"/>
          <p:cNvSpPr/>
          <p:nvPr/>
        </p:nvSpPr>
        <p:spPr>
          <a:xfrm>
            <a:off x="1030275" y="3716813"/>
            <a:ext cx="1008000" cy="257360"/>
          </a:xfrm>
          <a:prstGeom prst="round2SameRect">
            <a:avLst/>
          </a:prstGeom>
          <a:solidFill>
            <a:schemeClr val="tx1">
              <a:lumMod val="85000"/>
              <a:lumOff val="15000"/>
            </a:schemeClr>
          </a:solidFill>
          <a:ln>
            <a:solidFill>
              <a:schemeClr val="bg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1700" dirty="0">
                <a:solidFill>
                  <a:schemeClr val="bg1">
                    <a:lumMod val="85000"/>
                  </a:schemeClr>
                </a:solidFill>
              </a:rPr>
              <a:t>ROUTER</a:t>
            </a:r>
          </a:p>
        </p:txBody>
      </p:sp>
      <p:cxnSp>
        <p:nvCxnSpPr>
          <p:cNvPr id="29" name="Verbinder: gewinkelt 28"/>
          <p:cNvCxnSpPr>
            <a:stCxn id="28" idx="3"/>
            <a:endCxn id="27" idx="3"/>
          </p:cNvCxnSpPr>
          <p:nvPr/>
        </p:nvCxnSpPr>
        <p:spPr>
          <a:xfrm rot="5400000" flipH="1" flipV="1">
            <a:off x="3322194" y="1607196"/>
            <a:ext cx="321699" cy="3897536"/>
          </a:xfrm>
          <a:prstGeom prst="bentConnector2">
            <a:avLst/>
          </a:prstGeom>
          <a:ln w="19050" cap="flat" cmpd="sng" algn="ctr">
            <a:solidFill>
              <a:schemeClr val="bg1">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0" name="Rechteck: obere Ecken abgerundet 29"/>
          <p:cNvSpPr/>
          <p:nvPr/>
        </p:nvSpPr>
        <p:spPr>
          <a:xfrm rot="5400000">
            <a:off x="6775146" y="326636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chemeClr val="bg1">
                    <a:lumMod val="85000"/>
                  </a:schemeClr>
                </a:solidFill>
              </a:rPr>
              <a:t>SUB</a:t>
            </a:r>
          </a:p>
        </p:txBody>
      </p:sp>
      <p:sp>
        <p:nvSpPr>
          <p:cNvPr id="31" name="Rechteck: obere Ecken abgerundet 30"/>
          <p:cNvSpPr/>
          <p:nvPr/>
        </p:nvSpPr>
        <p:spPr>
          <a:xfrm rot="5400000">
            <a:off x="6775146" y="5067881"/>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chemeClr val="bg1">
                    <a:lumMod val="85000"/>
                  </a:schemeClr>
                </a:solidFill>
              </a:rPr>
              <a:t>SUB</a:t>
            </a:r>
          </a:p>
        </p:txBody>
      </p:sp>
      <p:sp>
        <p:nvSpPr>
          <p:cNvPr id="32" name="Rechteck: obere Ecken abgerundet 31"/>
          <p:cNvSpPr/>
          <p:nvPr/>
        </p:nvSpPr>
        <p:spPr>
          <a:xfrm rot="16200000">
            <a:off x="6775146" y="4167122"/>
            <a:ext cx="643400" cy="257503"/>
          </a:xfrm>
          <a:prstGeom prst="round2SameRect">
            <a:avLst/>
          </a:prstGeom>
          <a:solidFill>
            <a:schemeClr val="tx1">
              <a:lumMod val="85000"/>
              <a:lumOff val="1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700" dirty="0">
                <a:solidFill>
                  <a:schemeClr val="bg1">
                    <a:lumMod val="85000"/>
                  </a:schemeClr>
                </a:solidFill>
              </a:rPr>
              <a:t>PUB</a:t>
            </a:r>
          </a:p>
        </p:txBody>
      </p:sp>
      <p:sp>
        <p:nvSpPr>
          <p:cNvPr id="33" name="Rechteck 32"/>
          <p:cNvSpPr/>
          <p:nvPr/>
        </p:nvSpPr>
        <p:spPr>
          <a:xfrm>
            <a:off x="7227837" y="3974173"/>
            <a:ext cx="1287513" cy="643400"/>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75000"/>
                    <a:lumOff val="25000"/>
                  </a:schemeClr>
                </a:solidFill>
              </a:rPr>
              <a:t>main</a:t>
            </a:r>
          </a:p>
        </p:txBody>
      </p:sp>
      <p:cxnSp>
        <p:nvCxnSpPr>
          <p:cNvPr id="34" name="Gerade Verbindung mit Pfeil 33"/>
          <p:cNvCxnSpPr>
            <a:cxnSpLocks/>
            <a:stCxn id="32" idx="0"/>
            <a:endCxn id="30" idx="0"/>
          </p:cNvCxnSpPr>
          <p:nvPr/>
        </p:nvCxnSpPr>
        <p:spPr>
          <a:xfrm flipV="1">
            <a:off x="7096846" y="3716813"/>
            <a:ext cx="0" cy="25736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cxnSpLocks/>
            <a:stCxn id="32" idx="2"/>
            <a:endCxn id="31" idx="2"/>
          </p:cNvCxnSpPr>
          <p:nvPr/>
        </p:nvCxnSpPr>
        <p:spPr>
          <a:xfrm>
            <a:off x="7096846" y="4617573"/>
            <a:ext cx="0" cy="25736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5063635" y="1962150"/>
            <a:ext cx="102912" cy="4200623"/>
          </a:xfrm>
          <a:prstGeom prst="rect">
            <a:avLst/>
          </a:prstGeom>
          <a:pattFill prst="wdUpDiag">
            <a:fgClr>
              <a:srgbClr val="FF0000"/>
            </a:fgClr>
            <a:bgClr>
              <a:schemeClr val="bg1"/>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Textfeld 42"/>
          <p:cNvSpPr txBox="1"/>
          <p:nvPr/>
        </p:nvSpPr>
        <p:spPr>
          <a:xfrm>
            <a:off x="5166548" y="2059638"/>
            <a:ext cx="2889970" cy="369332"/>
          </a:xfrm>
          <a:prstGeom prst="rect">
            <a:avLst/>
          </a:prstGeom>
          <a:noFill/>
        </p:spPr>
        <p:txBody>
          <a:bodyPr wrap="square" rtlCol="0">
            <a:spAutoFit/>
          </a:bodyPr>
          <a:lstStyle/>
          <a:p>
            <a:r>
              <a:rPr lang="de-DE" dirty="0">
                <a:solidFill>
                  <a:srgbClr val="FF0000"/>
                </a:solidFill>
              </a:rPr>
              <a:t>Remote, Linux, Python</a:t>
            </a:r>
          </a:p>
        </p:txBody>
      </p:sp>
      <p:sp>
        <p:nvSpPr>
          <p:cNvPr id="44" name="Textfeld 43"/>
          <p:cNvSpPr txBox="1"/>
          <p:nvPr/>
        </p:nvSpPr>
        <p:spPr>
          <a:xfrm>
            <a:off x="2192715" y="2068705"/>
            <a:ext cx="2817436" cy="369332"/>
          </a:xfrm>
          <a:prstGeom prst="rect">
            <a:avLst/>
          </a:prstGeom>
          <a:noFill/>
        </p:spPr>
        <p:txBody>
          <a:bodyPr wrap="square" rtlCol="0">
            <a:spAutoFit/>
          </a:bodyPr>
          <a:lstStyle/>
          <a:p>
            <a:pPr algn="r"/>
            <a:r>
              <a:rPr lang="de-DE" dirty="0">
                <a:solidFill>
                  <a:srgbClr val="FF0000"/>
                </a:solidFill>
              </a:rPr>
              <a:t>Lokal, Windows, C#</a:t>
            </a:r>
          </a:p>
        </p:txBody>
      </p:sp>
    </p:spTree>
    <p:extLst>
      <p:ext uri="{BB962C8B-B14F-4D97-AF65-F5344CB8AC3E}">
        <p14:creationId xmlns:p14="http://schemas.microsoft.com/office/powerpoint/2010/main" val="327797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24</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340497509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944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Anmerkungen</a:t>
            </a:r>
          </a:p>
        </p:txBody>
      </p:sp>
      <p:sp>
        <p:nvSpPr>
          <p:cNvPr id="3" name="Inhaltsplatzhalter 2"/>
          <p:cNvSpPr>
            <a:spLocks noGrp="1"/>
          </p:cNvSpPr>
          <p:nvPr>
            <p:ph idx="1"/>
          </p:nvPr>
        </p:nvSpPr>
        <p:spPr/>
        <p:txBody>
          <a:bodyPr/>
          <a:lstStyle/>
          <a:p>
            <a:endParaRPr lang="de-DE" dirty="0"/>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25</a:t>
            </a:fld>
            <a:endParaRPr lang="de-DE"/>
          </a:p>
        </p:txBody>
      </p:sp>
    </p:spTree>
    <p:extLst>
      <p:ext uri="{BB962C8B-B14F-4D97-AF65-F5344CB8AC3E}">
        <p14:creationId xmlns:p14="http://schemas.microsoft.com/office/powerpoint/2010/main" val="302573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26</a:t>
            </a:fld>
            <a:endParaRPr lang="de-DE"/>
          </a:p>
        </p:txBody>
      </p:sp>
      <p:graphicFrame>
        <p:nvGraphicFramePr>
          <p:cNvPr id="7" name="Inhaltsplatzhalter 6"/>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849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Quellen</a:t>
            </a:r>
          </a:p>
        </p:txBody>
      </p:sp>
      <p:sp>
        <p:nvSpPr>
          <p:cNvPr id="3" name="Inhaltsplatzhalter 2"/>
          <p:cNvSpPr>
            <a:spLocks noGrp="1"/>
          </p:cNvSpPr>
          <p:nvPr>
            <p:ph idx="1"/>
          </p:nvPr>
        </p:nvSpPr>
        <p:spPr/>
        <p:txBody>
          <a:bodyPr anchor="ctr">
            <a:normAutofit/>
          </a:bodyPr>
          <a:lstStyle/>
          <a:p>
            <a:r>
              <a:rPr lang="en-US" sz="1800" dirty="0" err="1"/>
              <a:t>Vortrag</a:t>
            </a:r>
            <a:r>
              <a:rPr lang="en-US" sz="1800" dirty="0"/>
              <a:t> "</a:t>
            </a:r>
            <a:r>
              <a:rPr lang="en-US" sz="1800" dirty="0" err="1"/>
              <a:t>ZeroMQ</a:t>
            </a:r>
            <a:r>
              <a:rPr lang="en-US" sz="1800" dirty="0"/>
              <a:t> is the Answer“ by Ian Barber at the PHP UK Conference 2011</a:t>
            </a:r>
            <a:r>
              <a:rPr lang="de-DE" sz="1800" dirty="0"/>
              <a:t> (</a:t>
            </a:r>
            <a:r>
              <a:rPr lang="de-DE" sz="1800" dirty="0">
                <a:hlinkClick r:id="rId2"/>
              </a:rPr>
              <a:t>https://vimeo.com/20605470</a:t>
            </a:r>
            <a:r>
              <a:rPr lang="de-DE" sz="1800" dirty="0"/>
              <a:t>)</a:t>
            </a:r>
          </a:p>
          <a:p>
            <a:r>
              <a:rPr lang="en-US" sz="1800" dirty="0" err="1"/>
              <a:t>Offizielle</a:t>
            </a:r>
            <a:r>
              <a:rPr lang="en-US" sz="1800" dirty="0"/>
              <a:t> Website (</a:t>
            </a:r>
            <a:r>
              <a:rPr lang="en-US" sz="1800" dirty="0">
                <a:hlinkClick r:id="rId3"/>
              </a:rPr>
              <a:t>http://zeromq.org/</a:t>
            </a:r>
            <a:r>
              <a:rPr lang="en-US" sz="1800" dirty="0"/>
              <a:t>)</a:t>
            </a:r>
          </a:p>
          <a:p>
            <a:r>
              <a:rPr lang="en-US" sz="1800" dirty="0"/>
              <a:t>“A quick and dirty </a:t>
            </a:r>
            <a:r>
              <a:rPr lang="en-US" sz="1800" dirty="0" err="1"/>
              <a:t>Einführungduction</a:t>
            </a:r>
            <a:r>
              <a:rPr lang="en-US" sz="1800" dirty="0"/>
              <a:t> to </a:t>
            </a:r>
            <a:r>
              <a:rPr lang="en-US" sz="1800" dirty="0" err="1"/>
              <a:t>ZeroMQ</a:t>
            </a:r>
            <a:r>
              <a:rPr lang="en-US" sz="1800" dirty="0"/>
              <a:t>”, Scott Logic Ltd. (</a:t>
            </a:r>
            <a:r>
              <a:rPr lang="en-US" sz="1800" dirty="0">
                <a:hlinkClick r:id="rId4"/>
              </a:rPr>
              <a:t>http://blog.scottlogic.com/2015/03/20/ZeroMQ-Quick-Einführung.html</a:t>
            </a:r>
            <a:r>
              <a:rPr lang="en-US" sz="1800" dirty="0"/>
              <a:t>)</a:t>
            </a:r>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27</a:t>
            </a:fld>
            <a:endParaRPr lang="de-DE"/>
          </a:p>
        </p:txBody>
      </p:sp>
    </p:spTree>
    <p:extLst>
      <p:ext uri="{BB962C8B-B14F-4D97-AF65-F5344CB8AC3E}">
        <p14:creationId xmlns:p14="http://schemas.microsoft.com/office/powerpoint/2010/main" val="124396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3</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5833685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114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Überblick</a:t>
            </a:r>
          </a:p>
        </p:txBody>
      </p:sp>
      <p:sp>
        <p:nvSpPr>
          <p:cNvPr id="3" name="Inhaltsplatzhalter 2"/>
          <p:cNvSpPr>
            <a:spLocks noGrp="1"/>
          </p:cNvSpPr>
          <p:nvPr>
            <p:ph sz="half" idx="1"/>
          </p:nvPr>
        </p:nvSpPr>
        <p:spPr/>
        <p:txBody>
          <a:bodyPr anchor="ctr">
            <a:normAutofit/>
          </a:bodyPr>
          <a:lstStyle/>
          <a:p>
            <a:pPr marL="0" indent="0" algn="ctr">
              <a:buNone/>
            </a:pPr>
            <a:r>
              <a:rPr lang="de-DE" sz="4400" i="1" dirty="0">
                <a:solidFill>
                  <a:schemeClr val="accent1">
                    <a:lumMod val="75000"/>
                  </a:schemeClr>
                </a:solidFill>
                <a:latin typeface="+mj-lt"/>
              </a:rPr>
              <a:t>„Distributed Messaging“</a:t>
            </a:r>
          </a:p>
        </p:txBody>
      </p:sp>
      <p:sp>
        <p:nvSpPr>
          <p:cNvPr id="5" name="Datumsplatzhalter 4"/>
          <p:cNvSpPr>
            <a:spLocks noGrp="1"/>
          </p:cNvSpPr>
          <p:nvPr>
            <p:ph type="dt" sz="half" idx="10"/>
          </p:nvPr>
        </p:nvSpPr>
        <p:spPr/>
        <p:txBody>
          <a:bodyPr/>
          <a:lstStyle/>
          <a:p>
            <a:r>
              <a:rPr lang="de-DE"/>
              <a:t>02.01.2017</a:t>
            </a:r>
          </a:p>
        </p:txBody>
      </p:sp>
      <p:sp>
        <p:nvSpPr>
          <p:cNvPr id="6" name="Fußzeilenplatzhalter 5"/>
          <p:cNvSpPr>
            <a:spLocks noGrp="1"/>
          </p:cNvSpPr>
          <p:nvPr>
            <p:ph type="ftr" sz="quarter" idx="11"/>
          </p:nvPr>
        </p:nvSpPr>
        <p:spPr/>
        <p:txBody>
          <a:bodyPr/>
          <a:lstStyle/>
          <a:p>
            <a:r>
              <a:rPr lang="de-DE"/>
              <a:t>Leonard Koll</a:t>
            </a:r>
          </a:p>
        </p:txBody>
      </p:sp>
      <p:sp>
        <p:nvSpPr>
          <p:cNvPr id="7" name="Foliennummernplatzhalter 6"/>
          <p:cNvSpPr>
            <a:spLocks noGrp="1"/>
          </p:cNvSpPr>
          <p:nvPr>
            <p:ph type="sldNum" sz="quarter" idx="12"/>
          </p:nvPr>
        </p:nvSpPr>
        <p:spPr/>
        <p:txBody>
          <a:bodyPr/>
          <a:lstStyle/>
          <a:p>
            <a:fld id="{ED089A21-87EC-42FD-BBC9-57616AE34CCA}" type="slidenum">
              <a:rPr lang="de-DE" smtClean="0"/>
              <a:t>4</a:t>
            </a:fld>
            <a:endParaRPr lang="de-DE"/>
          </a:p>
        </p:txBody>
      </p:sp>
      <p:sp>
        <p:nvSpPr>
          <p:cNvPr id="11" name="Inhaltsplatzhalter 10"/>
          <p:cNvSpPr>
            <a:spLocks noGrp="1"/>
          </p:cNvSpPr>
          <p:nvPr>
            <p:ph sz="half" idx="2"/>
          </p:nvPr>
        </p:nvSpPr>
        <p:spPr/>
        <p:txBody>
          <a:bodyPr anchor="ctr">
            <a:normAutofit/>
          </a:bodyPr>
          <a:lstStyle/>
          <a:p>
            <a:pPr marL="0" indent="0" algn="ctr">
              <a:buNone/>
            </a:pPr>
            <a:r>
              <a:rPr lang="de-DE" sz="2400" dirty="0"/>
              <a:t>Netzwerk</a:t>
            </a:r>
          </a:p>
          <a:p>
            <a:pPr marL="0" indent="0" algn="ctr">
              <a:buNone/>
            </a:pPr>
            <a:endParaRPr lang="de-DE" sz="2400" dirty="0"/>
          </a:p>
          <a:p>
            <a:pPr marL="0" indent="0" algn="ctr">
              <a:buNone/>
            </a:pPr>
            <a:r>
              <a:rPr lang="de-DE" sz="2400" dirty="0"/>
              <a:t>IPC</a:t>
            </a:r>
          </a:p>
          <a:p>
            <a:pPr marL="0" indent="0" algn="ctr">
              <a:buNone/>
            </a:pPr>
            <a:endParaRPr lang="de-DE" sz="2400" dirty="0"/>
          </a:p>
          <a:p>
            <a:pPr marL="0" indent="0" algn="ctr">
              <a:buNone/>
            </a:pPr>
            <a:r>
              <a:rPr lang="de-DE" sz="2400" dirty="0"/>
              <a:t>Threading</a:t>
            </a:r>
          </a:p>
        </p:txBody>
      </p:sp>
      <p:sp>
        <p:nvSpPr>
          <p:cNvPr id="12" name="Geschweifte Klammer links 11"/>
          <p:cNvSpPr/>
          <p:nvPr/>
        </p:nvSpPr>
        <p:spPr>
          <a:xfrm>
            <a:off x="4837044" y="2642946"/>
            <a:ext cx="384313" cy="271669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426900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Just a </a:t>
            </a:r>
            <a:r>
              <a:rPr lang="de-DE" dirty="0" err="1"/>
              <a:t>library</a:t>
            </a:r>
            <a:r>
              <a:rPr lang="de-DE" dirty="0"/>
              <a:t>!</a:t>
            </a:r>
          </a:p>
        </p:txBody>
      </p:sp>
      <p:pic>
        <p:nvPicPr>
          <p:cNvPr id="7" name="schnitt">
            <a:hlinkClick r:id="" action="ppaction://media"/>
          </p:cNvPr>
          <p:cNvPicPr>
            <a:picLocks noGrp="1" noChangeAspect="1"/>
          </p:cNvPicPr>
          <p:nvPr>
            <p:ph idx="1"/>
            <a:videoFile r:link="rId1"/>
            <p:extLst>
              <p:ext uri="{DAA4B4D4-6D71-4841-9C94-3DE7FCFB9230}">
                <p14:media xmlns:p14="http://schemas.microsoft.com/office/powerpoint/2010/main" r:embed="rId2">
                  <p14:trim end="12405"/>
                </p14:media>
              </p:ext>
            </p:extLst>
          </p:nvPr>
        </p:nvPicPr>
        <p:blipFill>
          <a:blip r:embed="rId5"/>
          <a:stretch>
            <a:fillRect/>
          </a:stretch>
        </p:blipFill>
        <p:spPr>
          <a:xfrm>
            <a:off x="628650" y="1893888"/>
            <a:ext cx="7886700" cy="4216400"/>
          </a:xfrm>
        </p:spPr>
      </p:pic>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5</a:t>
            </a:fld>
            <a:endParaRPr lang="de-DE"/>
          </a:p>
        </p:txBody>
      </p:sp>
    </p:spTree>
    <p:extLst>
      <p:ext uri="{BB962C8B-B14F-4D97-AF65-F5344CB8AC3E}">
        <p14:creationId xmlns:p14="http://schemas.microsoft.com/office/powerpoint/2010/main" val="32661797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Threading</a:t>
            </a:r>
          </a:p>
        </p:txBody>
      </p:sp>
      <p:sp>
        <p:nvSpPr>
          <p:cNvPr id="3" name="Textplatzhalter 2"/>
          <p:cNvSpPr>
            <a:spLocks noGrp="1"/>
          </p:cNvSpPr>
          <p:nvPr>
            <p:ph type="body" idx="1"/>
          </p:nvPr>
        </p:nvSpPr>
        <p:spPr/>
        <p:txBody>
          <a:bodyPr/>
          <a:lstStyle/>
          <a:p>
            <a:r>
              <a:rPr lang="de-DE" dirty="0"/>
              <a:t>Grundproblematik</a:t>
            </a:r>
          </a:p>
        </p:txBody>
      </p:sp>
      <p:sp>
        <p:nvSpPr>
          <p:cNvPr id="5" name="Textplatzhalter 4"/>
          <p:cNvSpPr>
            <a:spLocks noGrp="1"/>
          </p:cNvSpPr>
          <p:nvPr>
            <p:ph type="body" sz="quarter" idx="3"/>
          </p:nvPr>
        </p:nvSpPr>
        <p:spPr/>
        <p:txBody>
          <a:bodyPr/>
          <a:lstStyle/>
          <a:p>
            <a:r>
              <a:rPr lang="de-DE" dirty="0"/>
              <a:t>ZMQ Lösungsansatz</a:t>
            </a:r>
          </a:p>
        </p:txBody>
      </p:sp>
      <p:sp>
        <p:nvSpPr>
          <p:cNvPr id="7" name="Datumsplatzhalter 6"/>
          <p:cNvSpPr>
            <a:spLocks noGrp="1"/>
          </p:cNvSpPr>
          <p:nvPr>
            <p:ph type="dt" sz="half" idx="10"/>
          </p:nvPr>
        </p:nvSpPr>
        <p:spPr/>
        <p:txBody>
          <a:bodyPr/>
          <a:lstStyle/>
          <a:p>
            <a:r>
              <a:rPr lang="de-DE"/>
              <a:t>02.01.2017</a:t>
            </a:r>
          </a:p>
        </p:txBody>
      </p:sp>
      <p:sp>
        <p:nvSpPr>
          <p:cNvPr id="8" name="Fußzeilenplatzhalter 7"/>
          <p:cNvSpPr>
            <a:spLocks noGrp="1"/>
          </p:cNvSpPr>
          <p:nvPr>
            <p:ph type="ftr" sz="quarter" idx="11"/>
          </p:nvPr>
        </p:nvSpPr>
        <p:spPr/>
        <p:txBody>
          <a:bodyPr/>
          <a:lstStyle/>
          <a:p>
            <a:r>
              <a:rPr lang="de-DE"/>
              <a:t>Leonard Koll</a:t>
            </a:r>
          </a:p>
        </p:txBody>
      </p:sp>
      <p:sp>
        <p:nvSpPr>
          <p:cNvPr id="9" name="Foliennummernplatzhalter 8"/>
          <p:cNvSpPr>
            <a:spLocks noGrp="1"/>
          </p:cNvSpPr>
          <p:nvPr>
            <p:ph type="sldNum" sz="quarter" idx="12"/>
          </p:nvPr>
        </p:nvSpPr>
        <p:spPr/>
        <p:txBody>
          <a:bodyPr/>
          <a:lstStyle/>
          <a:p>
            <a:fld id="{ED089A21-87EC-42FD-BBC9-57616AE34CCA}" type="slidenum">
              <a:rPr lang="de-DE" smtClean="0"/>
              <a:t>6</a:t>
            </a:fld>
            <a:endParaRPr lang="de-DE"/>
          </a:p>
        </p:txBody>
      </p:sp>
      <p:pic>
        <p:nvPicPr>
          <p:cNvPr id="10" name="Inhaltsplatzhalter 7"/>
          <p:cNvPicPr>
            <a:picLocks noGrp="1" noChangeAspect="1"/>
          </p:cNvPicPr>
          <p:nvPr>
            <p:ph sz="half" idx="2"/>
          </p:nvPr>
        </p:nvPicPr>
        <p:blipFill>
          <a:blip r:embed="rId2"/>
          <a:stretch>
            <a:fillRect/>
          </a:stretch>
        </p:blipFill>
        <p:spPr>
          <a:xfrm>
            <a:off x="630238" y="3066387"/>
            <a:ext cx="3868737" cy="2561963"/>
          </a:xfrm>
          <a:prstGeom prst="rect">
            <a:avLst/>
          </a:prstGeom>
        </p:spPr>
      </p:pic>
      <p:pic>
        <p:nvPicPr>
          <p:cNvPr id="15" name="Inhaltsplatzhalter 14"/>
          <p:cNvPicPr>
            <a:picLocks noGrp="1" noChangeAspect="1"/>
          </p:cNvPicPr>
          <p:nvPr>
            <p:ph sz="quarter" idx="4"/>
          </p:nvPr>
        </p:nvPicPr>
        <p:blipFill>
          <a:blip r:embed="rId3"/>
          <a:stretch>
            <a:fillRect/>
          </a:stretch>
        </p:blipFill>
        <p:spPr>
          <a:xfrm>
            <a:off x="4629150" y="2963281"/>
            <a:ext cx="3887788" cy="2768175"/>
          </a:xfrm>
          <a:prstGeom prst="rect">
            <a:avLst/>
          </a:prstGeom>
        </p:spPr>
      </p:pic>
      <p:sp>
        <p:nvSpPr>
          <p:cNvPr id="16" name="Textfeld 15"/>
          <p:cNvSpPr txBox="1"/>
          <p:nvPr/>
        </p:nvSpPr>
        <p:spPr>
          <a:xfrm>
            <a:off x="628650" y="5784211"/>
            <a:ext cx="7886700" cy="307777"/>
          </a:xfrm>
          <a:prstGeom prst="rect">
            <a:avLst/>
          </a:prstGeom>
          <a:noFill/>
        </p:spPr>
        <p:txBody>
          <a:bodyPr wrap="square" rtlCol="0">
            <a:spAutoFit/>
          </a:bodyPr>
          <a:lstStyle/>
          <a:p>
            <a:pPr algn="ctr"/>
            <a:r>
              <a:rPr lang="de-DE" sz="1400" i="1" dirty="0"/>
              <a:t>© Peter Sturm, Universität Trier</a:t>
            </a:r>
          </a:p>
        </p:txBody>
      </p:sp>
    </p:spTree>
    <p:extLst>
      <p:ext uri="{BB962C8B-B14F-4D97-AF65-F5344CB8AC3E}">
        <p14:creationId xmlns:p14="http://schemas.microsoft.com/office/powerpoint/2010/main" val="300910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dirty="0"/>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7</a:t>
            </a:fld>
            <a:endParaRPr lang="de-DE"/>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292556661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90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Message</a:t>
            </a:r>
          </a:p>
        </p:txBody>
      </p:sp>
      <p:sp>
        <p:nvSpPr>
          <p:cNvPr id="5" name="Datumsplatzhalter 4"/>
          <p:cNvSpPr>
            <a:spLocks noGrp="1"/>
          </p:cNvSpPr>
          <p:nvPr>
            <p:ph type="dt" sz="half" idx="10"/>
          </p:nvPr>
        </p:nvSpPr>
        <p:spPr/>
        <p:txBody>
          <a:bodyPr/>
          <a:lstStyle/>
          <a:p>
            <a:r>
              <a:rPr lang="de-DE"/>
              <a:t>02.01.2017</a:t>
            </a:r>
          </a:p>
        </p:txBody>
      </p:sp>
      <p:sp>
        <p:nvSpPr>
          <p:cNvPr id="6" name="Fußzeilenplatzhalter 5"/>
          <p:cNvSpPr>
            <a:spLocks noGrp="1"/>
          </p:cNvSpPr>
          <p:nvPr>
            <p:ph type="ftr" sz="quarter" idx="11"/>
          </p:nvPr>
        </p:nvSpPr>
        <p:spPr/>
        <p:txBody>
          <a:bodyPr/>
          <a:lstStyle/>
          <a:p>
            <a:r>
              <a:rPr lang="de-DE"/>
              <a:t>Leonard Koll</a:t>
            </a:r>
          </a:p>
        </p:txBody>
      </p:sp>
      <p:sp>
        <p:nvSpPr>
          <p:cNvPr id="7" name="Foliennummernplatzhalter 6"/>
          <p:cNvSpPr>
            <a:spLocks noGrp="1"/>
          </p:cNvSpPr>
          <p:nvPr>
            <p:ph type="sldNum" sz="quarter" idx="12"/>
          </p:nvPr>
        </p:nvSpPr>
        <p:spPr/>
        <p:txBody>
          <a:bodyPr/>
          <a:lstStyle/>
          <a:p>
            <a:fld id="{ED089A21-87EC-42FD-BBC9-57616AE34CCA}" type="slidenum">
              <a:rPr lang="de-DE" smtClean="0"/>
              <a:t>8</a:t>
            </a:fld>
            <a:endParaRPr lang="de-DE"/>
          </a:p>
        </p:txBody>
      </p:sp>
      <p:sp>
        <p:nvSpPr>
          <p:cNvPr id="12" name="Rechteck 11"/>
          <p:cNvSpPr/>
          <p:nvPr/>
        </p:nvSpPr>
        <p:spPr>
          <a:xfrm>
            <a:off x="1402373" y="2409094"/>
            <a:ext cx="2338753" cy="2444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eaLnBrk="0" fontAlgn="base" hangingPunct="0">
              <a:spcBef>
                <a:spcPct val="0"/>
              </a:spcBef>
              <a:spcAft>
                <a:spcPct val="0"/>
              </a:spcAft>
            </a:pPr>
            <a:r>
              <a:rPr lang="de-DE" altLang="de-DE" sz="1400" dirty="0">
                <a:solidFill>
                  <a:schemeClr val="bg1">
                    <a:lumMod val="50000"/>
                  </a:schemeClr>
                </a:solidFill>
                <a:latin typeface="Courier New" panose="02070309020205020404" pitchFamily="49" charset="0"/>
                <a:cs typeface="Courier New" panose="02070309020205020404" pitchFamily="49" charset="0"/>
              </a:rPr>
              <a:t>2inR2aoDR4WXMQ12e5BX 2Qw1W1ptcPUbDjcQ5Mge DYpyMph8SpzbpW5K7hS8 </a:t>
            </a:r>
            <a:r>
              <a:rPr lang="de-DE" altLang="de-DE" sz="1400" dirty="0" err="1">
                <a:solidFill>
                  <a:schemeClr val="bg1">
                    <a:lumMod val="50000"/>
                  </a:schemeClr>
                </a:solidFill>
                <a:latin typeface="Courier New" panose="02070309020205020404" pitchFamily="49" charset="0"/>
                <a:cs typeface="Courier New" panose="02070309020205020404" pitchFamily="49" charset="0"/>
              </a:rPr>
              <a:t>gCvCdBqYeWLTAKSvJWeS</a:t>
            </a:r>
            <a:r>
              <a:rPr lang="de-DE" altLang="de-DE" sz="1400" dirty="0">
                <a:solidFill>
                  <a:schemeClr val="bg1">
                    <a:lumMod val="50000"/>
                  </a:schemeClr>
                </a:solidFill>
                <a:latin typeface="Courier New" panose="02070309020205020404" pitchFamily="49" charset="0"/>
                <a:cs typeface="Courier New" panose="02070309020205020404" pitchFamily="49" charset="0"/>
              </a:rPr>
              <a:t> FiA1PorymmKhaKns7zXr h5vBmhX0EVtxErwL6HkBfRwLksMvvWWBwDreKM03 j8Wl9QBd6P2yX45zPOH8 8migVgPTHLfwWyfoJ7qY lXm1LYDypvvV6vFnp3tS Afbtwdg3j9yX6H99RlzX</a:t>
            </a:r>
            <a:r>
              <a:rPr lang="de-DE" altLang="de-DE" sz="1400" dirty="0">
                <a:solidFill>
                  <a:schemeClr val="bg1">
                    <a:lumMod val="50000"/>
                  </a:schemeClr>
                </a:solidFill>
              </a:rPr>
              <a:t> </a:t>
            </a:r>
            <a:endParaRPr lang="de-DE" altLang="de-DE" sz="1400" dirty="0">
              <a:solidFill>
                <a:schemeClr val="bg1">
                  <a:lumMod val="50000"/>
                </a:schemeClr>
              </a:solidFill>
              <a:latin typeface="Arial" panose="020B0604020202020204" pitchFamily="34" charset="0"/>
            </a:endParaRPr>
          </a:p>
        </p:txBody>
      </p:sp>
      <p:pic>
        <p:nvPicPr>
          <p:cNvPr id="1029" name="Picture 5" descr="http://downloadicons.net/sites/default/files/atom-icon-472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2414954"/>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p:cNvSpPr txBox="1"/>
          <p:nvPr/>
        </p:nvSpPr>
        <p:spPr>
          <a:xfrm>
            <a:off x="1826601" y="5048539"/>
            <a:ext cx="1490295" cy="523220"/>
          </a:xfrm>
          <a:prstGeom prst="rect">
            <a:avLst/>
          </a:prstGeom>
          <a:noFill/>
        </p:spPr>
        <p:txBody>
          <a:bodyPr wrap="square" rtlCol="0">
            <a:spAutoFit/>
          </a:bodyPr>
          <a:lstStyle/>
          <a:p>
            <a:pPr algn="ctr"/>
            <a:r>
              <a:rPr lang="de-DE" sz="2800" dirty="0"/>
              <a:t>String</a:t>
            </a:r>
          </a:p>
        </p:txBody>
      </p:sp>
      <p:sp>
        <p:nvSpPr>
          <p:cNvPr id="15" name="Textfeld 14"/>
          <p:cNvSpPr txBox="1"/>
          <p:nvPr/>
        </p:nvSpPr>
        <p:spPr>
          <a:xfrm>
            <a:off x="5827102" y="5048539"/>
            <a:ext cx="1490295" cy="523220"/>
          </a:xfrm>
          <a:prstGeom prst="rect">
            <a:avLst/>
          </a:prstGeom>
          <a:noFill/>
        </p:spPr>
        <p:txBody>
          <a:bodyPr wrap="square" rtlCol="0">
            <a:spAutoFit/>
          </a:bodyPr>
          <a:lstStyle/>
          <a:p>
            <a:pPr algn="ctr"/>
            <a:r>
              <a:rPr lang="de-DE" sz="2800" dirty="0" err="1"/>
              <a:t>Atomic</a:t>
            </a:r>
            <a:endParaRPr lang="de-DE" sz="2800" dirty="0"/>
          </a:p>
        </p:txBody>
      </p:sp>
    </p:spTree>
    <p:extLst>
      <p:ext uri="{BB962C8B-B14F-4D97-AF65-F5344CB8AC3E}">
        <p14:creationId xmlns:p14="http://schemas.microsoft.com/office/powerpoint/2010/main" val="270705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Sockets &amp; Protokolle</a:t>
            </a:r>
          </a:p>
        </p:txBody>
      </p:sp>
      <p:sp>
        <p:nvSpPr>
          <p:cNvPr id="3" name="Inhaltsplatzhalter 2"/>
          <p:cNvSpPr>
            <a:spLocks noGrp="1"/>
          </p:cNvSpPr>
          <p:nvPr>
            <p:ph idx="1"/>
          </p:nvPr>
        </p:nvSpPr>
        <p:spPr/>
        <p:txBody>
          <a:bodyPr/>
          <a:lstStyle/>
          <a:p>
            <a:r>
              <a:rPr lang="de-DE" sz="2200" dirty="0">
                <a:latin typeface="+mj-lt"/>
              </a:rPr>
              <a:t>ZMQ Sockets sind Sockets im Sinne von „ZMQ-Endpunkten“</a:t>
            </a:r>
          </a:p>
          <a:p>
            <a:r>
              <a:rPr lang="de-DE" sz="2200" dirty="0">
                <a:latin typeface="+mj-lt"/>
              </a:rPr>
              <a:t>Bind &amp; Connect Ansatz</a:t>
            </a:r>
          </a:p>
          <a:p>
            <a:r>
              <a:rPr lang="de-DE" sz="2200" dirty="0">
                <a:latin typeface="+mj-lt"/>
              </a:rPr>
              <a:t>ZMQ-Endpunkte sind nicht notwendigerweise </a:t>
            </a:r>
            <a:r>
              <a:rPr lang="de-DE" sz="2200" dirty="0" err="1">
                <a:latin typeface="+mj-lt"/>
              </a:rPr>
              <a:t>Netzwerksockets</a:t>
            </a:r>
            <a:endParaRPr lang="de-DE" sz="2200" dirty="0">
              <a:latin typeface="+mj-lt"/>
            </a:endParaRPr>
          </a:p>
          <a:p>
            <a:r>
              <a:rPr lang="de-DE" sz="2200" dirty="0">
                <a:latin typeface="+mj-lt"/>
              </a:rPr>
              <a:t>Sockets sind bestimmt von</a:t>
            </a:r>
          </a:p>
          <a:p>
            <a:pPr marL="914400" lvl="1" indent="-457200">
              <a:buFont typeface="+mj-lt"/>
              <a:buAutoNum type="arabicPeriod"/>
            </a:pPr>
            <a:r>
              <a:rPr lang="de-DE" sz="2000" dirty="0">
                <a:latin typeface="+mj-lt"/>
              </a:rPr>
              <a:t>einem Typ, der die Nachrichtendistribution festlegt</a:t>
            </a:r>
          </a:p>
          <a:p>
            <a:pPr marL="914400" lvl="1" indent="-457200">
              <a:buFont typeface="+mj-lt"/>
              <a:buAutoNum type="arabicPeriod"/>
            </a:pPr>
            <a:r>
              <a:rPr lang="de-DE" sz="2000" dirty="0">
                <a:latin typeface="+mj-lt"/>
              </a:rPr>
              <a:t>einem Protokoll, welches den Kommunikationsweg spezifiziert</a:t>
            </a:r>
          </a:p>
          <a:p>
            <a:endParaRPr lang="de-DE" dirty="0"/>
          </a:p>
        </p:txBody>
      </p:sp>
      <p:sp>
        <p:nvSpPr>
          <p:cNvPr id="4" name="Datumsplatzhalter 3"/>
          <p:cNvSpPr>
            <a:spLocks noGrp="1"/>
          </p:cNvSpPr>
          <p:nvPr>
            <p:ph type="dt" sz="half" idx="10"/>
          </p:nvPr>
        </p:nvSpPr>
        <p:spPr/>
        <p:txBody>
          <a:bodyPr/>
          <a:lstStyle/>
          <a:p>
            <a:r>
              <a:rPr lang="de-DE"/>
              <a:t>02.01.2017</a:t>
            </a:r>
          </a:p>
        </p:txBody>
      </p:sp>
      <p:sp>
        <p:nvSpPr>
          <p:cNvPr id="5" name="Fußzeilenplatzhalter 4"/>
          <p:cNvSpPr>
            <a:spLocks noGrp="1"/>
          </p:cNvSpPr>
          <p:nvPr>
            <p:ph type="ftr" sz="quarter" idx="11"/>
          </p:nvPr>
        </p:nvSpPr>
        <p:spPr/>
        <p:txBody>
          <a:bodyPr/>
          <a:lstStyle/>
          <a:p>
            <a:r>
              <a:rPr lang="de-DE"/>
              <a:t>Leonard Koll</a:t>
            </a:r>
          </a:p>
        </p:txBody>
      </p:sp>
      <p:sp>
        <p:nvSpPr>
          <p:cNvPr id="6" name="Foliennummernplatzhalter 5"/>
          <p:cNvSpPr>
            <a:spLocks noGrp="1"/>
          </p:cNvSpPr>
          <p:nvPr>
            <p:ph type="sldNum" sz="quarter" idx="12"/>
          </p:nvPr>
        </p:nvSpPr>
        <p:spPr/>
        <p:txBody>
          <a:bodyPr/>
          <a:lstStyle/>
          <a:p>
            <a:fld id="{ED089A21-87EC-42FD-BBC9-57616AE34CCA}" type="slidenum">
              <a:rPr lang="de-DE" smtClean="0"/>
              <a:t>9</a:t>
            </a:fld>
            <a:endParaRPr lang="de-DE"/>
          </a:p>
        </p:txBody>
      </p:sp>
      <p:pic>
        <p:nvPicPr>
          <p:cNvPr id="7" name="Grafik 6"/>
          <p:cNvPicPr>
            <a:picLocks noChangeAspect="1"/>
          </p:cNvPicPr>
          <p:nvPr/>
        </p:nvPicPr>
        <p:blipFill>
          <a:blip r:embed="rId2"/>
          <a:stretch>
            <a:fillRect/>
          </a:stretch>
        </p:blipFill>
        <p:spPr>
          <a:xfrm>
            <a:off x="1633537" y="4695825"/>
            <a:ext cx="5876925" cy="1200150"/>
          </a:xfrm>
          <a:prstGeom prst="rect">
            <a:avLst/>
          </a:prstGeom>
        </p:spPr>
      </p:pic>
      <p:sp>
        <p:nvSpPr>
          <p:cNvPr id="8" name="Rechteck: obere Ecken abgerundet 7"/>
          <p:cNvSpPr/>
          <p:nvPr/>
        </p:nvSpPr>
        <p:spPr>
          <a:xfrm rot="16200000">
            <a:off x="6819927" y="4748241"/>
            <a:ext cx="652407" cy="728662"/>
          </a:xfrm>
          <a:prstGeom prst="round2Same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pic>
        <p:nvPicPr>
          <p:cNvPr id="9" name="Picture 2" descr="http://www.pngall.com/wp-content/uploads/2016/05/Python-Logo-PNG-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874" r="22616"/>
          <a:stretch/>
        </p:blipFill>
        <p:spPr bwMode="auto">
          <a:xfrm>
            <a:off x="6862103" y="4840815"/>
            <a:ext cx="624547" cy="56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30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970</Words>
  <Application>Microsoft Office PowerPoint</Application>
  <PresentationFormat>Bildschirmpräsentation (4:3)</PresentationFormat>
  <Paragraphs>356</Paragraphs>
  <Slides>27</Slides>
  <Notes>9</Notes>
  <HiddenSlides>0</HiddenSlides>
  <MMClips>1</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Calibri Light</vt:lpstr>
      <vt:lpstr>Courier New</vt:lpstr>
      <vt:lpstr>Office</vt:lpstr>
      <vt:lpstr>ZeroMQ</vt:lpstr>
      <vt:lpstr>Inhalt</vt:lpstr>
      <vt:lpstr>PowerPoint-Präsentation</vt:lpstr>
      <vt:lpstr>Überblick</vt:lpstr>
      <vt:lpstr>Just a library!</vt:lpstr>
      <vt:lpstr>Threading</vt:lpstr>
      <vt:lpstr>PowerPoint-Präsentation</vt:lpstr>
      <vt:lpstr>Message</vt:lpstr>
      <vt:lpstr>Sockets &amp; Protokolle</vt:lpstr>
      <vt:lpstr>Sockets &amp; Protokolle</vt:lpstr>
      <vt:lpstr>Bind &amp; Connect</vt:lpstr>
      <vt:lpstr>PowerPoint-Präsentation</vt:lpstr>
      <vt:lpstr>Codebeispiel</vt:lpstr>
      <vt:lpstr>PowerPoint-Präsentation</vt:lpstr>
      <vt:lpstr>Pattern</vt:lpstr>
      <vt:lpstr>Pattern</vt:lpstr>
      <vt:lpstr>Pattern</vt:lpstr>
      <vt:lpstr>PowerPoint-Präsentation</vt:lpstr>
      <vt:lpstr>Architektur</vt:lpstr>
      <vt:lpstr>Architektur</vt:lpstr>
      <vt:lpstr>PowerPoint-Präsentation</vt:lpstr>
      <vt:lpstr>PowerPoint-Präsentation</vt:lpstr>
      <vt:lpstr>Cross-OS / Cross-Language</vt:lpstr>
      <vt:lpstr>PowerPoint-Präsentation</vt:lpstr>
      <vt:lpstr>Anmerkungen</vt:lpstr>
      <vt:lpstr>PowerPoint-Präsentation</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Leonard Koll</dc:creator>
  <cp:lastModifiedBy>Leonard Koll</cp:lastModifiedBy>
  <cp:revision>37</cp:revision>
  <dcterms:created xsi:type="dcterms:W3CDTF">2017-01-02T04:14:04Z</dcterms:created>
  <dcterms:modified xsi:type="dcterms:W3CDTF">2017-01-03T11:24:47Z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https://d.docs.live.net/7cc029ce4dd9a684/Projekte/Studium/Master/Betriebssysteme/santaclaus/zeroMQ.pptx</vt:lpwstr>
  </property>
</Properties>
</file>