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65" r:id="rId7"/>
    <p:sldId id="288" r:id="rId8"/>
    <p:sldId id="269" r:id="rId9"/>
    <p:sldId id="273" r:id="rId10"/>
    <p:sldId id="289" r:id="rId11"/>
    <p:sldId id="276" r:id="rId12"/>
    <p:sldId id="277" r:id="rId13"/>
    <p:sldId id="278" r:id="rId14"/>
    <p:sldId id="290" r:id="rId15"/>
    <p:sldId id="272" r:id="rId16"/>
    <p:sldId id="274" r:id="rId17"/>
    <p:sldId id="275" r:id="rId18"/>
    <p:sldId id="266" r:id="rId19"/>
    <p:sldId id="285" r:id="rId20"/>
    <p:sldId id="258" r:id="rId21"/>
    <p:sldId id="280" r:id="rId22"/>
    <p:sldId id="287" r:id="rId23"/>
    <p:sldId id="286" r:id="rId24"/>
    <p:sldId id="279" r:id="rId25"/>
    <p:sldId id="282" r:id="rId26"/>
    <p:sldId id="281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 Koll" initials="LK" lastIdx="26" clrIdx="0">
    <p:extLst>
      <p:ext uri="{19B8F6BF-5375-455C-9EA6-DF929625EA0E}">
        <p15:presenceInfo xmlns:p15="http://schemas.microsoft.com/office/powerpoint/2012/main" userId="7cc029ce4dd9a6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83D0A"/>
    <a:srgbClr val="7E3208"/>
    <a:srgbClr val="7E3250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4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3T12:18:32.015" idx="26">
    <p:pos x="4474" y="2308"/>
    <p:text>Nutzt PGM automatisch IP Multicast? Das wäre dann ein guter Grund warum du es im Vortrag aussparst.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4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4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2" presStyleCnt="4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3" presStyleCnt="4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0BCE89C8-0B55-44A1-BDEB-B01576C04D21}" type="presParOf" srcId="{C2778A15-4287-44DD-BC6F-788A6B164926}" destId="{CF43AEB7-0A11-4DD5-9771-2F4BDE24FD41}" srcOrd="6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7" destOrd="0" presId="urn:microsoft.com/office/officeart/2008/layout/CircleAccentTimeline"/>
    <dgm:cxn modelId="{BC89268B-B4D9-4C13-8ADD-F641E2C9C789}" type="presParOf" srcId="{C2778A15-4287-44DD-BC6F-788A6B164926}" destId="{257C4FDE-B307-4F0C-B7C1-82D3376E6F5B}" srcOrd="8" destOrd="0" presId="urn:microsoft.com/office/officeart/2008/layout/CircleAccentTimeline"/>
    <dgm:cxn modelId="{C3A14BBF-229A-4C77-B0FB-4025A2B291B9}" type="presParOf" srcId="{C2778A15-4287-44DD-BC6F-788A6B164926}" destId="{963627D7-33BB-4E6B-A1FE-7170B4B5C6B7}" srcOrd="9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10" destOrd="0" presId="urn:microsoft.com/office/officeart/2008/layout/CircleAccentTimeline"/>
    <dgm:cxn modelId="{09FDAC44-6219-4536-A97F-CD812AA0D4D8}" type="presParOf" srcId="{C2778A15-4287-44DD-BC6F-788A6B164926}" destId="{2B85BED5-E418-43AA-8213-CA725EB8E960}" srcOrd="11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9068DAF4-260F-4F47-BE0B-6C76D77AB1F7}">
      <dgm:prSet/>
      <dgm:spPr/>
      <dgm:t>
        <a:bodyPr/>
        <a:lstStyle/>
        <a:p>
          <a:r>
            <a:rPr lang="de-DE" dirty="0"/>
            <a:t>Überblick</a:t>
          </a:r>
        </a:p>
      </dgm:t>
    </dgm:pt>
    <dgm:pt modelId="{7B4B8EE6-1BBB-48DC-B19D-0FF38FE41A97}" type="parTrans" cxnId="{6DA12D87-50A3-4202-869C-446FECEDDE9F}">
      <dgm:prSet/>
      <dgm:spPr/>
      <dgm:t>
        <a:bodyPr/>
        <a:lstStyle/>
        <a:p>
          <a:endParaRPr lang="de-DE"/>
        </a:p>
      </dgm:t>
    </dgm:pt>
    <dgm:pt modelId="{E2A53FA4-F914-43C3-A284-FA2F6F23190C}" type="sibTrans" cxnId="{6DA12D87-50A3-4202-869C-446FECEDDE9F}">
      <dgm:prSet/>
      <dgm:spPr/>
      <dgm:t>
        <a:bodyPr/>
        <a:lstStyle/>
        <a:p>
          <a:endParaRPr lang="de-DE"/>
        </a:p>
      </dgm:t>
    </dgm:pt>
    <dgm:pt modelId="{EC6EE36A-D563-45E8-B20E-246C4CAE9DF6}">
      <dgm:prSet/>
      <dgm:spPr/>
      <dgm:t>
        <a:bodyPr/>
        <a:lstStyle/>
        <a:p>
          <a:r>
            <a:rPr lang="de-DE" dirty="0"/>
            <a:t>Just a </a:t>
          </a:r>
          <a:r>
            <a:rPr lang="de-DE" dirty="0" err="1"/>
            <a:t>library</a:t>
          </a:r>
          <a:r>
            <a:rPr lang="de-DE" dirty="0"/>
            <a:t>!</a:t>
          </a:r>
        </a:p>
      </dgm:t>
    </dgm:pt>
    <dgm:pt modelId="{ECB70B7E-17DA-4701-9C5F-2B7460A57653}" type="parTrans" cxnId="{C03AF971-13C7-468D-9F9A-EAEA3AA28041}">
      <dgm:prSet/>
      <dgm:spPr/>
      <dgm:t>
        <a:bodyPr/>
        <a:lstStyle/>
        <a:p>
          <a:endParaRPr lang="de-DE"/>
        </a:p>
      </dgm:t>
    </dgm:pt>
    <dgm:pt modelId="{F5E57515-D66D-4795-A80B-CC0A6F5FF9B2}" type="sibTrans" cxnId="{C03AF971-13C7-468D-9F9A-EAEA3AA28041}">
      <dgm:prSet/>
      <dgm:spPr/>
      <dgm:t>
        <a:bodyPr/>
        <a:lstStyle/>
        <a:p>
          <a:endParaRPr lang="de-DE"/>
        </a:p>
      </dgm:t>
    </dgm:pt>
    <dgm:pt modelId="{2289EF54-E375-45B6-8466-7E8BDBE2E5D9}">
      <dgm:prSet/>
      <dgm:spPr/>
      <dgm:t>
        <a:bodyPr/>
        <a:lstStyle/>
        <a:p>
          <a:r>
            <a:rPr lang="de-DE" dirty="0"/>
            <a:t>Threading</a:t>
          </a:r>
        </a:p>
      </dgm:t>
    </dgm:pt>
    <dgm:pt modelId="{EC6772BD-646D-47C0-B9C5-650A90EEA501}" type="parTrans" cxnId="{3DBBAE69-0284-4E9B-849C-4A21FC5BE08E}">
      <dgm:prSet/>
      <dgm:spPr/>
      <dgm:t>
        <a:bodyPr/>
        <a:lstStyle/>
        <a:p>
          <a:endParaRPr lang="de-DE"/>
        </a:p>
      </dgm:t>
    </dgm:pt>
    <dgm:pt modelId="{8B4B3885-7388-445B-99EA-408A83105BFC}" type="sibTrans" cxnId="{3DBBAE69-0284-4E9B-849C-4A21FC5BE08E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966A2086-D2DB-4750-82CC-E49861D8B14C}">
      <dgm:prSet/>
      <dgm:spPr/>
      <dgm:t>
        <a:bodyPr/>
        <a:lstStyle/>
        <a:p>
          <a:r>
            <a:rPr lang="de-DE" dirty="0"/>
            <a:t>Message</a:t>
          </a:r>
        </a:p>
      </dgm:t>
    </dgm:pt>
    <dgm:pt modelId="{6690B8CB-AEA3-4832-88AE-C55B809B4D58}" type="parTrans" cxnId="{4AE73DE1-E596-4B35-9AE8-4D570564A788}">
      <dgm:prSet/>
      <dgm:spPr/>
      <dgm:t>
        <a:bodyPr/>
        <a:lstStyle/>
        <a:p>
          <a:endParaRPr lang="de-DE"/>
        </a:p>
      </dgm:t>
    </dgm:pt>
    <dgm:pt modelId="{B00E4A48-5808-4316-9DF2-2BFAEEBD560F}" type="sibTrans" cxnId="{4AE73DE1-E596-4B35-9AE8-4D570564A788}">
      <dgm:prSet/>
      <dgm:spPr/>
      <dgm:t>
        <a:bodyPr/>
        <a:lstStyle/>
        <a:p>
          <a:endParaRPr lang="de-DE"/>
        </a:p>
      </dgm:t>
    </dgm:pt>
    <dgm:pt modelId="{B7AF161F-8D3F-4D75-B487-81F458F7333B}">
      <dgm:prSet/>
      <dgm:spPr/>
      <dgm:t>
        <a:bodyPr/>
        <a:lstStyle/>
        <a:p>
          <a:r>
            <a:rPr lang="de-DE" dirty="0"/>
            <a:t>Bind &amp; Connect</a:t>
          </a:r>
        </a:p>
      </dgm:t>
    </dgm:pt>
    <dgm:pt modelId="{9DE3D7EC-6B1F-4D8C-905F-5A01E4F1BC6A}" type="parTrans" cxnId="{D8B6FC76-A4E3-441B-8244-0EA9F10F26D1}">
      <dgm:prSet/>
      <dgm:spPr/>
      <dgm:t>
        <a:bodyPr/>
        <a:lstStyle/>
        <a:p>
          <a:endParaRPr lang="de-DE"/>
        </a:p>
      </dgm:t>
    </dgm:pt>
    <dgm:pt modelId="{CD2AAC6E-E156-4D66-9ACD-400B1258C3B5}" type="sibTrans" cxnId="{D8B6FC76-A4E3-441B-8244-0EA9F10F26D1}">
      <dgm:prSet/>
      <dgm:spPr/>
      <dgm:t>
        <a:bodyPr/>
        <a:lstStyle/>
        <a:p>
          <a:endParaRPr lang="de-DE"/>
        </a:p>
      </dgm:t>
    </dgm:pt>
    <dgm:pt modelId="{F04DAB93-16C1-4E19-A731-E77EEDBFD4B9}">
      <dgm:prSet/>
      <dgm:spPr/>
      <dgm:t>
        <a:bodyPr/>
        <a:lstStyle/>
        <a:p>
          <a:r>
            <a:rPr lang="de-DE" dirty="0"/>
            <a:t>Codebeispiel</a:t>
          </a:r>
        </a:p>
      </dgm:t>
    </dgm:pt>
    <dgm:pt modelId="{CD2D1B4F-53E4-4399-9F3F-F122736B2EEC}" type="parTrans" cxnId="{9DC16E14-B58C-46D8-AF2F-6A16974D211F}">
      <dgm:prSet/>
      <dgm:spPr/>
      <dgm:t>
        <a:bodyPr/>
        <a:lstStyle/>
        <a:p>
          <a:endParaRPr lang="de-DE"/>
        </a:p>
      </dgm:t>
    </dgm:pt>
    <dgm:pt modelId="{F859318E-7828-4149-9D78-91337F77F321}" type="sibTrans" cxnId="{9DC16E14-B58C-46D8-AF2F-6A16974D211F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322AB388-46B5-4AEF-AAEC-E360A41B5459}">
      <dgm:prSet/>
      <dgm:spPr/>
      <dgm:t>
        <a:bodyPr/>
        <a:lstStyle/>
        <a:p>
          <a:r>
            <a:rPr lang="de-DE" dirty="0"/>
            <a:t>Architektur</a:t>
          </a:r>
        </a:p>
      </dgm:t>
    </dgm:pt>
    <dgm:pt modelId="{A2D66C34-8ED8-47DE-BDC1-8E98460AC95E}" type="parTrans" cxnId="{77E7D075-0019-409B-9AF0-1F9C9E333CD4}">
      <dgm:prSet/>
      <dgm:spPr/>
      <dgm:t>
        <a:bodyPr/>
        <a:lstStyle/>
        <a:p>
          <a:endParaRPr lang="de-DE"/>
        </a:p>
      </dgm:t>
    </dgm:pt>
    <dgm:pt modelId="{B749E121-CAD8-4DE3-9485-196C4B50E1AE}" type="sibTrans" cxnId="{77E7D075-0019-409B-9AF0-1F9C9E333CD4}">
      <dgm:prSet/>
      <dgm:spPr/>
      <dgm:t>
        <a:bodyPr/>
        <a:lstStyle/>
        <a:p>
          <a:endParaRPr lang="de-DE"/>
        </a:p>
      </dgm:t>
    </dgm:pt>
    <dgm:pt modelId="{638D0E19-ABB4-419E-BFCF-414858DC6508}">
      <dgm:prSet/>
      <dgm:spPr/>
      <dgm:t>
        <a:bodyPr/>
        <a:lstStyle/>
        <a:p>
          <a:r>
            <a:rPr lang="de-DE" dirty="0"/>
            <a:t>Code</a:t>
          </a:r>
        </a:p>
      </dgm:t>
    </dgm:pt>
    <dgm:pt modelId="{EB6A162D-B571-4F34-B940-6F2A7C9AAF95}" type="parTrans" cxnId="{27485AB3-D502-4CFB-BDDD-1ABC8D410A69}">
      <dgm:prSet/>
      <dgm:spPr/>
      <dgm:t>
        <a:bodyPr/>
        <a:lstStyle/>
        <a:p>
          <a:endParaRPr lang="de-DE"/>
        </a:p>
      </dgm:t>
    </dgm:pt>
    <dgm:pt modelId="{807E8815-B75B-496E-8835-87FCD8A88F7D}" type="sibTrans" cxnId="{27485AB3-D502-4CFB-BDDD-1ABC8D410A69}">
      <dgm:prSet/>
      <dgm:spPr/>
      <dgm:t>
        <a:bodyPr/>
        <a:lstStyle/>
        <a:p>
          <a:endParaRPr lang="de-DE"/>
        </a:p>
      </dgm:t>
    </dgm:pt>
    <dgm:pt modelId="{7AB296CC-DDDF-42EC-9AFC-9A90D8A4F8F6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E0C0D4D5-643C-4D24-8756-7795D0A51A80}" type="parTrans" cxnId="{A0D77087-94CE-4ACA-BAC6-D4C73C94DCFC}">
      <dgm:prSet/>
      <dgm:spPr/>
      <dgm:t>
        <a:bodyPr/>
        <a:lstStyle/>
        <a:p>
          <a:endParaRPr lang="de-DE"/>
        </a:p>
      </dgm:t>
    </dgm:pt>
    <dgm:pt modelId="{E9E55172-DE86-4F3E-8D5F-AB612057D52A}" type="sibTrans" cxnId="{A0D77087-94CE-4ACA-BAC6-D4C73C94DCFC}">
      <dgm:prSet/>
      <dgm:spPr/>
      <dgm:t>
        <a:bodyPr/>
        <a:lstStyle/>
        <a:p>
          <a:endParaRPr lang="de-DE"/>
        </a:p>
      </dgm:t>
    </dgm:pt>
    <dgm:pt modelId="{409D9C6B-5E48-49E0-BCAC-2E5BDA98B241}">
      <dgm:prSet/>
      <dgm:spPr/>
      <dgm:t>
        <a:bodyPr/>
        <a:lstStyle/>
        <a:p>
          <a:r>
            <a:rPr lang="de-DE" dirty="0"/>
            <a:t>Cross-OS / Cross-Language</a:t>
          </a:r>
        </a:p>
      </dgm:t>
    </dgm:pt>
    <dgm:pt modelId="{A1F7ED06-119F-448C-BDC6-74771185F617}" type="parTrans" cxnId="{F22254D7-0CB2-44AE-9629-DAA95F806743}">
      <dgm:prSet/>
      <dgm:spPr/>
      <dgm:t>
        <a:bodyPr/>
        <a:lstStyle/>
        <a:p>
          <a:endParaRPr lang="de-DE"/>
        </a:p>
      </dgm:t>
    </dgm:pt>
    <dgm:pt modelId="{E0862555-524E-4922-887F-94771A96DCE3}" type="sibTrans" cxnId="{F22254D7-0CB2-44AE-9629-DAA95F806743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60F8161F-B67C-4ACD-B1B9-B0F786A031D3}">
      <dgm:prSet/>
      <dgm:spPr/>
      <dgm:t>
        <a:bodyPr/>
        <a:lstStyle/>
        <a:p>
          <a:r>
            <a:rPr lang="de-DE" dirty="0"/>
            <a:t>Pattern</a:t>
          </a:r>
        </a:p>
      </dgm:t>
    </dgm:pt>
    <dgm:pt modelId="{0FC8B5FC-FD17-4D66-AE49-9095172F016E}" type="parTrans" cxnId="{0AF53AB9-5352-4E6F-88DA-0E1C97C72D99}">
      <dgm:prSet/>
      <dgm:spPr/>
      <dgm:t>
        <a:bodyPr/>
        <a:lstStyle/>
        <a:p>
          <a:endParaRPr lang="de-DE"/>
        </a:p>
      </dgm:t>
    </dgm:pt>
    <dgm:pt modelId="{1538A109-1F20-4E98-9A09-7E4DD9E1B42B}" type="sibTrans" cxnId="{0AF53AB9-5352-4E6F-88DA-0E1C97C72D99}">
      <dgm:prSet/>
      <dgm:spPr/>
      <dgm:t>
        <a:bodyPr/>
        <a:lstStyle/>
        <a:p>
          <a:endParaRPr lang="de-DE"/>
        </a:p>
      </dgm:t>
    </dgm:pt>
    <dgm:pt modelId="{2AA3D982-8C82-4CAA-B820-DF666BF7122F}">
      <dgm:prSet/>
      <dgm:spPr/>
      <dgm:t>
        <a:bodyPr/>
        <a:lstStyle/>
        <a:p>
          <a:r>
            <a:rPr lang="de-DE" dirty="0"/>
            <a:t>Sockets</a:t>
          </a:r>
        </a:p>
      </dgm:t>
    </dgm:pt>
    <dgm:pt modelId="{023266E1-5C23-4FC0-94EF-E3FFFB6CFF27}" type="parTrans" cxnId="{01318B53-07FF-4D34-A1C7-C60091ED3CF8}">
      <dgm:prSet/>
      <dgm:spPr/>
      <dgm:t>
        <a:bodyPr/>
        <a:lstStyle/>
        <a:p>
          <a:endParaRPr lang="de-DE"/>
        </a:p>
      </dgm:t>
    </dgm:pt>
    <dgm:pt modelId="{450693B7-724A-4BCC-A65D-5E4A9A08CCB5}" type="sibTrans" cxnId="{01318B53-07FF-4D34-A1C7-C60091ED3CF8}">
      <dgm:prSet/>
      <dgm:spPr/>
      <dgm:t>
        <a:bodyPr/>
        <a:lstStyle/>
        <a:p>
          <a:endParaRPr lang="de-DE"/>
        </a:p>
      </dgm:t>
    </dgm:pt>
    <dgm:pt modelId="{7C579604-9C79-4675-B460-0C47B9D12422}">
      <dgm:prSet/>
      <dgm:spPr/>
      <dgm:t>
        <a:bodyPr/>
        <a:lstStyle/>
        <a:p>
          <a:r>
            <a:rPr lang="de-DE"/>
            <a:t>Socket-Eigenschaften</a:t>
          </a:r>
          <a:endParaRPr lang="de-DE" dirty="0"/>
        </a:p>
      </dgm:t>
    </dgm:pt>
    <dgm:pt modelId="{81DAC940-26C9-46D6-B532-0972C7102A7C}" type="parTrans" cxnId="{3BF61930-B4FB-4972-9199-FE112BBBFD22}">
      <dgm:prSet/>
      <dgm:spPr/>
      <dgm:t>
        <a:bodyPr/>
        <a:lstStyle/>
        <a:p>
          <a:endParaRPr lang="de-DE"/>
        </a:p>
      </dgm:t>
    </dgm:pt>
    <dgm:pt modelId="{03150BE3-7916-45C0-A77D-51A416101B5F}" type="sibTrans" cxnId="{3BF61930-B4FB-4972-9199-FE112BBBFD22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30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BFDA23FE-C0B7-4F3B-83B1-F05AE2EA6B18}" type="pres">
      <dgm:prSet presAssocID="{9068DAF4-260F-4F47-BE0B-6C76D77AB1F7}" presName="desBackupLeftNorm" presStyleCnt="0"/>
      <dgm:spPr/>
    </dgm:pt>
    <dgm:pt modelId="{0AECD594-3BF6-4522-94A8-4799F8101715}" type="pres">
      <dgm:prSet presAssocID="{9068DAF4-260F-4F47-BE0B-6C76D77AB1F7}" presName="desComposite" presStyleCnt="0"/>
      <dgm:spPr/>
    </dgm:pt>
    <dgm:pt modelId="{9C793C51-7EDE-4894-8576-4323138859C2}" type="pres">
      <dgm:prSet presAssocID="{9068DAF4-260F-4F47-BE0B-6C76D77AB1F7}" presName="desCircle" presStyleLbl="node1" presStyleIdx="0" presStyleCnt="13"/>
      <dgm:spPr/>
    </dgm:pt>
    <dgm:pt modelId="{D4CA448B-C71D-405F-9F9B-340AF4236BC1}" type="pres">
      <dgm:prSet presAssocID="{9068DAF4-260F-4F47-BE0B-6C76D77AB1F7}" presName="chTx" presStyleLbl="revTx" presStyleIdx="1" presStyleCnt="30"/>
      <dgm:spPr/>
    </dgm:pt>
    <dgm:pt modelId="{B77717D2-09B0-423A-8D48-7ECB348F9068}" type="pres">
      <dgm:prSet presAssocID="{9068DAF4-260F-4F47-BE0B-6C76D77AB1F7}" presName="desTx" presStyleLbl="revTx" presStyleIdx="2" presStyleCnt="30">
        <dgm:presLayoutVars>
          <dgm:bulletEnabled val="1"/>
        </dgm:presLayoutVars>
      </dgm:prSet>
      <dgm:spPr/>
    </dgm:pt>
    <dgm:pt modelId="{7E209C4B-2B7C-4DB6-995B-3FAF74277924}" type="pres">
      <dgm:prSet presAssocID="{9068DAF4-260F-4F47-BE0B-6C76D77AB1F7}" presName="desBackupRightNorm" presStyleCnt="0"/>
      <dgm:spPr/>
    </dgm:pt>
    <dgm:pt modelId="{BFAA01A3-1B7F-489A-AC84-2DF4CE12F6FD}" type="pres">
      <dgm:prSet presAssocID="{E2A53FA4-F914-43C3-A284-FA2F6F23190C}" presName="desSpace" presStyleCnt="0"/>
      <dgm:spPr/>
    </dgm:pt>
    <dgm:pt modelId="{960334A4-5796-4D10-98F2-AC35A04ED12F}" type="pres">
      <dgm:prSet presAssocID="{EC6EE36A-D563-45E8-B20E-246C4CAE9DF6}" presName="desBackupLeftNorm" presStyleCnt="0"/>
      <dgm:spPr/>
    </dgm:pt>
    <dgm:pt modelId="{6E1B09B5-8AF3-42A1-AE10-75BB94E15625}" type="pres">
      <dgm:prSet presAssocID="{EC6EE36A-D563-45E8-B20E-246C4CAE9DF6}" presName="desComposite" presStyleCnt="0"/>
      <dgm:spPr/>
    </dgm:pt>
    <dgm:pt modelId="{29E8B426-9EFC-450B-8228-B2C096AA8B67}" type="pres">
      <dgm:prSet presAssocID="{EC6EE36A-D563-45E8-B20E-246C4CAE9DF6}" presName="desCircle" presStyleLbl="node1" presStyleIdx="1" presStyleCnt="13"/>
      <dgm:spPr/>
    </dgm:pt>
    <dgm:pt modelId="{D3044382-DE3A-4C34-AA37-7DA855D6F9D8}" type="pres">
      <dgm:prSet presAssocID="{EC6EE36A-D563-45E8-B20E-246C4CAE9DF6}" presName="chTx" presStyleLbl="revTx" presStyleIdx="3" presStyleCnt="30"/>
      <dgm:spPr/>
    </dgm:pt>
    <dgm:pt modelId="{F95871C0-51E1-4F8B-BB4C-BE934AA2CFE3}" type="pres">
      <dgm:prSet presAssocID="{EC6EE36A-D563-45E8-B20E-246C4CAE9DF6}" presName="desTx" presStyleLbl="revTx" presStyleIdx="4" presStyleCnt="30">
        <dgm:presLayoutVars>
          <dgm:bulletEnabled val="1"/>
        </dgm:presLayoutVars>
      </dgm:prSet>
      <dgm:spPr/>
    </dgm:pt>
    <dgm:pt modelId="{8C03BC51-C0EA-4065-9D96-8194C18FD0D4}" type="pres">
      <dgm:prSet presAssocID="{EC6EE36A-D563-45E8-B20E-246C4CAE9DF6}" presName="desBackupRightNorm" presStyleCnt="0"/>
      <dgm:spPr/>
    </dgm:pt>
    <dgm:pt modelId="{7A75F8E3-B0FD-4179-955E-A4C816B92477}" type="pres">
      <dgm:prSet presAssocID="{F5E57515-D66D-4795-A80B-CC0A6F5FF9B2}" presName="desSpace" presStyleCnt="0"/>
      <dgm:spPr/>
    </dgm:pt>
    <dgm:pt modelId="{C58878A9-84A3-4C75-BE6B-0A56455B0192}" type="pres">
      <dgm:prSet presAssocID="{2289EF54-E375-45B6-8466-7E8BDBE2E5D9}" presName="desBackupLeftNorm" presStyleCnt="0"/>
      <dgm:spPr/>
    </dgm:pt>
    <dgm:pt modelId="{8769775A-3270-45CB-823E-AFE9957FBBD9}" type="pres">
      <dgm:prSet presAssocID="{2289EF54-E375-45B6-8466-7E8BDBE2E5D9}" presName="desComposite" presStyleCnt="0"/>
      <dgm:spPr/>
    </dgm:pt>
    <dgm:pt modelId="{0EB6BB19-FD6D-4F03-9846-4A28181FD4AC}" type="pres">
      <dgm:prSet presAssocID="{2289EF54-E375-45B6-8466-7E8BDBE2E5D9}" presName="desCircle" presStyleLbl="node1" presStyleIdx="2" presStyleCnt="13"/>
      <dgm:spPr/>
    </dgm:pt>
    <dgm:pt modelId="{92E1F424-C1A9-495A-A9B0-9099A1D61D2B}" type="pres">
      <dgm:prSet presAssocID="{2289EF54-E375-45B6-8466-7E8BDBE2E5D9}" presName="chTx" presStyleLbl="revTx" presStyleIdx="5" presStyleCnt="30"/>
      <dgm:spPr/>
    </dgm:pt>
    <dgm:pt modelId="{DFFC1C1A-9470-4EFA-B317-E1F700A60D53}" type="pres">
      <dgm:prSet presAssocID="{2289EF54-E375-45B6-8466-7E8BDBE2E5D9}" presName="desTx" presStyleLbl="revTx" presStyleIdx="6" presStyleCnt="30">
        <dgm:presLayoutVars>
          <dgm:bulletEnabled val="1"/>
        </dgm:presLayoutVars>
      </dgm:prSet>
      <dgm:spPr/>
    </dgm:pt>
    <dgm:pt modelId="{7F7A966E-533E-4699-890C-D9F57E0EF57D}" type="pres">
      <dgm:prSet presAssocID="{2289EF54-E375-45B6-8466-7E8BDBE2E5D9}" presName="desBackupRightNorm" presStyleCnt="0"/>
      <dgm:spPr/>
    </dgm:pt>
    <dgm:pt modelId="{45E22B14-CFFE-42BA-85B3-B1D915E19F23}" type="pres">
      <dgm:prSet presAssocID="{8B4B3885-7388-445B-99EA-408A83105BFC}" presName="des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7" presStyleCnt="30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02E6F33F-7932-4C31-B585-5247877EA13B}" type="pres">
      <dgm:prSet presAssocID="{966A2086-D2DB-4750-82CC-E49861D8B14C}" presName="desBackupLeftNorm" presStyleCnt="0"/>
      <dgm:spPr/>
    </dgm:pt>
    <dgm:pt modelId="{1E04F9BC-CF9E-4319-8B67-6CD15A83CBA5}" type="pres">
      <dgm:prSet presAssocID="{966A2086-D2DB-4750-82CC-E49861D8B14C}" presName="desComposite" presStyleCnt="0"/>
      <dgm:spPr/>
    </dgm:pt>
    <dgm:pt modelId="{90BB4EED-EA97-4B27-93F1-082607384F8F}" type="pres">
      <dgm:prSet presAssocID="{966A2086-D2DB-4750-82CC-E49861D8B14C}" presName="desCircle" presStyleLbl="node1" presStyleIdx="3" presStyleCnt="13"/>
      <dgm:spPr/>
    </dgm:pt>
    <dgm:pt modelId="{4A195CAD-6D3E-4DF1-8394-B4A3AA426C54}" type="pres">
      <dgm:prSet presAssocID="{966A2086-D2DB-4750-82CC-E49861D8B14C}" presName="chTx" presStyleLbl="revTx" presStyleIdx="8" presStyleCnt="30"/>
      <dgm:spPr/>
    </dgm:pt>
    <dgm:pt modelId="{52226037-34EB-4E5B-BAF5-B4156E4001D9}" type="pres">
      <dgm:prSet presAssocID="{966A2086-D2DB-4750-82CC-E49861D8B14C}" presName="desTx" presStyleLbl="revTx" presStyleIdx="9" presStyleCnt="30">
        <dgm:presLayoutVars>
          <dgm:bulletEnabled val="1"/>
        </dgm:presLayoutVars>
      </dgm:prSet>
      <dgm:spPr/>
    </dgm:pt>
    <dgm:pt modelId="{090F4033-DCAB-48E7-A798-0C6963E07CD5}" type="pres">
      <dgm:prSet presAssocID="{966A2086-D2DB-4750-82CC-E49861D8B14C}" presName="desBackupRightNorm" presStyleCnt="0"/>
      <dgm:spPr/>
    </dgm:pt>
    <dgm:pt modelId="{86CD4414-AA11-45E7-8BD3-71A21684E946}" type="pres">
      <dgm:prSet presAssocID="{B00E4A48-5808-4316-9DF2-2BFAEEBD560F}" presName="desSpace" presStyleCnt="0"/>
      <dgm:spPr/>
    </dgm:pt>
    <dgm:pt modelId="{6462EFF9-5D99-4658-801B-EC642BF36596}" type="pres">
      <dgm:prSet presAssocID="{2AA3D982-8C82-4CAA-B820-DF666BF7122F}" presName="desBackupLeftNorm" presStyleCnt="0"/>
      <dgm:spPr/>
    </dgm:pt>
    <dgm:pt modelId="{DE8BB203-BF81-471B-8D16-CCB688F830D5}" type="pres">
      <dgm:prSet presAssocID="{2AA3D982-8C82-4CAA-B820-DF666BF7122F}" presName="desComposite" presStyleCnt="0"/>
      <dgm:spPr/>
    </dgm:pt>
    <dgm:pt modelId="{4E3C0795-7703-4AC1-8003-585781D358AD}" type="pres">
      <dgm:prSet presAssocID="{2AA3D982-8C82-4CAA-B820-DF666BF7122F}" presName="desCircle" presStyleLbl="node1" presStyleIdx="4" presStyleCnt="13"/>
      <dgm:spPr/>
    </dgm:pt>
    <dgm:pt modelId="{5146491C-7B9E-41FB-8BC6-D557079E0393}" type="pres">
      <dgm:prSet presAssocID="{2AA3D982-8C82-4CAA-B820-DF666BF7122F}" presName="chTx" presStyleLbl="revTx" presStyleIdx="10" presStyleCnt="30"/>
      <dgm:spPr/>
    </dgm:pt>
    <dgm:pt modelId="{263065AD-99C9-468A-A037-2CBB51A3C930}" type="pres">
      <dgm:prSet presAssocID="{2AA3D982-8C82-4CAA-B820-DF666BF7122F}" presName="desTx" presStyleLbl="revTx" presStyleIdx="11" presStyleCnt="30">
        <dgm:presLayoutVars>
          <dgm:bulletEnabled val="1"/>
        </dgm:presLayoutVars>
      </dgm:prSet>
      <dgm:spPr/>
    </dgm:pt>
    <dgm:pt modelId="{36C83019-4251-4E1B-B712-30A1A2254BBE}" type="pres">
      <dgm:prSet presAssocID="{2AA3D982-8C82-4CAA-B820-DF666BF7122F}" presName="desBackupRightNorm" presStyleCnt="0"/>
      <dgm:spPr/>
    </dgm:pt>
    <dgm:pt modelId="{01F79399-515B-4FC3-B0A2-16E846EF3178}" type="pres">
      <dgm:prSet presAssocID="{450693B7-724A-4BCC-A65D-5E4A9A08CCB5}" presName="desSpace" presStyleCnt="0"/>
      <dgm:spPr/>
    </dgm:pt>
    <dgm:pt modelId="{ED43A80C-6EC0-48ED-A6CC-04F57218072E}" type="pres">
      <dgm:prSet presAssocID="{60F8161F-B67C-4ACD-B1B9-B0F786A031D3}" presName="desBackupLeftNorm" presStyleCnt="0"/>
      <dgm:spPr/>
    </dgm:pt>
    <dgm:pt modelId="{3ED988BE-BA99-4FD0-9528-A5C851A48F21}" type="pres">
      <dgm:prSet presAssocID="{60F8161F-B67C-4ACD-B1B9-B0F786A031D3}" presName="desComposite" presStyleCnt="0"/>
      <dgm:spPr/>
    </dgm:pt>
    <dgm:pt modelId="{59335716-FF68-4395-BA65-96BE277FB35A}" type="pres">
      <dgm:prSet presAssocID="{60F8161F-B67C-4ACD-B1B9-B0F786A031D3}" presName="desCircle" presStyleLbl="node1" presStyleIdx="5" presStyleCnt="13"/>
      <dgm:spPr/>
    </dgm:pt>
    <dgm:pt modelId="{3F932E16-A140-42F5-818C-872B25028357}" type="pres">
      <dgm:prSet presAssocID="{60F8161F-B67C-4ACD-B1B9-B0F786A031D3}" presName="chTx" presStyleLbl="revTx" presStyleIdx="12" presStyleCnt="30"/>
      <dgm:spPr/>
    </dgm:pt>
    <dgm:pt modelId="{32BF022B-385E-4472-B0D5-F4E2D8718809}" type="pres">
      <dgm:prSet presAssocID="{60F8161F-B67C-4ACD-B1B9-B0F786A031D3}" presName="desTx" presStyleLbl="revTx" presStyleIdx="13" presStyleCnt="30">
        <dgm:presLayoutVars>
          <dgm:bulletEnabled val="1"/>
        </dgm:presLayoutVars>
      </dgm:prSet>
      <dgm:spPr/>
    </dgm:pt>
    <dgm:pt modelId="{CFE28EC5-81A9-4A9C-BC80-A5F3718FF435}" type="pres">
      <dgm:prSet presAssocID="{60F8161F-B67C-4ACD-B1B9-B0F786A031D3}" presName="desBackupRightNorm" presStyleCnt="0"/>
      <dgm:spPr/>
    </dgm:pt>
    <dgm:pt modelId="{28FFFED0-95F8-4188-98AF-41BBD2F4E50F}" type="pres">
      <dgm:prSet presAssocID="{1538A109-1F20-4E98-9A09-7E4DD9E1B42B}" presName="desSpace" presStyleCnt="0"/>
      <dgm:spPr/>
    </dgm:pt>
    <dgm:pt modelId="{06593158-AC98-40C9-8DCE-01C9667EFF29}" type="pres">
      <dgm:prSet presAssocID="{7C579604-9C79-4675-B460-0C47B9D12422}" presName="desBackupLeftNorm" presStyleCnt="0"/>
      <dgm:spPr/>
    </dgm:pt>
    <dgm:pt modelId="{20CCAA96-7D88-4AD3-B3F9-B7AEE7958495}" type="pres">
      <dgm:prSet presAssocID="{7C579604-9C79-4675-B460-0C47B9D12422}" presName="desComposite" presStyleCnt="0"/>
      <dgm:spPr/>
    </dgm:pt>
    <dgm:pt modelId="{3FD6C14A-F93A-4021-9715-927061B825B4}" type="pres">
      <dgm:prSet presAssocID="{7C579604-9C79-4675-B460-0C47B9D12422}" presName="desCircle" presStyleLbl="node1" presStyleIdx="6" presStyleCnt="13"/>
      <dgm:spPr/>
    </dgm:pt>
    <dgm:pt modelId="{36D10FB7-3855-4271-841E-135341CB32E1}" type="pres">
      <dgm:prSet presAssocID="{7C579604-9C79-4675-B460-0C47B9D12422}" presName="chTx" presStyleLbl="revTx" presStyleIdx="14" presStyleCnt="30"/>
      <dgm:spPr/>
    </dgm:pt>
    <dgm:pt modelId="{BC03DE1A-BB03-40FB-9444-934E9EECA935}" type="pres">
      <dgm:prSet presAssocID="{7C579604-9C79-4675-B460-0C47B9D12422}" presName="desTx" presStyleLbl="revTx" presStyleIdx="15" presStyleCnt="30">
        <dgm:presLayoutVars>
          <dgm:bulletEnabled val="1"/>
        </dgm:presLayoutVars>
      </dgm:prSet>
      <dgm:spPr/>
    </dgm:pt>
    <dgm:pt modelId="{5FE81F86-5CA8-418D-8153-AC2364CF3014}" type="pres">
      <dgm:prSet presAssocID="{7C579604-9C79-4675-B460-0C47B9D12422}" presName="desBackupRightNorm" presStyleCnt="0"/>
      <dgm:spPr/>
    </dgm:pt>
    <dgm:pt modelId="{0513F24D-6E2C-4861-9A0F-2A0CF6E6B655}" type="pres">
      <dgm:prSet presAssocID="{03150BE3-7916-45C0-A77D-51A416101B5F}" presName="desSpace" presStyleCnt="0"/>
      <dgm:spPr/>
    </dgm:pt>
    <dgm:pt modelId="{2C7892DC-A5A7-4C75-81AF-26BEFEC7F224}" type="pres">
      <dgm:prSet presAssocID="{B7AF161F-8D3F-4D75-B487-81F458F7333B}" presName="desBackupLeftNorm" presStyleCnt="0"/>
      <dgm:spPr/>
    </dgm:pt>
    <dgm:pt modelId="{2FA0E242-2050-4969-8AB7-3B7113929980}" type="pres">
      <dgm:prSet presAssocID="{B7AF161F-8D3F-4D75-B487-81F458F7333B}" presName="desComposite" presStyleCnt="0"/>
      <dgm:spPr/>
    </dgm:pt>
    <dgm:pt modelId="{BE7A4298-167B-40BB-9CBB-89C52D138B4E}" type="pres">
      <dgm:prSet presAssocID="{B7AF161F-8D3F-4D75-B487-81F458F7333B}" presName="desCircle" presStyleLbl="node1" presStyleIdx="7" presStyleCnt="13"/>
      <dgm:spPr/>
    </dgm:pt>
    <dgm:pt modelId="{DFAB0B87-B121-427F-BDDC-E039500F9CEE}" type="pres">
      <dgm:prSet presAssocID="{B7AF161F-8D3F-4D75-B487-81F458F7333B}" presName="chTx" presStyleLbl="revTx" presStyleIdx="16" presStyleCnt="30"/>
      <dgm:spPr/>
    </dgm:pt>
    <dgm:pt modelId="{4CACE350-2FCE-49B6-BDC7-909D67704BD3}" type="pres">
      <dgm:prSet presAssocID="{B7AF161F-8D3F-4D75-B487-81F458F7333B}" presName="desTx" presStyleLbl="revTx" presStyleIdx="17" presStyleCnt="30">
        <dgm:presLayoutVars>
          <dgm:bulletEnabled val="1"/>
        </dgm:presLayoutVars>
      </dgm:prSet>
      <dgm:spPr/>
    </dgm:pt>
    <dgm:pt modelId="{B5F202A2-7F93-4C9A-92E3-D4DA8EEC02AD}" type="pres">
      <dgm:prSet presAssocID="{B7AF161F-8D3F-4D75-B487-81F458F7333B}" presName="desBackupRightNorm" presStyleCnt="0"/>
      <dgm:spPr/>
    </dgm:pt>
    <dgm:pt modelId="{48D7A5CD-8301-4A46-A23D-B21E5CBB7CF5}" type="pres">
      <dgm:prSet presAssocID="{CD2AAC6E-E156-4D66-9ACD-400B1258C3B5}" presName="desSpace" presStyleCnt="0"/>
      <dgm:spPr/>
    </dgm:pt>
    <dgm:pt modelId="{D2A9FC71-CFE7-4700-B707-18B9E5A29621}" type="pres">
      <dgm:prSet presAssocID="{F04DAB93-16C1-4E19-A731-E77EEDBFD4B9}" presName="desBackupLeftNorm" presStyleCnt="0"/>
      <dgm:spPr/>
    </dgm:pt>
    <dgm:pt modelId="{34CC202E-8F96-4C26-B76D-69BA045B8F34}" type="pres">
      <dgm:prSet presAssocID="{F04DAB93-16C1-4E19-A731-E77EEDBFD4B9}" presName="desComposite" presStyleCnt="0"/>
      <dgm:spPr/>
    </dgm:pt>
    <dgm:pt modelId="{9A560056-A264-42D7-94CD-ABAFF6A6933D}" type="pres">
      <dgm:prSet presAssocID="{F04DAB93-16C1-4E19-A731-E77EEDBFD4B9}" presName="desCircle" presStyleLbl="node1" presStyleIdx="8" presStyleCnt="13"/>
      <dgm:spPr/>
    </dgm:pt>
    <dgm:pt modelId="{612FA7AA-992B-43B4-AA2E-4E1D633DC03D}" type="pres">
      <dgm:prSet presAssocID="{F04DAB93-16C1-4E19-A731-E77EEDBFD4B9}" presName="chTx" presStyleLbl="revTx" presStyleIdx="18" presStyleCnt="30"/>
      <dgm:spPr/>
    </dgm:pt>
    <dgm:pt modelId="{2DBC1474-D7CC-4F16-8243-66690DE75D97}" type="pres">
      <dgm:prSet presAssocID="{F04DAB93-16C1-4E19-A731-E77EEDBFD4B9}" presName="desTx" presStyleLbl="revTx" presStyleIdx="19" presStyleCnt="30">
        <dgm:presLayoutVars>
          <dgm:bulletEnabled val="1"/>
        </dgm:presLayoutVars>
      </dgm:prSet>
      <dgm:spPr/>
    </dgm:pt>
    <dgm:pt modelId="{F3ECCBE2-6A4F-425A-8DDC-14F00575D890}" type="pres">
      <dgm:prSet presAssocID="{F04DAB93-16C1-4E19-A731-E77EEDBFD4B9}" presName="desBackupRightNorm" presStyleCnt="0"/>
      <dgm:spPr/>
    </dgm:pt>
    <dgm:pt modelId="{CC1B9970-D39E-4EEF-89BF-D11421ADB433}" type="pres">
      <dgm:prSet presAssocID="{F859318E-7828-4149-9D78-91337F77F321}" presName="des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20" presStyleCnt="30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57B4CE11-F2AA-43E9-9CB8-1D879E2304D9}" type="pres">
      <dgm:prSet presAssocID="{322AB388-46B5-4AEF-AAEC-E360A41B5459}" presName="desBackupLeftNorm" presStyleCnt="0"/>
      <dgm:spPr/>
    </dgm:pt>
    <dgm:pt modelId="{834B38B9-3108-4FFA-B70B-E7B53B2A37B7}" type="pres">
      <dgm:prSet presAssocID="{322AB388-46B5-4AEF-AAEC-E360A41B5459}" presName="desComposite" presStyleCnt="0"/>
      <dgm:spPr/>
    </dgm:pt>
    <dgm:pt modelId="{5DD21A00-58CC-4F70-86B7-DA65F1040078}" type="pres">
      <dgm:prSet presAssocID="{322AB388-46B5-4AEF-AAEC-E360A41B5459}" presName="desCircle" presStyleLbl="node1" presStyleIdx="9" presStyleCnt="13"/>
      <dgm:spPr/>
    </dgm:pt>
    <dgm:pt modelId="{B70D4713-6C2C-4612-ABC3-03E9F787267A}" type="pres">
      <dgm:prSet presAssocID="{322AB388-46B5-4AEF-AAEC-E360A41B5459}" presName="chTx" presStyleLbl="revTx" presStyleIdx="21" presStyleCnt="30"/>
      <dgm:spPr/>
    </dgm:pt>
    <dgm:pt modelId="{F40E011E-670D-46D7-8321-7505E7F2A4D2}" type="pres">
      <dgm:prSet presAssocID="{322AB388-46B5-4AEF-AAEC-E360A41B5459}" presName="desTx" presStyleLbl="revTx" presStyleIdx="22" presStyleCnt="30">
        <dgm:presLayoutVars>
          <dgm:bulletEnabled val="1"/>
        </dgm:presLayoutVars>
      </dgm:prSet>
      <dgm:spPr/>
    </dgm:pt>
    <dgm:pt modelId="{3DA78B67-8696-47E5-95FB-D2D2A0896331}" type="pres">
      <dgm:prSet presAssocID="{322AB388-46B5-4AEF-AAEC-E360A41B5459}" presName="desBackupRightNorm" presStyleCnt="0"/>
      <dgm:spPr/>
    </dgm:pt>
    <dgm:pt modelId="{22F5FFBB-4BB5-4BE7-B19C-D83A3256D07A}" type="pres">
      <dgm:prSet presAssocID="{B749E121-CAD8-4DE3-9485-196C4B50E1AE}" presName="desSpace" presStyleCnt="0"/>
      <dgm:spPr/>
    </dgm:pt>
    <dgm:pt modelId="{61ED79F8-A904-4EA5-A23B-44D2430B0B7A}" type="pres">
      <dgm:prSet presAssocID="{638D0E19-ABB4-419E-BFCF-414858DC6508}" presName="desBackupLeftNorm" presStyleCnt="0"/>
      <dgm:spPr/>
    </dgm:pt>
    <dgm:pt modelId="{F8D63A7C-5323-40D9-9A45-4CBF8029C452}" type="pres">
      <dgm:prSet presAssocID="{638D0E19-ABB4-419E-BFCF-414858DC6508}" presName="desComposite" presStyleCnt="0"/>
      <dgm:spPr/>
    </dgm:pt>
    <dgm:pt modelId="{1FC49643-82AE-42AB-A02E-2C17EB7C9AE8}" type="pres">
      <dgm:prSet presAssocID="{638D0E19-ABB4-419E-BFCF-414858DC6508}" presName="desCircle" presStyleLbl="node1" presStyleIdx="10" presStyleCnt="13"/>
      <dgm:spPr/>
    </dgm:pt>
    <dgm:pt modelId="{2D453D68-47E8-411D-A038-B4C2E1F4F570}" type="pres">
      <dgm:prSet presAssocID="{638D0E19-ABB4-419E-BFCF-414858DC6508}" presName="chTx" presStyleLbl="revTx" presStyleIdx="23" presStyleCnt="30"/>
      <dgm:spPr/>
    </dgm:pt>
    <dgm:pt modelId="{A48C6749-C9DA-4E75-ACCA-4464D52AAE22}" type="pres">
      <dgm:prSet presAssocID="{638D0E19-ABB4-419E-BFCF-414858DC6508}" presName="desTx" presStyleLbl="revTx" presStyleIdx="24" presStyleCnt="30">
        <dgm:presLayoutVars>
          <dgm:bulletEnabled val="1"/>
        </dgm:presLayoutVars>
      </dgm:prSet>
      <dgm:spPr/>
    </dgm:pt>
    <dgm:pt modelId="{21F326B7-6FB7-42AA-B518-B35E7C2A79DB}" type="pres">
      <dgm:prSet presAssocID="{638D0E19-ABB4-419E-BFCF-414858DC6508}" presName="desBackupRightNorm" presStyleCnt="0"/>
      <dgm:spPr/>
    </dgm:pt>
    <dgm:pt modelId="{652ABA5C-8C67-4463-BE8A-BD96DF3F28E7}" type="pres">
      <dgm:prSet presAssocID="{807E8815-B75B-496E-8835-87FCD8A88F7D}" presName="desSpace" presStyleCnt="0"/>
      <dgm:spPr/>
    </dgm:pt>
    <dgm:pt modelId="{5DFBA836-9E70-4F64-AFF5-38C5181E32BA}" type="pres">
      <dgm:prSet presAssocID="{7AB296CC-DDDF-42EC-9AFC-9A90D8A4F8F6}" presName="desBackupLeftNorm" presStyleCnt="0"/>
      <dgm:spPr/>
    </dgm:pt>
    <dgm:pt modelId="{7475D087-787B-4C1E-AF08-8662287736AC}" type="pres">
      <dgm:prSet presAssocID="{7AB296CC-DDDF-42EC-9AFC-9A90D8A4F8F6}" presName="desComposite" presStyleCnt="0"/>
      <dgm:spPr/>
    </dgm:pt>
    <dgm:pt modelId="{F99C0660-202F-41E7-9A33-15EB55993DA8}" type="pres">
      <dgm:prSet presAssocID="{7AB296CC-DDDF-42EC-9AFC-9A90D8A4F8F6}" presName="desCircle" presStyleLbl="node1" presStyleIdx="11" presStyleCnt="13"/>
      <dgm:spPr/>
    </dgm:pt>
    <dgm:pt modelId="{80696F54-2167-4D8E-8B06-F58B49DD0EB0}" type="pres">
      <dgm:prSet presAssocID="{7AB296CC-DDDF-42EC-9AFC-9A90D8A4F8F6}" presName="chTx" presStyleLbl="revTx" presStyleIdx="25" presStyleCnt="30"/>
      <dgm:spPr/>
    </dgm:pt>
    <dgm:pt modelId="{DBE1EC80-11F0-4017-91BC-144C12257FDD}" type="pres">
      <dgm:prSet presAssocID="{7AB296CC-DDDF-42EC-9AFC-9A90D8A4F8F6}" presName="desTx" presStyleLbl="revTx" presStyleIdx="26" presStyleCnt="30">
        <dgm:presLayoutVars>
          <dgm:bulletEnabled val="1"/>
        </dgm:presLayoutVars>
      </dgm:prSet>
      <dgm:spPr/>
    </dgm:pt>
    <dgm:pt modelId="{317A6A19-DFD7-4C8B-A07F-0C127991AC4F}" type="pres">
      <dgm:prSet presAssocID="{7AB296CC-DDDF-42EC-9AFC-9A90D8A4F8F6}" presName="desBackupRightNorm" presStyleCnt="0"/>
      <dgm:spPr/>
    </dgm:pt>
    <dgm:pt modelId="{FF7C2BAC-6096-490A-AC47-47F15EF9F015}" type="pres">
      <dgm:prSet presAssocID="{E9E55172-DE86-4F3E-8D5F-AB612057D52A}" presName="desSpace" presStyleCnt="0"/>
      <dgm:spPr/>
    </dgm:pt>
    <dgm:pt modelId="{71E71A5E-25C1-4FA0-945F-0246D548E404}" type="pres">
      <dgm:prSet presAssocID="{409D9C6B-5E48-49E0-BCAC-2E5BDA98B241}" presName="desBackupLeftNorm" presStyleCnt="0"/>
      <dgm:spPr/>
    </dgm:pt>
    <dgm:pt modelId="{7EED13C5-9B24-40F0-A4FE-424F9F57E547}" type="pres">
      <dgm:prSet presAssocID="{409D9C6B-5E48-49E0-BCAC-2E5BDA98B241}" presName="desComposite" presStyleCnt="0"/>
      <dgm:spPr/>
    </dgm:pt>
    <dgm:pt modelId="{373C50FA-84AD-468C-AF7A-9684EFA01FD0}" type="pres">
      <dgm:prSet presAssocID="{409D9C6B-5E48-49E0-BCAC-2E5BDA98B241}" presName="desCircle" presStyleLbl="node1" presStyleIdx="12" presStyleCnt="13"/>
      <dgm:spPr/>
    </dgm:pt>
    <dgm:pt modelId="{58A6A8D6-E09E-404C-9ADD-76144C7209E4}" type="pres">
      <dgm:prSet presAssocID="{409D9C6B-5E48-49E0-BCAC-2E5BDA98B241}" presName="chTx" presStyleLbl="revTx" presStyleIdx="27" presStyleCnt="30"/>
      <dgm:spPr/>
    </dgm:pt>
    <dgm:pt modelId="{5C1757DE-84C7-4908-8DE2-145DEE54F8DF}" type="pres">
      <dgm:prSet presAssocID="{409D9C6B-5E48-49E0-BCAC-2E5BDA98B241}" presName="desTx" presStyleLbl="revTx" presStyleIdx="28" presStyleCnt="30">
        <dgm:presLayoutVars>
          <dgm:bulletEnabled val="1"/>
        </dgm:presLayoutVars>
      </dgm:prSet>
      <dgm:spPr/>
    </dgm:pt>
    <dgm:pt modelId="{1B979B63-A00E-4348-8F18-1156EA6CF4B6}" type="pres">
      <dgm:prSet presAssocID="{409D9C6B-5E48-49E0-BCAC-2E5BDA98B241}" presName="desBackupRightNorm" presStyleCnt="0"/>
      <dgm:spPr/>
    </dgm:pt>
    <dgm:pt modelId="{48DAF1EB-71E9-4931-B89F-7C84E9FFE532}" type="pres">
      <dgm:prSet presAssocID="{E0862555-524E-4922-887F-94771A96DCE3}" presName="des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29" presStyleCnt="30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3C370F0D-D122-4C7E-B51E-3387300E6C12}" type="presOf" srcId="{322AB388-46B5-4AEF-AAEC-E360A41B5459}" destId="{B70D4713-6C2C-4612-ABC3-03E9F787267A}" srcOrd="0" destOrd="0" presId="urn:microsoft.com/office/officeart/2008/layout/CircleAccentTimeline"/>
    <dgm:cxn modelId="{6DA12D87-50A3-4202-869C-446FECEDDE9F}" srcId="{CA2762E2-EEA7-4DAB-B8ED-2664EDF2A64E}" destId="{9068DAF4-260F-4F47-BE0B-6C76D77AB1F7}" srcOrd="0" destOrd="0" parTransId="{7B4B8EE6-1BBB-48DC-B19D-0FF38FE41A97}" sibTransId="{E2A53FA4-F914-43C3-A284-FA2F6F23190C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83F564DB-443B-4AF8-A465-85E6132655CB}" type="presOf" srcId="{2AA3D982-8C82-4CAA-B820-DF666BF7122F}" destId="{5146491C-7B9E-41FB-8BC6-D557079E0393}" srcOrd="0" destOrd="0" presId="urn:microsoft.com/office/officeart/2008/layout/CircleAccentTimeline"/>
    <dgm:cxn modelId="{F0F13A1E-9B1D-41FE-B2E6-7C5F51EA1C0A}" type="presOf" srcId="{409D9C6B-5E48-49E0-BCAC-2E5BDA98B241}" destId="{58A6A8D6-E09E-404C-9ADD-76144C7209E4}" srcOrd="0" destOrd="0" presId="urn:microsoft.com/office/officeart/2008/layout/CircleAccentTimeline"/>
    <dgm:cxn modelId="{3BF61930-B4FB-4972-9199-FE112BBBFD22}" srcId="{87FD7B82-B4C1-4251-9F2F-52DE1B1D4A4A}" destId="{7C579604-9C79-4675-B460-0C47B9D12422}" srcOrd="3" destOrd="0" parTransId="{81DAC940-26C9-46D6-B532-0972C7102A7C}" sibTransId="{03150BE3-7916-45C0-A77D-51A416101B5F}"/>
    <dgm:cxn modelId="{F22254D7-0CB2-44AE-9629-DAA95F806743}" srcId="{21E5FE63-93B2-4421-810A-2CB23FFD7A52}" destId="{409D9C6B-5E48-49E0-BCAC-2E5BDA98B241}" srcOrd="3" destOrd="0" parTransId="{A1F7ED06-119F-448C-BDC6-74771185F617}" sibTransId="{E0862555-524E-4922-887F-94771A96DCE3}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0AF53AB9-5352-4E6F-88DA-0E1C97C72D99}" srcId="{87FD7B82-B4C1-4251-9F2F-52DE1B1D4A4A}" destId="{60F8161F-B67C-4ACD-B1B9-B0F786A031D3}" srcOrd="2" destOrd="0" parTransId="{0FC8B5FC-FD17-4D66-AE49-9095172F016E}" sibTransId="{1538A109-1F20-4E98-9A09-7E4DD9E1B42B}"/>
    <dgm:cxn modelId="{01318B53-07FF-4D34-A1C7-C60091ED3CF8}" srcId="{87FD7B82-B4C1-4251-9F2F-52DE1B1D4A4A}" destId="{2AA3D982-8C82-4CAA-B820-DF666BF7122F}" srcOrd="1" destOrd="0" parTransId="{023266E1-5C23-4FC0-94EF-E3FFFB6CFF27}" sibTransId="{450693B7-724A-4BCC-A65D-5E4A9A08CCB5}"/>
    <dgm:cxn modelId="{4AE73DE1-E596-4B35-9AE8-4D570564A788}" srcId="{87FD7B82-B4C1-4251-9F2F-52DE1B1D4A4A}" destId="{966A2086-D2DB-4750-82CC-E49861D8B14C}" srcOrd="0" destOrd="0" parTransId="{6690B8CB-AEA3-4832-88AE-C55B809B4D58}" sibTransId="{B00E4A48-5808-4316-9DF2-2BFAEEBD560F}"/>
    <dgm:cxn modelId="{8FEAAD40-34BF-4741-8663-5DE1588F1FE1}" type="presOf" srcId="{9068DAF4-260F-4F47-BE0B-6C76D77AB1F7}" destId="{D4CA448B-C71D-405F-9F9B-340AF4236BC1}" srcOrd="0" destOrd="0" presId="urn:microsoft.com/office/officeart/2008/layout/CircleAccentTimeline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C91452E1-168B-4E6B-ACB9-5F6E21C496D5}" type="presOf" srcId="{638D0E19-ABB4-419E-BFCF-414858DC6508}" destId="{2D453D68-47E8-411D-A038-B4C2E1F4F570}" srcOrd="0" destOrd="0" presId="urn:microsoft.com/office/officeart/2008/layout/CircleAccentTimeline"/>
    <dgm:cxn modelId="{A0D77087-94CE-4ACA-BAC6-D4C73C94DCFC}" srcId="{21E5FE63-93B2-4421-810A-2CB23FFD7A52}" destId="{7AB296CC-DDDF-42EC-9AFC-9A90D8A4F8F6}" srcOrd="2" destOrd="0" parTransId="{E0C0D4D5-643C-4D24-8756-7795D0A51A80}" sibTransId="{E9E55172-DE86-4F3E-8D5F-AB612057D52A}"/>
    <dgm:cxn modelId="{77E7D075-0019-409B-9AF0-1F9C9E333CD4}" srcId="{21E5FE63-93B2-4421-810A-2CB23FFD7A52}" destId="{322AB388-46B5-4AEF-AAEC-E360A41B5459}" srcOrd="0" destOrd="0" parTransId="{A2D66C34-8ED8-47DE-BDC1-8E98460AC95E}" sibTransId="{B749E121-CAD8-4DE3-9485-196C4B50E1AE}"/>
    <dgm:cxn modelId="{D8B6FC76-A4E3-441B-8244-0EA9F10F26D1}" srcId="{87FD7B82-B4C1-4251-9F2F-52DE1B1D4A4A}" destId="{B7AF161F-8D3F-4D75-B487-81F458F7333B}" srcOrd="4" destOrd="0" parTransId="{9DE3D7EC-6B1F-4D8C-905F-5A01E4F1BC6A}" sibTransId="{CD2AAC6E-E156-4D66-9ACD-400B1258C3B5}"/>
    <dgm:cxn modelId="{1371CD75-7AF7-4A8D-9C35-6C05CC82AF0B}" type="presOf" srcId="{2289EF54-E375-45B6-8466-7E8BDBE2E5D9}" destId="{92E1F424-C1A9-495A-A9B0-9099A1D61D2B}" srcOrd="0" destOrd="0" presId="urn:microsoft.com/office/officeart/2008/layout/CircleAccentTimeline"/>
    <dgm:cxn modelId="{DF681BA3-13A8-41AC-8403-C13FB2BD5AD3}" type="presOf" srcId="{60F8161F-B67C-4ACD-B1B9-B0F786A031D3}" destId="{3F932E16-A140-42F5-818C-872B25028357}" srcOrd="0" destOrd="0" presId="urn:microsoft.com/office/officeart/2008/layout/CircleAccentTimeline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27485AB3-D502-4CFB-BDDD-1ABC8D410A69}" srcId="{21E5FE63-93B2-4421-810A-2CB23FFD7A52}" destId="{638D0E19-ABB4-419E-BFCF-414858DC6508}" srcOrd="1" destOrd="0" parTransId="{EB6A162D-B571-4F34-B940-6F2A7C9AAF95}" sibTransId="{807E8815-B75B-496E-8835-87FCD8A88F7D}"/>
    <dgm:cxn modelId="{0091AA5F-709C-4C13-8191-3E2FA04BA380}" type="presOf" srcId="{EC6EE36A-D563-45E8-B20E-246C4CAE9DF6}" destId="{D3044382-DE3A-4C34-AA37-7DA855D6F9D8}" srcOrd="0" destOrd="0" presId="urn:microsoft.com/office/officeart/2008/layout/CircleAccentTimeline"/>
    <dgm:cxn modelId="{E66DBFEC-B485-4FB7-9DE6-197F1936BACE}" type="presOf" srcId="{F04DAB93-16C1-4E19-A731-E77EEDBFD4B9}" destId="{612FA7AA-992B-43B4-AA2E-4E1D633DC03D}" srcOrd="0" destOrd="0" presId="urn:microsoft.com/office/officeart/2008/layout/CircleAccentTimeline"/>
    <dgm:cxn modelId="{3DBBAE69-0284-4E9B-849C-4A21FC5BE08E}" srcId="{CA2762E2-EEA7-4DAB-B8ED-2664EDF2A64E}" destId="{2289EF54-E375-45B6-8466-7E8BDBE2E5D9}" srcOrd="2" destOrd="0" parTransId="{EC6772BD-646D-47C0-B9C5-650A90EEA501}" sibTransId="{8B4B3885-7388-445B-99EA-408A83105BFC}"/>
    <dgm:cxn modelId="{21EDA4F7-E870-4A51-838E-7B73567DA69C}" type="presOf" srcId="{7AB296CC-DDDF-42EC-9AFC-9A90D8A4F8F6}" destId="{80696F54-2167-4D8E-8B06-F58B49DD0EB0}" srcOrd="0" destOrd="0" presId="urn:microsoft.com/office/officeart/2008/layout/CircleAccentTimeline"/>
    <dgm:cxn modelId="{9DC16E14-B58C-46D8-AF2F-6A16974D211F}" srcId="{87FD7B82-B4C1-4251-9F2F-52DE1B1D4A4A}" destId="{F04DAB93-16C1-4E19-A731-E77EEDBFD4B9}" srcOrd="5" destOrd="0" parTransId="{CD2D1B4F-53E4-4399-9F3F-F122736B2EEC}" sibTransId="{F859318E-7828-4149-9D78-91337F77F321}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90DEE5BE-06F2-4084-8C40-7F1428E01C85}" type="presOf" srcId="{B7AF161F-8D3F-4D75-B487-81F458F7333B}" destId="{DFAB0B87-B121-427F-BDDC-E039500F9CEE}" srcOrd="0" destOrd="0" presId="urn:microsoft.com/office/officeart/2008/layout/CircleAccentTimeline"/>
    <dgm:cxn modelId="{CC663773-BF7B-43E8-A6CC-6B9B52C60028}" type="presOf" srcId="{7C579604-9C79-4675-B460-0C47B9D12422}" destId="{36D10FB7-3855-4271-841E-135341CB32E1}" srcOrd="0" destOrd="0" presId="urn:microsoft.com/office/officeart/2008/layout/CircleAccentTimeline"/>
    <dgm:cxn modelId="{C03AF971-13C7-468D-9F9A-EAEA3AA28041}" srcId="{CA2762E2-EEA7-4DAB-B8ED-2664EDF2A64E}" destId="{EC6EE36A-D563-45E8-B20E-246C4CAE9DF6}" srcOrd="1" destOrd="0" parTransId="{ECB70B7E-17DA-4701-9C5F-2B7460A57653}" sibTransId="{F5E57515-D66D-4795-A80B-CC0A6F5FF9B2}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F38CCDC2-4E75-4C5E-A7A1-E4959D30A00C}" type="presOf" srcId="{966A2086-D2DB-4750-82CC-E49861D8B14C}" destId="{4A195CAD-6D3E-4DF1-8394-B4A3AA426C54}" srcOrd="0" destOrd="0" presId="urn:microsoft.com/office/officeart/2008/layout/CircleAccentTimeline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31F923AC-EB9F-41BD-A6A6-3885BA8C892B}" type="presParOf" srcId="{C2778A15-4287-44DD-BC6F-788A6B164926}" destId="{BFDA23FE-C0B7-4F3B-83B1-F05AE2EA6B18}" srcOrd="3" destOrd="0" presId="urn:microsoft.com/office/officeart/2008/layout/CircleAccentTimeline"/>
    <dgm:cxn modelId="{DAE2940F-EA04-41F2-A0D1-FE125EDEC686}" type="presParOf" srcId="{C2778A15-4287-44DD-BC6F-788A6B164926}" destId="{0AECD594-3BF6-4522-94A8-4799F8101715}" srcOrd="4" destOrd="0" presId="urn:microsoft.com/office/officeart/2008/layout/CircleAccentTimeline"/>
    <dgm:cxn modelId="{8026EBE8-F774-497A-A93D-D456088A47D3}" type="presParOf" srcId="{0AECD594-3BF6-4522-94A8-4799F8101715}" destId="{9C793C51-7EDE-4894-8576-4323138859C2}" srcOrd="0" destOrd="0" presId="urn:microsoft.com/office/officeart/2008/layout/CircleAccentTimeline"/>
    <dgm:cxn modelId="{402D3C37-686C-4C57-A34C-0B815DE0B06F}" type="presParOf" srcId="{0AECD594-3BF6-4522-94A8-4799F8101715}" destId="{D4CA448B-C71D-405F-9F9B-340AF4236BC1}" srcOrd="1" destOrd="0" presId="urn:microsoft.com/office/officeart/2008/layout/CircleAccentTimeline"/>
    <dgm:cxn modelId="{4C43A8D7-2987-40B0-BBCA-84FD850D9F4B}" type="presParOf" srcId="{0AECD594-3BF6-4522-94A8-4799F8101715}" destId="{B77717D2-09B0-423A-8D48-7ECB348F9068}" srcOrd="2" destOrd="0" presId="urn:microsoft.com/office/officeart/2008/layout/CircleAccentTimeline"/>
    <dgm:cxn modelId="{0AB21151-D2A6-43A8-ACAE-189832237EC0}" type="presParOf" srcId="{C2778A15-4287-44DD-BC6F-788A6B164926}" destId="{7E209C4B-2B7C-4DB6-995B-3FAF74277924}" srcOrd="5" destOrd="0" presId="urn:microsoft.com/office/officeart/2008/layout/CircleAccentTimeline"/>
    <dgm:cxn modelId="{B9853757-E7D0-47C6-938C-5B7BC92AE270}" type="presParOf" srcId="{C2778A15-4287-44DD-BC6F-788A6B164926}" destId="{BFAA01A3-1B7F-489A-AC84-2DF4CE12F6FD}" srcOrd="6" destOrd="0" presId="urn:microsoft.com/office/officeart/2008/layout/CircleAccentTimeline"/>
    <dgm:cxn modelId="{0639372B-A3C4-4B33-9A51-13D3CFC54582}" type="presParOf" srcId="{C2778A15-4287-44DD-BC6F-788A6B164926}" destId="{960334A4-5796-4D10-98F2-AC35A04ED12F}" srcOrd="7" destOrd="0" presId="urn:microsoft.com/office/officeart/2008/layout/CircleAccentTimeline"/>
    <dgm:cxn modelId="{F4FB66CA-114C-4EAC-84E1-05361A2A2B36}" type="presParOf" srcId="{C2778A15-4287-44DD-BC6F-788A6B164926}" destId="{6E1B09B5-8AF3-42A1-AE10-75BB94E15625}" srcOrd="8" destOrd="0" presId="urn:microsoft.com/office/officeart/2008/layout/CircleAccentTimeline"/>
    <dgm:cxn modelId="{106AC217-BB21-477F-82C2-D2EBFB09255F}" type="presParOf" srcId="{6E1B09B5-8AF3-42A1-AE10-75BB94E15625}" destId="{29E8B426-9EFC-450B-8228-B2C096AA8B67}" srcOrd="0" destOrd="0" presId="urn:microsoft.com/office/officeart/2008/layout/CircleAccentTimeline"/>
    <dgm:cxn modelId="{3371F575-2405-44C2-8F71-F4A31C5DE7B4}" type="presParOf" srcId="{6E1B09B5-8AF3-42A1-AE10-75BB94E15625}" destId="{D3044382-DE3A-4C34-AA37-7DA855D6F9D8}" srcOrd="1" destOrd="0" presId="urn:microsoft.com/office/officeart/2008/layout/CircleAccentTimeline"/>
    <dgm:cxn modelId="{A4DC95FA-5F41-4DC5-940B-CEA7F22379B8}" type="presParOf" srcId="{6E1B09B5-8AF3-42A1-AE10-75BB94E15625}" destId="{F95871C0-51E1-4F8B-BB4C-BE934AA2CFE3}" srcOrd="2" destOrd="0" presId="urn:microsoft.com/office/officeart/2008/layout/CircleAccentTimeline"/>
    <dgm:cxn modelId="{D07CBF21-9BB7-471E-BAD8-E82A53481DEC}" type="presParOf" srcId="{C2778A15-4287-44DD-BC6F-788A6B164926}" destId="{8C03BC51-C0EA-4065-9D96-8194C18FD0D4}" srcOrd="9" destOrd="0" presId="urn:microsoft.com/office/officeart/2008/layout/CircleAccentTimeline"/>
    <dgm:cxn modelId="{7E38E2D4-75BF-4387-B839-C54C853D7174}" type="presParOf" srcId="{C2778A15-4287-44DD-BC6F-788A6B164926}" destId="{7A75F8E3-B0FD-4179-955E-A4C816B92477}" srcOrd="10" destOrd="0" presId="urn:microsoft.com/office/officeart/2008/layout/CircleAccentTimeline"/>
    <dgm:cxn modelId="{89EB437E-7A5E-46A6-BE06-5D83F992B685}" type="presParOf" srcId="{C2778A15-4287-44DD-BC6F-788A6B164926}" destId="{C58878A9-84A3-4C75-BE6B-0A56455B0192}" srcOrd="11" destOrd="0" presId="urn:microsoft.com/office/officeart/2008/layout/CircleAccentTimeline"/>
    <dgm:cxn modelId="{4E2CFA5B-951D-4D78-AD69-69881B3292ED}" type="presParOf" srcId="{C2778A15-4287-44DD-BC6F-788A6B164926}" destId="{8769775A-3270-45CB-823E-AFE9957FBBD9}" srcOrd="12" destOrd="0" presId="urn:microsoft.com/office/officeart/2008/layout/CircleAccentTimeline"/>
    <dgm:cxn modelId="{EE317D05-4B31-4076-B8FA-72A4D16D781C}" type="presParOf" srcId="{8769775A-3270-45CB-823E-AFE9957FBBD9}" destId="{0EB6BB19-FD6D-4F03-9846-4A28181FD4AC}" srcOrd="0" destOrd="0" presId="urn:microsoft.com/office/officeart/2008/layout/CircleAccentTimeline"/>
    <dgm:cxn modelId="{B671C710-253D-4AD3-BFF6-ADD80D88A571}" type="presParOf" srcId="{8769775A-3270-45CB-823E-AFE9957FBBD9}" destId="{92E1F424-C1A9-495A-A9B0-9099A1D61D2B}" srcOrd="1" destOrd="0" presId="urn:microsoft.com/office/officeart/2008/layout/CircleAccentTimeline"/>
    <dgm:cxn modelId="{8FB456DB-CF1B-42C4-A8EF-7FFA2764F4ED}" type="presParOf" srcId="{8769775A-3270-45CB-823E-AFE9957FBBD9}" destId="{DFFC1C1A-9470-4EFA-B317-E1F700A60D53}" srcOrd="2" destOrd="0" presId="urn:microsoft.com/office/officeart/2008/layout/CircleAccentTimeline"/>
    <dgm:cxn modelId="{14BB59C3-6203-49EB-B4EE-38BA08862EEA}" type="presParOf" srcId="{C2778A15-4287-44DD-BC6F-788A6B164926}" destId="{7F7A966E-533E-4699-890C-D9F57E0EF57D}" srcOrd="13" destOrd="0" presId="urn:microsoft.com/office/officeart/2008/layout/CircleAccentTimeline"/>
    <dgm:cxn modelId="{BD07CA9F-F237-4A45-AB9B-85E3B7B00253}" type="presParOf" srcId="{C2778A15-4287-44DD-BC6F-788A6B164926}" destId="{45E22B14-CFFE-42BA-85B3-B1D915E19F23}" srcOrd="14" destOrd="0" presId="urn:microsoft.com/office/officeart/2008/layout/CircleAccentTimeline"/>
    <dgm:cxn modelId="{00E6C4BA-3FE2-4401-AF9A-A30E7B937AA7}" type="presParOf" srcId="{C2778A15-4287-44DD-BC6F-788A6B164926}" destId="{45DBC6AA-E5F8-41DE-BC1C-A3BF8196935E}" srcOrd="15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16" destOrd="0" presId="urn:microsoft.com/office/officeart/2008/layout/CircleAccentTimeline"/>
    <dgm:cxn modelId="{64322502-7223-4817-89E7-7E41808F8156}" type="presParOf" srcId="{C2778A15-4287-44DD-BC6F-788A6B164926}" destId="{5AE4D703-A1B2-47B0-80AA-B982721B52E8}" srcOrd="17" destOrd="0" presId="urn:microsoft.com/office/officeart/2008/layout/CircleAccentTimeline"/>
    <dgm:cxn modelId="{2457E702-8ABF-498C-A386-97DAAD7CF30C}" type="presParOf" srcId="{C2778A15-4287-44DD-BC6F-788A6B164926}" destId="{02E6F33F-7932-4C31-B585-5247877EA13B}" srcOrd="18" destOrd="0" presId="urn:microsoft.com/office/officeart/2008/layout/CircleAccentTimeline"/>
    <dgm:cxn modelId="{BC87F593-392B-4FA2-98CB-A2C212786137}" type="presParOf" srcId="{C2778A15-4287-44DD-BC6F-788A6B164926}" destId="{1E04F9BC-CF9E-4319-8B67-6CD15A83CBA5}" srcOrd="19" destOrd="0" presId="urn:microsoft.com/office/officeart/2008/layout/CircleAccentTimeline"/>
    <dgm:cxn modelId="{6A73D0FC-C18A-4D3B-87D0-BF1E251CAC4F}" type="presParOf" srcId="{1E04F9BC-CF9E-4319-8B67-6CD15A83CBA5}" destId="{90BB4EED-EA97-4B27-93F1-082607384F8F}" srcOrd="0" destOrd="0" presId="urn:microsoft.com/office/officeart/2008/layout/CircleAccentTimeline"/>
    <dgm:cxn modelId="{55DE907F-AEF7-4E11-B608-1CDB94CEAAF7}" type="presParOf" srcId="{1E04F9BC-CF9E-4319-8B67-6CD15A83CBA5}" destId="{4A195CAD-6D3E-4DF1-8394-B4A3AA426C54}" srcOrd="1" destOrd="0" presId="urn:microsoft.com/office/officeart/2008/layout/CircleAccentTimeline"/>
    <dgm:cxn modelId="{B0F8B751-B543-47F2-ABE3-8B6C06EA408E}" type="presParOf" srcId="{1E04F9BC-CF9E-4319-8B67-6CD15A83CBA5}" destId="{52226037-34EB-4E5B-BAF5-B4156E4001D9}" srcOrd="2" destOrd="0" presId="urn:microsoft.com/office/officeart/2008/layout/CircleAccentTimeline"/>
    <dgm:cxn modelId="{93651EDE-2873-44B3-B1DB-EA93254A9F0D}" type="presParOf" srcId="{C2778A15-4287-44DD-BC6F-788A6B164926}" destId="{090F4033-DCAB-48E7-A798-0C6963E07CD5}" srcOrd="20" destOrd="0" presId="urn:microsoft.com/office/officeart/2008/layout/CircleAccentTimeline"/>
    <dgm:cxn modelId="{C1AB3B64-4102-41C6-8451-B83D959532DD}" type="presParOf" srcId="{C2778A15-4287-44DD-BC6F-788A6B164926}" destId="{86CD4414-AA11-45E7-8BD3-71A21684E946}" srcOrd="21" destOrd="0" presId="urn:microsoft.com/office/officeart/2008/layout/CircleAccentTimeline"/>
    <dgm:cxn modelId="{8120E39C-0483-413D-88A3-9514908FB0F1}" type="presParOf" srcId="{C2778A15-4287-44DD-BC6F-788A6B164926}" destId="{6462EFF9-5D99-4658-801B-EC642BF36596}" srcOrd="22" destOrd="0" presId="urn:microsoft.com/office/officeart/2008/layout/CircleAccentTimeline"/>
    <dgm:cxn modelId="{9DC588E8-6D34-4FBA-A23F-5B6D353C2FB9}" type="presParOf" srcId="{C2778A15-4287-44DD-BC6F-788A6B164926}" destId="{DE8BB203-BF81-471B-8D16-CCB688F830D5}" srcOrd="23" destOrd="0" presId="urn:microsoft.com/office/officeart/2008/layout/CircleAccentTimeline"/>
    <dgm:cxn modelId="{2248D730-4B9C-4E13-88A1-EEF6FAD0C097}" type="presParOf" srcId="{DE8BB203-BF81-471B-8D16-CCB688F830D5}" destId="{4E3C0795-7703-4AC1-8003-585781D358AD}" srcOrd="0" destOrd="0" presId="urn:microsoft.com/office/officeart/2008/layout/CircleAccentTimeline"/>
    <dgm:cxn modelId="{E143C5BF-F9A9-4591-ABC5-C785E1C10BD2}" type="presParOf" srcId="{DE8BB203-BF81-471B-8D16-CCB688F830D5}" destId="{5146491C-7B9E-41FB-8BC6-D557079E0393}" srcOrd="1" destOrd="0" presId="urn:microsoft.com/office/officeart/2008/layout/CircleAccentTimeline"/>
    <dgm:cxn modelId="{4CD28811-8880-4EBF-A958-0B413E01BDD9}" type="presParOf" srcId="{DE8BB203-BF81-471B-8D16-CCB688F830D5}" destId="{263065AD-99C9-468A-A037-2CBB51A3C930}" srcOrd="2" destOrd="0" presId="urn:microsoft.com/office/officeart/2008/layout/CircleAccentTimeline"/>
    <dgm:cxn modelId="{5FADF74E-A1F7-4DC9-88BF-1FA3B10C729F}" type="presParOf" srcId="{C2778A15-4287-44DD-BC6F-788A6B164926}" destId="{36C83019-4251-4E1B-B712-30A1A2254BBE}" srcOrd="24" destOrd="0" presId="urn:microsoft.com/office/officeart/2008/layout/CircleAccentTimeline"/>
    <dgm:cxn modelId="{7AF9F967-B9EC-4B6C-885D-9C22A69D2AE8}" type="presParOf" srcId="{C2778A15-4287-44DD-BC6F-788A6B164926}" destId="{01F79399-515B-4FC3-B0A2-16E846EF3178}" srcOrd="25" destOrd="0" presId="urn:microsoft.com/office/officeart/2008/layout/CircleAccentTimeline"/>
    <dgm:cxn modelId="{EFF42674-A674-4885-B72E-C6777B85FEEF}" type="presParOf" srcId="{C2778A15-4287-44DD-BC6F-788A6B164926}" destId="{ED43A80C-6EC0-48ED-A6CC-04F57218072E}" srcOrd="26" destOrd="0" presId="urn:microsoft.com/office/officeart/2008/layout/CircleAccentTimeline"/>
    <dgm:cxn modelId="{8F03DE5F-96A1-44F1-9B74-5953DEBC3491}" type="presParOf" srcId="{C2778A15-4287-44DD-BC6F-788A6B164926}" destId="{3ED988BE-BA99-4FD0-9528-A5C851A48F21}" srcOrd="27" destOrd="0" presId="urn:microsoft.com/office/officeart/2008/layout/CircleAccentTimeline"/>
    <dgm:cxn modelId="{7BDCD2CF-5642-489D-8CBF-EE9FBC10453C}" type="presParOf" srcId="{3ED988BE-BA99-4FD0-9528-A5C851A48F21}" destId="{59335716-FF68-4395-BA65-96BE277FB35A}" srcOrd="0" destOrd="0" presId="urn:microsoft.com/office/officeart/2008/layout/CircleAccentTimeline"/>
    <dgm:cxn modelId="{007CAD67-EA48-41F9-A22E-F3CCF18225F7}" type="presParOf" srcId="{3ED988BE-BA99-4FD0-9528-A5C851A48F21}" destId="{3F932E16-A140-42F5-818C-872B25028357}" srcOrd="1" destOrd="0" presId="urn:microsoft.com/office/officeart/2008/layout/CircleAccentTimeline"/>
    <dgm:cxn modelId="{3285356C-1331-426C-8D37-EEC9EC93C320}" type="presParOf" srcId="{3ED988BE-BA99-4FD0-9528-A5C851A48F21}" destId="{32BF022B-385E-4472-B0D5-F4E2D8718809}" srcOrd="2" destOrd="0" presId="urn:microsoft.com/office/officeart/2008/layout/CircleAccentTimeline"/>
    <dgm:cxn modelId="{621945BA-216A-4F04-9CD5-EC469EAD869E}" type="presParOf" srcId="{C2778A15-4287-44DD-BC6F-788A6B164926}" destId="{CFE28EC5-81A9-4A9C-BC80-A5F3718FF435}" srcOrd="28" destOrd="0" presId="urn:microsoft.com/office/officeart/2008/layout/CircleAccentTimeline"/>
    <dgm:cxn modelId="{A8AFC224-12A8-4BB7-8312-950EE945ADD4}" type="presParOf" srcId="{C2778A15-4287-44DD-BC6F-788A6B164926}" destId="{28FFFED0-95F8-4188-98AF-41BBD2F4E50F}" srcOrd="29" destOrd="0" presId="urn:microsoft.com/office/officeart/2008/layout/CircleAccentTimeline"/>
    <dgm:cxn modelId="{9D28A5A4-E891-4083-A6D4-1D8E70464A8B}" type="presParOf" srcId="{C2778A15-4287-44DD-BC6F-788A6B164926}" destId="{06593158-AC98-40C9-8DCE-01C9667EFF29}" srcOrd="30" destOrd="0" presId="urn:microsoft.com/office/officeart/2008/layout/CircleAccentTimeline"/>
    <dgm:cxn modelId="{E6DB34E7-2D5E-41E3-909B-4CD33E225862}" type="presParOf" srcId="{C2778A15-4287-44DD-BC6F-788A6B164926}" destId="{20CCAA96-7D88-4AD3-B3F9-B7AEE7958495}" srcOrd="31" destOrd="0" presId="urn:microsoft.com/office/officeart/2008/layout/CircleAccentTimeline"/>
    <dgm:cxn modelId="{DBC91632-C9DD-45B5-B5B0-DC5E6D0939C3}" type="presParOf" srcId="{20CCAA96-7D88-4AD3-B3F9-B7AEE7958495}" destId="{3FD6C14A-F93A-4021-9715-927061B825B4}" srcOrd="0" destOrd="0" presId="urn:microsoft.com/office/officeart/2008/layout/CircleAccentTimeline"/>
    <dgm:cxn modelId="{32ACDFDD-DE71-4993-974E-FD9FDB10B171}" type="presParOf" srcId="{20CCAA96-7D88-4AD3-B3F9-B7AEE7958495}" destId="{36D10FB7-3855-4271-841E-135341CB32E1}" srcOrd="1" destOrd="0" presId="urn:microsoft.com/office/officeart/2008/layout/CircleAccentTimeline"/>
    <dgm:cxn modelId="{B0025C75-93B7-495A-A7AC-BEA007052868}" type="presParOf" srcId="{20CCAA96-7D88-4AD3-B3F9-B7AEE7958495}" destId="{BC03DE1A-BB03-40FB-9444-934E9EECA935}" srcOrd="2" destOrd="0" presId="urn:microsoft.com/office/officeart/2008/layout/CircleAccentTimeline"/>
    <dgm:cxn modelId="{24A90C2D-5421-4481-A9B8-85EBE3DB0128}" type="presParOf" srcId="{C2778A15-4287-44DD-BC6F-788A6B164926}" destId="{5FE81F86-5CA8-418D-8153-AC2364CF3014}" srcOrd="32" destOrd="0" presId="urn:microsoft.com/office/officeart/2008/layout/CircleAccentTimeline"/>
    <dgm:cxn modelId="{A8F4C7FB-49C8-46D5-A5EB-A65AEB21C2BC}" type="presParOf" srcId="{C2778A15-4287-44DD-BC6F-788A6B164926}" destId="{0513F24D-6E2C-4861-9A0F-2A0CF6E6B655}" srcOrd="33" destOrd="0" presId="urn:microsoft.com/office/officeart/2008/layout/CircleAccentTimeline"/>
    <dgm:cxn modelId="{C862DB8F-C7CB-477B-A1EB-9172136500EC}" type="presParOf" srcId="{C2778A15-4287-44DD-BC6F-788A6B164926}" destId="{2C7892DC-A5A7-4C75-81AF-26BEFEC7F224}" srcOrd="34" destOrd="0" presId="urn:microsoft.com/office/officeart/2008/layout/CircleAccentTimeline"/>
    <dgm:cxn modelId="{EA2C0E23-6E61-4E31-B6A1-B769F2C658F6}" type="presParOf" srcId="{C2778A15-4287-44DD-BC6F-788A6B164926}" destId="{2FA0E242-2050-4969-8AB7-3B7113929980}" srcOrd="35" destOrd="0" presId="urn:microsoft.com/office/officeart/2008/layout/CircleAccentTimeline"/>
    <dgm:cxn modelId="{75E240BD-2F12-48E9-852E-8F13254E2C81}" type="presParOf" srcId="{2FA0E242-2050-4969-8AB7-3B7113929980}" destId="{BE7A4298-167B-40BB-9CBB-89C52D138B4E}" srcOrd="0" destOrd="0" presId="urn:microsoft.com/office/officeart/2008/layout/CircleAccentTimeline"/>
    <dgm:cxn modelId="{842C1116-26DB-43D3-8F47-07683CE7C634}" type="presParOf" srcId="{2FA0E242-2050-4969-8AB7-3B7113929980}" destId="{DFAB0B87-B121-427F-BDDC-E039500F9CEE}" srcOrd="1" destOrd="0" presId="urn:microsoft.com/office/officeart/2008/layout/CircleAccentTimeline"/>
    <dgm:cxn modelId="{76BE3C02-530A-4DA7-93BE-0E61A819FCD5}" type="presParOf" srcId="{2FA0E242-2050-4969-8AB7-3B7113929980}" destId="{4CACE350-2FCE-49B6-BDC7-909D67704BD3}" srcOrd="2" destOrd="0" presId="urn:microsoft.com/office/officeart/2008/layout/CircleAccentTimeline"/>
    <dgm:cxn modelId="{9BCCA5D3-68BA-401C-BB91-8E81611D92FF}" type="presParOf" srcId="{C2778A15-4287-44DD-BC6F-788A6B164926}" destId="{B5F202A2-7F93-4C9A-92E3-D4DA8EEC02AD}" srcOrd="36" destOrd="0" presId="urn:microsoft.com/office/officeart/2008/layout/CircleAccentTimeline"/>
    <dgm:cxn modelId="{5B87BB76-C6C6-445C-AC38-EE2169AC7883}" type="presParOf" srcId="{C2778A15-4287-44DD-BC6F-788A6B164926}" destId="{48D7A5CD-8301-4A46-A23D-B21E5CBB7CF5}" srcOrd="37" destOrd="0" presId="urn:microsoft.com/office/officeart/2008/layout/CircleAccentTimeline"/>
    <dgm:cxn modelId="{1308E82F-5266-463F-A65B-67A51D4F23BD}" type="presParOf" srcId="{C2778A15-4287-44DD-BC6F-788A6B164926}" destId="{D2A9FC71-CFE7-4700-B707-18B9E5A29621}" srcOrd="38" destOrd="0" presId="urn:microsoft.com/office/officeart/2008/layout/CircleAccentTimeline"/>
    <dgm:cxn modelId="{5A1A0E17-86CF-45AE-8961-ADBE2D44914D}" type="presParOf" srcId="{C2778A15-4287-44DD-BC6F-788A6B164926}" destId="{34CC202E-8F96-4C26-B76D-69BA045B8F34}" srcOrd="39" destOrd="0" presId="urn:microsoft.com/office/officeart/2008/layout/CircleAccentTimeline"/>
    <dgm:cxn modelId="{B124227D-FB7D-44CA-93FB-C5AD4C5FF4C9}" type="presParOf" srcId="{34CC202E-8F96-4C26-B76D-69BA045B8F34}" destId="{9A560056-A264-42D7-94CD-ABAFF6A6933D}" srcOrd="0" destOrd="0" presId="urn:microsoft.com/office/officeart/2008/layout/CircleAccentTimeline"/>
    <dgm:cxn modelId="{0586B3EB-1FD0-484D-9C92-F114375B017A}" type="presParOf" srcId="{34CC202E-8F96-4C26-B76D-69BA045B8F34}" destId="{612FA7AA-992B-43B4-AA2E-4E1D633DC03D}" srcOrd="1" destOrd="0" presId="urn:microsoft.com/office/officeart/2008/layout/CircleAccentTimeline"/>
    <dgm:cxn modelId="{277B96F9-995B-45AF-9ED3-D1B2179D2A36}" type="presParOf" srcId="{34CC202E-8F96-4C26-B76D-69BA045B8F34}" destId="{2DBC1474-D7CC-4F16-8243-66690DE75D97}" srcOrd="2" destOrd="0" presId="urn:microsoft.com/office/officeart/2008/layout/CircleAccentTimeline"/>
    <dgm:cxn modelId="{F6569FA3-E4C2-4B62-A66D-D2C91CB9A7D1}" type="presParOf" srcId="{C2778A15-4287-44DD-BC6F-788A6B164926}" destId="{F3ECCBE2-6A4F-425A-8DDC-14F00575D890}" srcOrd="40" destOrd="0" presId="urn:microsoft.com/office/officeart/2008/layout/CircleAccentTimeline"/>
    <dgm:cxn modelId="{FA2695D2-6A8E-449B-803C-88A2BA177ABE}" type="presParOf" srcId="{C2778A15-4287-44DD-BC6F-788A6B164926}" destId="{CC1B9970-D39E-4EEF-89BF-D11421ADB433}" srcOrd="41" destOrd="0" presId="urn:microsoft.com/office/officeart/2008/layout/CircleAccentTimeline"/>
    <dgm:cxn modelId="{0BCE89C8-0B55-44A1-BDEB-B01576C04D21}" type="presParOf" srcId="{C2778A15-4287-44DD-BC6F-788A6B164926}" destId="{CF43AEB7-0A11-4DD5-9771-2F4BDE24FD41}" srcOrd="42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43" destOrd="0" presId="urn:microsoft.com/office/officeart/2008/layout/CircleAccentTimeline"/>
    <dgm:cxn modelId="{BC89268B-B4D9-4C13-8ADD-F641E2C9C789}" type="presParOf" srcId="{C2778A15-4287-44DD-BC6F-788A6B164926}" destId="{257C4FDE-B307-4F0C-B7C1-82D3376E6F5B}" srcOrd="44" destOrd="0" presId="urn:microsoft.com/office/officeart/2008/layout/CircleAccentTimeline"/>
    <dgm:cxn modelId="{0B4631D6-6619-4363-9A05-043D0BD1753E}" type="presParOf" srcId="{C2778A15-4287-44DD-BC6F-788A6B164926}" destId="{57B4CE11-F2AA-43E9-9CB8-1D879E2304D9}" srcOrd="45" destOrd="0" presId="urn:microsoft.com/office/officeart/2008/layout/CircleAccentTimeline"/>
    <dgm:cxn modelId="{057EFEB4-1A68-42EB-91E3-BE39A6634DFE}" type="presParOf" srcId="{C2778A15-4287-44DD-BC6F-788A6B164926}" destId="{834B38B9-3108-4FFA-B70B-E7B53B2A37B7}" srcOrd="46" destOrd="0" presId="urn:microsoft.com/office/officeart/2008/layout/CircleAccentTimeline"/>
    <dgm:cxn modelId="{120BD4DF-BE4C-46F9-9C62-04780F95B275}" type="presParOf" srcId="{834B38B9-3108-4FFA-B70B-E7B53B2A37B7}" destId="{5DD21A00-58CC-4F70-86B7-DA65F1040078}" srcOrd="0" destOrd="0" presId="urn:microsoft.com/office/officeart/2008/layout/CircleAccentTimeline"/>
    <dgm:cxn modelId="{9193F21D-A889-4E3A-A4BE-1F169132BF97}" type="presParOf" srcId="{834B38B9-3108-4FFA-B70B-E7B53B2A37B7}" destId="{B70D4713-6C2C-4612-ABC3-03E9F787267A}" srcOrd="1" destOrd="0" presId="urn:microsoft.com/office/officeart/2008/layout/CircleAccentTimeline"/>
    <dgm:cxn modelId="{D4D01CD0-87EC-4EFB-8AE3-7722091BB112}" type="presParOf" srcId="{834B38B9-3108-4FFA-B70B-E7B53B2A37B7}" destId="{F40E011E-670D-46D7-8321-7505E7F2A4D2}" srcOrd="2" destOrd="0" presId="urn:microsoft.com/office/officeart/2008/layout/CircleAccentTimeline"/>
    <dgm:cxn modelId="{43E627AF-36DC-4E18-B7AD-19F08E80A698}" type="presParOf" srcId="{C2778A15-4287-44DD-BC6F-788A6B164926}" destId="{3DA78B67-8696-47E5-95FB-D2D2A0896331}" srcOrd="47" destOrd="0" presId="urn:microsoft.com/office/officeart/2008/layout/CircleAccentTimeline"/>
    <dgm:cxn modelId="{E2FDE649-F1A0-4D90-B212-423A176FFB75}" type="presParOf" srcId="{C2778A15-4287-44DD-BC6F-788A6B164926}" destId="{22F5FFBB-4BB5-4BE7-B19C-D83A3256D07A}" srcOrd="48" destOrd="0" presId="urn:microsoft.com/office/officeart/2008/layout/CircleAccentTimeline"/>
    <dgm:cxn modelId="{86463073-F196-4757-85F4-41ABC59A1AE6}" type="presParOf" srcId="{C2778A15-4287-44DD-BC6F-788A6B164926}" destId="{61ED79F8-A904-4EA5-A23B-44D2430B0B7A}" srcOrd="49" destOrd="0" presId="urn:microsoft.com/office/officeart/2008/layout/CircleAccentTimeline"/>
    <dgm:cxn modelId="{FF16FB59-FB1D-4533-9B95-0C0E0DD6F220}" type="presParOf" srcId="{C2778A15-4287-44DD-BC6F-788A6B164926}" destId="{F8D63A7C-5323-40D9-9A45-4CBF8029C452}" srcOrd="50" destOrd="0" presId="urn:microsoft.com/office/officeart/2008/layout/CircleAccentTimeline"/>
    <dgm:cxn modelId="{3D219584-A74A-4AA7-81C2-A042F9718AC1}" type="presParOf" srcId="{F8D63A7C-5323-40D9-9A45-4CBF8029C452}" destId="{1FC49643-82AE-42AB-A02E-2C17EB7C9AE8}" srcOrd="0" destOrd="0" presId="urn:microsoft.com/office/officeart/2008/layout/CircleAccentTimeline"/>
    <dgm:cxn modelId="{D42F45BC-91CB-49E8-B7F3-BCCA068A303C}" type="presParOf" srcId="{F8D63A7C-5323-40D9-9A45-4CBF8029C452}" destId="{2D453D68-47E8-411D-A038-B4C2E1F4F570}" srcOrd="1" destOrd="0" presId="urn:microsoft.com/office/officeart/2008/layout/CircleAccentTimeline"/>
    <dgm:cxn modelId="{0791421A-A722-434D-9891-36BA6F1ED19E}" type="presParOf" srcId="{F8D63A7C-5323-40D9-9A45-4CBF8029C452}" destId="{A48C6749-C9DA-4E75-ACCA-4464D52AAE22}" srcOrd="2" destOrd="0" presId="urn:microsoft.com/office/officeart/2008/layout/CircleAccentTimeline"/>
    <dgm:cxn modelId="{FA46C998-B285-49F2-A5BB-E69AE446A275}" type="presParOf" srcId="{C2778A15-4287-44DD-BC6F-788A6B164926}" destId="{21F326B7-6FB7-42AA-B518-B35E7C2A79DB}" srcOrd="51" destOrd="0" presId="urn:microsoft.com/office/officeart/2008/layout/CircleAccentTimeline"/>
    <dgm:cxn modelId="{1C7FFA3A-00EE-429C-8279-A6E49203823A}" type="presParOf" srcId="{C2778A15-4287-44DD-BC6F-788A6B164926}" destId="{652ABA5C-8C67-4463-BE8A-BD96DF3F28E7}" srcOrd="52" destOrd="0" presId="urn:microsoft.com/office/officeart/2008/layout/CircleAccentTimeline"/>
    <dgm:cxn modelId="{F0C7C159-838A-4A6F-9749-D4FD78FDBA8A}" type="presParOf" srcId="{C2778A15-4287-44DD-BC6F-788A6B164926}" destId="{5DFBA836-9E70-4F64-AFF5-38C5181E32BA}" srcOrd="53" destOrd="0" presId="urn:microsoft.com/office/officeart/2008/layout/CircleAccentTimeline"/>
    <dgm:cxn modelId="{C33282CF-F2B7-44E2-8750-C4D49F7970A1}" type="presParOf" srcId="{C2778A15-4287-44DD-BC6F-788A6B164926}" destId="{7475D087-787B-4C1E-AF08-8662287736AC}" srcOrd="54" destOrd="0" presId="urn:microsoft.com/office/officeart/2008/layout/CircleAccentTimeline"/>
    <dgm:cxn modelId="{86CA7487-4A20-4899-9EB0-346A0485B6E7}" type="presParOf" srcId="{7475D087-787B-4C1E-AF08-8662287736AC}" destId="{F99C0660-202F-41E7-9A33-15EB55993DA8}" srcOrd="0" destOrd="0" presId="urn:microsoft.com/office/officeart/2008/layout/CircleAccentTimeline"/>
    <dgm:cxn modelId="{BEE0D13F-55B7-4D5E-B275-3B7565A22F1B}" type="presParOf" srcId="{7475D087-787B-4C1E-AF08-8662287736AC}" destId="{80696F54-2167-4D8E-8B06-F58B49DD0EB0}" srcOrd="1" destOrd="0" presId="urn:microsoft.com/office/officeart/2008/layout/CircleAccentTimeline"/>
    <dgm:cxn modelId="{5FC07791-4A43-4E10-9FC0-4F21E9827991}" type="presParOf" srcId="{7475D087-787B-4C1E-AF08-8662287736AC}" destId="{DBE1EC80-11F0-4017-91BC-144C12257FDD}" srcOrd="2" destOrd="0" presId="urn:microsoft.com/office/officeart/2008/layout/CircleAccentTimeline"/>
    <dgm:cxn modelId="{68744E82-37CC-43EF-8B2B-86769E9E49AB}" type="presParOf" srcId="{C2778A15-4287-44DD-BC6F-788A6B164926}" destId="{317A6A19-DFD7-4C8B-A07F-0C127991AC4F}" srcOrd="55" destOrd="0" presId="urn:microsoft.com/office/officeart/2008/layout/CircleAccentTimeline"/>
    <dgm:cxn modelId="{8D6A85E3-2D12-48D4-BB0C-AA8407AB80ED}" type="presParOf" srcId="{C2778A15-4287-44DD-BC6F-788A6B164926}" destId="{FF7C2BAC-6096-490A-AC47-47F15EF9F015}" srcOrd="56" destOrd="0" presId="urn:microsoft.com/office/officeart/2008/layout/CircleAccentTimeline"/>
    <dgm:cxn modelId="{1913A587-51FA-442E-A28D-B77949D5C7B6}" type="presParOf" srcId="{C2778A15-4287-44DD-BC6F-788A6B164926}" destId="{71E71A5E-25C1-4FA0-945F-0246D548E404}" srcOrd="57" destOrd="0" presId="urn:microsoft.com/office/officeart/2008/layout/CircleAccentTimeline"/>
    <dgm:cxn modelId="{BE8A8A88-2D20-474D-B7CA-6E4EDEFBD3FF}" type="presParOf" srcId="{C2778A15-4287-44DD-BC6F-788A6B164926}" destId="{7EED13C5-9B24-40F0-A4FE-424F9F57E547}" srcOrd="58" destOrd="0" presId="urn:microsoft.com/office/officeart/2008/layout/CircleAccentTimeline"/>
    <dgm:cxn modelId="{FCFDBCBF-CEA8-40F5-98C2-65B1F92A92A2}" type="presParOf" srcId="{7EED13C5-9B24-40F0-A4FE-424F9F57E547}" destId="{373C50FA-84AD-468C-AF7A-9684EFA01FD0}" srcOrd="0" destOrd="0" presId="urn:microsoft.com/office/officeart/2008/layout/CircleAccentTimeline"/>
    <dgm:cxn modelId="{41B42A6A-C372-4CDD-B876-A65DD907F028}" type="presParOf" srcId="{7EED13C5-9B24-40F0-A4FE-424F9F57E547}" destId="{58A6A8D6-E09E-404C-9ADD-76144C7209E4}" srcOrd="1" destOrd="0" presId="urn:microsoft.com/office/officeart/2008/layout/CircleAccentTimeline"/>
    <dgm:cxn modelId="{FA21CD2D-F811-41ED-8A99-C4341FE787D5}" type="presParOf" srcId="{7EED13C5-9B24-40F0-A4FE-424F9F57E547}" destId="{5C1757DE-84C7-4908-8DE2-145DEE54F8DF}" srcOrd="2" destOrd="0" presId="urn:microsoft.com/office/officeart/2008/layout/CircleAccentTimeline"/>
    <dgm:cxn modelId="{799381D0-2A32-4C51-8413-A9912AE298C0}" type="presParOf" srcId="{C2778A15-4287-44DD-BC6F-788A6B164926}" destId="{1B979B63-A00E-4348-8F18-1156EA6CF4B6}" srcOrd="59" destOrd="0" presId="urn:microsoft.com/office/officeart/2008/layout/CircleAccentTimeline"/>
    <dgm:cxn modelId="{C73F450D-7A40-4AAB-AC8A-38F78CDEC46F}" type="presParOf" srcId="{C2778A15-4287-44DD-BC6F-788A6B164926}" destId="{48DAF1EB-71E9-4931-B89F-7C84E9FFE532}" srcOrd="60" destOrd="0" presId="urn:microsoft.com/office/officeart/2008/layout/CircleAccentTimeline"/>
    <dgm:cxn modelId="{C3A14BBF-229A-4C77-B0FB-4025A2B291B9}" type="presParOf" srcId="{C2778A15-4287-44DD-BC6F-788A6B164926}" destId="{963627D7-33BB-4E6B-A1FE-7170B4B5C6B7}" srcOrd="61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62" destOrd="0" presId="urn:microsoft.com/office/officeart/2008/layout/CircleAccentTimeline"/>
    <dgm:cxn modelId="{09FDAC44-6219-4536-A97F-CD812AA0D4D8}" type="presParOf" srcId="{C2778A15-4287-44DD-BC6F-788A6B164926}" destId="{2B85BED5-E418-43AA-8213-CA725EB8E960}" srcOrd="63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9068DAF4-260F-4F47-BE0B-6C76D77AB1F7}">
      <dgm:prSet/>
      <dgm:spPr/>
      <dgm:t>
        <a:bodyPr/>
        <a:lstStyle/>
        <a:p>
          <a:r>
            <a:rPr lang="de-DE" dirty="0"/>
            <a:t>Überblick</a:t>
          </a:r>
        </a:p>
      </dgm:t>
    </dgm:pt>
    <dgm:pt modelId="{7B4B8EE6-1BBB-48DC-B19D-0FF38FE41A97}" type="parTrans" cxnId="{6DA12D87-50A3-4202-869C-446FECEDDE9F}">
      <dgm:prSet/>
      <dgm:spPr/>
      <dgm:t>
        <a:bodyPr/>
        <a:lstStyle/>
        <a:p>
          <a:endParaRPr lang="de-DE"/>
        </a:p>
      </dgm:t>
    </dgm:pt>
    <dgm:pt modelId="{E2A53FA4-F914-43C3-A284-FA2F6F23190C}" type="sibTrans" cxnId="{6DA12D87-50A3-4202-869C-446FECEDDE9F}">
      <dgm:prSet/>
      <dgm:spPr/>
      <dgm:t>
        <a:bodyPr/>
        <a:lstStyle/>
        <a:p>
          <a:endParaRPr lang="de-DE"/>
        </a:p>
      </dgm:t>
    </dgm:pt>
    <dgm:pt modelId="{EC6EE36A-D563-45E8-B20E-246C4CAE9DF6}">
      <dgm:prSet/>
      <dgm:spPr/>
      <dgm:t>
        <a:bodyPr/>
        <a:lstStyle/>
        <a:p>
          <a:r>
            <a:rPr lang="de-DE" dirty="0"/>
            <a:t>Just a </a:t>
          </a:r>
          <a:r>
            <a:rPr lang="de-DE" dirty="0" err="1"/>
            <a:t>library</a:t>
          </a:r>
          <a:r>
            <a:rPr lang="de-DE" dirty="0"/>
            <a:t>!</a:t>
          </a:r>
        </a:p>
      </dgm:t>
    </dgm:pt>
    <dgm:pt modelId="{ECB70B7E-17DA-4701-9C5F-2B7460A57653}" type="parTrans" cxnId="{C03AF971-13C7-468D-9F9A-EAEA3AA28041}">
      <dgm:prSet/>
      <dgm:spPr/>
      <dgm:t>
        <a:bodyPr/>
        <a:lstStyle/>
        <a:p>
          <a:endParaRPr lang="de-DE"/>
        </a:p>
      </dgm:t>
    </dgm:pt>
    <dgm:pt modelId="{F5E57515-D66D-4795-A80B-CC0A6F5FF9B2}" type="sibTrans" cxnId="{C03AF971-13C7-468D-9F9A-EAEA3AA28041}">
      <dgm:prSet/>
      <dgm:spPr/>
      <dgm:t>
        <a:bodyPr/>
        <a:lstStyle/>
        <a:p>
          <a:endParaRPr lang="de-DE"/>
        </a:p>
      </dgm:t>
    </dgm:pt>
    <dgm:pt modelId="{2289EF54-E375-45B6-8466-7E8BDBE2E5D9}">
      <dgm:prSet/>
      <dgm:spPr/>
      <dgm:t>
        <a:bodyPr/>
        <a:lstStyle/>
        <a:p>
          <a:r>
            <a:rPr lang="de-DE" dirty="0"/>
            <a:t>Threading</a:t>
          </a:r>
        </a:p>
      </dgm:t>
    </dgm:pt>
    <dgm:pt modelId="{EC6772BD-646D-47C0-B9C5-650A90EEA501}" type="parTrans" cxnId="{3DBBAE69-0284-4E9B-849C-4A21FC5BE08E}">
      <dgm:prSet/>
      <dgm:spPr/>
      <dgm:t>
        <a:bodyPr/>
        <a:lstStyle/>
        <a:p>
          <a:endParaRPr lang="de-DE"/>
        </a:p>
      </dgm:t>
    </dgm:pt>
    <dgm:pt modelId="{8B4B3885-7388-445B-99EA-408A83105BFC}" type="sibTrans" cxnId="{3DBBAE69-0284-4E9B-849C-4A21FC5BE08E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0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BFDA23FE-C0B7-4F3B-83B1-F05AE2EA6B18}" type="pres">
      <dgm:prSet presAssocID="{9068DAF4-260F-4F47-BE0B-6C76D77AB1F7}" presName="desBackupLeftNorm" presStyleCnt="0"/>
      <dgm:spPr/>
    </dgm:pt>
    <dgm:pt modelId="{0AECD594-3BF6-4522-94A8-4799F8101715}" type="pres">
      <dgm:prSet presAssocID="{9068DAF4-260F-4F47-BE0B-6C76D77AB1F7}" presName="desComposite" presStyleCnt="0"/>
      <dgm:spPr/>
    </dgm:pt>
    <dgm:pt modelId="{9C793C51-7EDE-4894-8576-4323138859C2}" type="pres">
      <dgm:prSet presAssocID="{9068DAF4-260F-4F47-BE0B-6C76D77AB1F7}" presName="desCircle" presStyleLbl="node1" presStyleIdx="0" presStyleCnt="3"/>
      <dgm:spPr>
        <a:solidFill>
          <a:srgbClr val="FF0000"/>
        </a:solidFill>
      </dgm:spPr>
    </dgm:pt>
    <dgm:pt modelId="{D4CA448B-C71D-405F-9F9B-340AF4236BC1}" type="pres">
      <dgm:prSet presAssocID="{9068DAF4-260F-4F47-BE0B-6C76D77AB1F7}" presName="chTx" presStyleLbl="revTx" presStyleIdx="1" presStyleCnt="10"/>
      <dgm:spPr/>
    </dgm:pt>
    <dgm:pt modelId="{B77717D2-09B0-423A-8D48-7ECB348F9068}" type="pres">
      <dgm:prSet presAssocID="{9068DAF4-260F-4F47-BE0B-6C76D77AB1F7}" presName="desTx" presStyleLbl="revTx" presStyleIdx="2" presStyleCnt="10">
        <dgm:presLayoutVars>
          <dgm:bulletEnabled val="1"/>
        </dgm:presLayoutVars>
      </dgm:prSet>
      <dgm:spPr/>
    </dgm:pt>
    <dgm:pt modelId="{7E209C4B-2B7C-4DB6-995B-3FAF74277924}" type="pres">
      <dgm:prSet presAssocID="{9068DAF4-260F-4F47-BE0B-6C76D77AB1F7}" presName="desBackupRightNorm" presStyleCnt="0"/>
      <dgm:spPr/>
    </dgm:pt>
    <dgm:pt modelId="{BFAA01A3-1B7F-489A-AC84-2DF4CE12F6FD}" type="pres">
      <dgm:prSet presAssocID="{E2A53FA4-F914-43C3-A284-FA2F6F23190C}" presName="desSpace" presStyleCnt="0"/>
      <dgm:spPr/>
    </dgm:pt>
    <dgm:pt modelId="{960334A4-5796-4D10-98F2-AC35A04ED12F}" type="pres">
      <dgm:prSet presAssocID="{EC6EE36A-D563-45E8-B20E-246C4CAE9DF6}" presName="desBackupLeftNorm" presStyleCnt="0"/>
      <dgm:spPr/>
    </dgm:pt>
    <dgm:pt modelId="{6E1B09B5-8AF3-42A1-AE10-75BB94E15625}" type="pres">
      <dgm:prSet presAssocID="{EC6EE36A-D563-45E8-B20E-246C4CAE9DF6}" presName="desComposite" presStyleCnt="0"/>
      <dgm:spPr/>
    </dgm:pt>
    <dgm:pt modelId="{29E8B426-9EFC-450B-8228-B2C096AA8B67}" type="pres">
      <dgm:prSet presAssocID="{EC6EE36A-D563-45E8-B20E-246C4CAE9DF6}" presName="desCircle" presStyleLbl="node1" presStyleIdx="1" presStyleCnt="3"/>
      <dgm:spPr>
        <a:solidFill>
          <a:srgbClr val="FF0000"/>
        </a:solidFill>
      </dgm:spPr>
    </dgm:pt>
    <dgm:pt modelId="{D3044382-DE3A-4C34-AA37-7DA855D6F9D8}" type="pres">
      <dgm:prSet presAssocID="{EC6EE36A-D563-45E8-B20E-246C4CAE9DF6}" presName="chTx" presStyleLbl="revTx" presStyleIdx="3" presStyleCnt="10"/>
      <dgm:spPr/>
    </dgm:pt>
    <dgm:pt modelId="{F95871C0-51E1-4F8B-BB4C-BE934AA2CFE3}" type="pres">
      <dgm:prSet presAssocID="{EC6EE36A-D563-45E8-B20E-246C4CAE9DF6}" presName="desTx" presStyleLbl="revTx" presStyleIdx="4" presStyleCnt="10">
        <dgm:presLayoutVars>
          <dgm:bulletEnabled val="1"/>
        </dgm:presLayoutVars>
      </dgm:prSet>
      <dgm:spPr/>
    </dgm:pt>
    <dgm:pt modelId="{8C03BC51-C0EA-4065-9D96-8194C18FD0D4}" type="pres">
      <dgm:prSet presAssocID="{EC6EE36A-D563-45E8-B20E-246C4CAE9DF6}" presName="desBackupRightNorm" presStyleCnt="0"/>
      <dgm:spPr/>
    </dgm:pt>
    <dgm:pt modelId="{7A75F8E3-B0FD-4179-955E-A4C816B92477}" type="pres">
      <dgm:prSet presAssocID="{F5E57515-D66D-4795-A80B-CC0A6F5FF9B2}" presName="desSpace" presStyleCnt="0"/>
      <dgm:spPr/>
    </dgm:pt>
    <dgm:pt modelId="{C58878A9-84A3-4C75-BE6B-0A56455B0192}" type="pres">
      <dgm:prSet presAssocID="{2289EF54-E375-45B6-8466-7E8BDBE2E5D9}" presName="desBackupLeftNorm" presStyleCnt="0"/>
      <dgm:spPr/>
    </dgm:pt>
    <dgm:pt modelId="{8769775A-3270-45CB-823E-AFE9957FBBD9}" type="pres">
      <dgm:prSet presAssocID="{2289EF54-E375-45B6-8466-7E8BDBE2E5D9}" presName="desComposite" presStyleCnt="0"/>
      <dgm:spPr/>
    </dgm:pt>
    <dgm:pt modelId="{0EB6BB19-FD6D-4F03-9846-4A28181FD4AC}" type="pres">
      <dgm:prSet presAssocID="{2289EF54-E375-45B6-8466-7E8BDBE2E5D9}" presName="desCircle" presStyleLbl="node1" presStyleIdx="2" presStyleCnt="3"/>
      <dgm:spPr>
        <a:solidFill>
          <a:srgbClr val="FF0000"/>
        </a:solidFill>
      </dgm:spPr>
    </dgm:pt>
    <dgm:pt modelId="{92E1F424-C1A9-495A-A9B0-9099A1D61D2B}" type="pres">
      <dgm:prSet presAssocID="{2289EF54-E375-45B6-8466-7E8BDBE2E5D9}" presName="chTx" presStyleLbl="revTx" presStyleIdx="5" presStyleCnt="10"/>
      <dgm:spPr/>
    </dgm:pt>
    <dgm:pt modelId="{DFFC1C1A-9470-4EFA-B317-E1F700A60D53}" type="pres">
      <dgm:prSet presAssocID="{2289EF54-E375-45B6-8466-7E8BDBE2E5D9}" presName="desTx" presStyleLbl="revTx" presStyleIdx="6" presStyleCnt="10">
        <dgm:presLayoutVars>
          <dgm:bulletEnabled val="1"/>
        </dgm:presLayoutVars>
      </dgm:prSet>
      <dgm:spPr/>
    </dgm:pt>
    <dgm:pt modelId="{7F7A966E-533E-4699-890C-D9F57E0EF57D}" type="pres">
      <dgm:prSet presAssocID="{2289EF54-E375-45B6-8466-7E8BDBE2E5D9}" presName="desBackupRightNorm" presStyleCnt="0"/>
      <dgm:spPr/>
    </dgm:pt>
    <dgm:pt modelId="{45E22B14-CFFE-42BA-85B3-B1D915E19F23}" type="pres">
      <dgm:prSet presAssocID="{8B4B3885-7388-445B-99EA-408A83105BFC}" presName="des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7" presStyleCnt="10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8" presStyleCnt="10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9" presStyleCnt="10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6DA12D87-50A3-4202-869C-446FECEDDE9F}" srcId="{CA2762E2-EEA7-4DAB-B8ED-2664EDF2A64E}" destId="{9068DAF4-260F-4F47-BE0B-6C76D77AB1F7}" srcOrd="0" destOrd="0" parTransId="{7B4B8EE6-1BBB-48DC-B19D-0FF38FE41A97}" sibTransId="{E2A53FA4-F914-43C3-A284-FA2F6F23190C}"/>
    <dgm:cxn modelId="{1371CD75-7AF7-4A8D-9C35-6C05CC82AF0B}" type="presOf" srcId="{2289EF54-E375-45B6-8466-7E8BDBE2E5D9}" destId="{92E1F424-C1A9-495A-A9B0-9099A1D61D2B}" srcOrd="0" destOrd="0" presId="urn:microsoft.com/office/officeart/2008/layout/CircleAccentTimeline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8FEAAD40-34BF-4741-8663-5DE1588F1FE1}" type="presOf" srcId="{9068DAF4-260F-4F47-BE0B-6C76D77AB1F7}" destId="{D4CA448B-C71D-405F-9F9B-340AF4236BC1}" srcOrd="0" destOrd="0" presId="urn:microsoft.com/office/officeart/2008/layout/CircleAccentTimeline"/>
    <dgm:cxn modelId="{0091AA5F-709C-4C13-8191-3E2FA04BA380}" type="presOf" srcId="{EC6EE36A-D563-45E8-B20E-246C4CAE9DF6}" destId="{D3044382-DE3A-4C34-AA37-7DA855D6F9D8}" srcOrd="0" destOrd="0" presId="urn:microsoft.com/office/officeart/2008/layout/CircleAccentTimeline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3DBBAE69-0284-4E9B-849C-4A21FC5BE08E}" srcId="{CA2762E2-EEA7-4DAB-B8ED-2664EDF2A64E}" destId="{2289EF54-E375-45B6-8466-7E8BDBE2E5D9}" srcOrd="2" destOrd="0" parTransId="{EC6772BD-646D-47C0-B9C5-650A90EEA501}" sibTransId="{8B4B3885-7388-445B-99EA-408A83105BFC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C03AF971-13C7-468D-9F9A-EAEA3AA28041}" srcId="{CA2762E2-EEA7-4DAB-B8ED-2664EDF2A64E}" destId="{EC6EE36A-D563-45E8-B20E-246C4CAE9DF6}" srcOrd="1" destOrd="0" parTransId="{ECB70B7E-17DA-4701-9C5F-2B7460A57653}" sibTransId="{F5E57515-D66D-4795-A80B-CC0A6F5FF9B2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31F923AC-EB9F-41BD-A6A6-3885BA8C892B}" type="presParOf" srcId="{C2778A15-4287-44DD-BC6F-788A6B164926}" destId="{BFDA23FE-C0B7-4F3B-83B1-F05AE2EA6B18}" srcOrd="3" destOrd="0" presId="urn:microsoft.com/office/officeart/2008/layout/CircleAccentTimeline"/>
    <dgm:cxn modelId="{DAE2940F-EA04-41F2-A0D1-FE125EDEC686}" type="presParOf" srcId="{C2778A15-4287-44DD-BC6F-788A6B164926}" destId="{0AECD594-3BF6-4522-94A8-4799F8101715}" srcOrd="4" destOrd="0" presId="urn:microsoft.com/office/officeart/2008/layout/CircleAccentTimeline"/>
    <dgm:cxn modelId="{8026EBE8-F774-497A-A93D-D456088A47D3}" type="presParOf" srcId="{0AECD594-3BF6-4522-94A8-4799F8101715}" destId="{9C793C51-7EDE-4894-8576-4323138859C2}" srcOrd="0" destOrd="0" presId="urn:microsoft.com/office/officeart/2008/layout/CircleAccentTimeline"/>
    <dgm:cxn modelId="{402D3C37-686C-4C57-A34C-0B815DE0B06F}" type="presParOf" srcId="{0AECD594-3BF6-4522-94A8-4799F8101715}" destId="{D4CA448B-C71D-405F-9F9B-340AF4236BC1}" srcOrd="1" destOrd="0" presId="urn:microsoft.com/office/officeart/2008/layout/CircleAccentTimeline"/>
    <dgm:cxn modelId="{4C43A8D7-2987-40B0-BBCA-84FD850D9F4B}" type="presParOf" srcId="{0AECD594-3BF6-4522-94A8-4799F8101715}" destId="{B77717D2-09B0-423A-8D48-7ECB348F9068}" srcOrd="2" destOrd="0" presId="urn:microsoft.com/office/officeart/2008/layout/CircleAccentTimeline"/>
    <dgm:cxn modelId="{0AB21151-D2A6-43A8-ACAE-189832237EC0}" type="presParOf" srcId="{C2778A15-4287-44DD-BC6F-788A6B164926}" destId="{7E209C4B-2B7C-4DB6-995B-3FAF74277924}" srcOrd="5" destOrd="0" presId="urn:microsoft.com/office/officeart/2008/layout/CircleAccentTimeline"/>
    <dgm:cxn modelId="{B9853757-E7D0-47C6-938C-5B7BC92AE270}" type="presParOf" srcId="{C2778A15-4287-44DD-BC6F-788A6B164926}" destId="{BFAA01A3-1B7F-489A-AC84-2DF4CE12F6FD}" srcOrd="6" destOrd="0" presId="urn:microsoft.com/office/officeart/2008/layout/CircleAccentTimeline"/>
    <dgm:cxn modelId="{0639372B-A3C4-4B33-9A51-13D3CFC54582}" type="presParOf" srcId="{C2778A15-4287-44DD-BC6F-788A6B164926}" destId="{960334A4-5796-4D10-98F2-AC35A04ED12F}" srcOrd="7" destOrd="0" presId="urn:microsoft.com/office/officeart/2008/layout/CircleAccentTimeline"/>
    <dgm:cxn modelId="{F4FB66CA-114C-4EAC-84E1-05361A2A2B36}" type="presParOf" srcId="{C2778A15-4287-44DD-BC6F-788A6B164926}" destId="{6E1B09B5-8AF3-42A1-AE10-75BB94E15625}" srcOrd="8" destOrd="0" presId="urn:microsoft.com/office/officeart/2008/layout/CircleAccentTimeline"/>
    <dgm:cxn modelId="{106AC217-BB21-477F-82C2-D2EBFB09255F}" type="presParOf" srcId="{6E1B09B5-8AF3-42A1-AE10-75BB94E15625}" destId="{29E8B426-9EFC-450B-8228-B2C096AA8B67}" srcOrd="0" destOrd="0" presId="urn:microsoft.com/office/officeart/2008/layout/CircleAccentTimeline"/>
    <dgm:cxn modelId="{3371F575-2405-44C2-8F71-F4A31C5DE7B4}" type="presParOf" srcId="{6E1B09B5-8AF3-42A1-AE10-75BB94E15625}" destId="{D3044382-DE3A-4C34-AA37-7DA855D6F9D8}" srcOrd="1" destOrd="0" presId="urn:microsoft.com/office/officeart/2008/layout/CircleAccentTimeline"/>
    <dgm:cxn modelId="{A4DC95FA-5F41-4DC5-940B-CEA7F22379B8}" type="presParOf" srcId="{6E1B09B5-8AF3-42A1-AE10-75BB94E15625}" destId="{F95871C0-51E1-4F8B-BB4C-BE934AA2CFE3}" srcOrd="2" destOrd="0" presId="urn:microsoft.com/office/officeart/2008/layout/CircleAccentTimeline"/>
    <dgm:cxn modelId="{D07CBF21-9BB7-471E-BAD8-E82A53481DEC}" type="presParOf" srcId="{C2778A15-4287-44DD-BC6F-788A6B164926}" destId="{8C03BC51-C0EA-4065-9D96-8194C18FD0D4}" srcOrd="9" destOrd="0" presId="urn:microsoft.com/office/officeart/2008/layout/CircleAccentTimeline"/>
    <dgm:cxn modelId="{7E38E2D4-75BF-4387-B839-C54C853D7174}" type="presParOf" srcId="{C2778A15-4287-44DD-BC6F-788A6B164926}" destId="{7A75F8E3-B0FD-4179-955E-A4C816B92477}" srcOrd="10" destOrd="0" presId="urn:microsoft.com/office/officeart/2008/layout/CircleAccentTimeline"/>
    <dgm:cxn modelId="{89EB437E-7A5E-46A6-BE06-5D83F992B685}" type="presParOf" srcId="{C2778A15-4287-44DD-BC6F-788A6B164926}" destId="{C58878A9-84A3-4C75-BE6B-0A56455B0192}" srcOrd="11" destOrd="0" presId="urn:microsoft.com/office/officeart/2008/layout/CircleAccentTimeline"/>
    <dgm:cxn modelId="{4E2CFA5B-951D-4D78-AD69-69881B3292ED}" type="presParOf" srcId="{C2778A15-4287-44DD-BC6F-788A6B164926}" destId="{8769775A-3270-45CB-823E-AFE9957FBBD9}" srcOrd="12" destOrd="0" presId="urn:microsoft.com/office/officeart/2008/layout/CircleAccentTimeline"/>
    <dgm:cxn modelId="{EE317D05-4B31-4076-B8FA-72A4D16D781C}" type="presParOf" srcId="{8769775A-3270-45CB-823E-AFE9957FBBD9}" destId="{0EB6BB19-FD6D-4F03-9846-4A28181FD4AC}" srcOrd="0" destOrd="0" presId="urn:microsoft.com/office/officeart/2008/layout/CircleAccentTimeline"/>
    <dgm:cxn modelId="{B671C710-253D-4AD3-BFF6-ADD80D88A571}" type="presParOf" srcId="{8769775A-3270-45CB-823E-AFE9957FBBD9}" destId="{92E1F424-C1A9-495A-A9B0-9099A1D61D2B}" srcOrd="1" destOrd="0" presId="urn:microsoft.com/office/officeart/2008/layout/CircleAccentTimeline"/>
    <dgm:cxn modelId="{8FB456DB-CF1B-42C4-A8EF-7FFA2764F4ED}" type="presParOf" srcId="{8769775A-3270-45CB-823E-AFE9957FBBD9}" destId="{DFFC1C1A-9470-4EFA-B317-E1F700A60D53}" srcOrd="2" destOrd="0" presId="urn:microsoft.com/office/officeart/2008/layout/CircleAccentTimeline"/>
    <dgm:cxn modelId="{14BB59C3-6203-49EB-B4EE-38BA08862EEA}" type="presParOf" srcId="{C2778A15-4287-44DD-BC6F-788A6B164926}" destId="{7F7A966E-533E-4699-890C-D9F57E0EF57D}" srcOrd="13" destOrd="0" presId="urn:microsoft.com/office/officeart/2008/layout/CircleAccentTimeline"/>
    <dgm:cxn modelId="{BD07CA9F-F237-4A45-AB9B-85E3B7B00253}" type="presParOf" srcId="{C2778A15-4287-44DD-BC6F-788A6B164926}" destId="{45E22B14-CFFE-42BA-85B3-B1D915E19F23}" srcOrd="14" destOrd="0" presId="urn:microsoft.com/office/officeart/2008/layout/CircleAccentTimeline"/>
    <dgm:cxn modelId="{00E6C4BA-3FE2-4401-AF9A-A30E7B937AA7}" type="presParOf" srcId="{C2778A15-4287-44DD-BC6F-788A6B164926}" destId="{45DBC6AA-E5F8-41DE-BC1C-A3BF8196935E}" srcOrd="15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16" destOrd="0" presId="urn:microsoft.com/office/officeart/2008/layout/CircleAccentTimeline"/>
    <dgm:cxn modelId="{64322502-7223-4817-89E7-7E41808F8156}" type="presParOf" srcId="{C2778A15-4287-44DD-BC6F-788A6B164926}" destId="{5AE4D703-A1B2-47B0-80AA-B982721B52E8}" srcOrd="17" destOrd="0" presId="urn:microsoft.com/office/officeart/2008/layout/CircleAccentTimeline"/>
    <dgm:cxn modelId="{0BCE89C8-0B55-44A1-BDEB-B01576C04D21}" type="presParOf" srcId="{C2778A15-4287-44DD-BC6F-788A6B164926}" destId="{CF43AEB7-0A11-4DD5-9771-2F4BDE24FD41}" srcOrd="18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19" destOrd="0" presId="urn:microsoft.com/office/officeart/2008/layout/CircleAccentTimeline"/>
    <dgm:cxn modelId="{BC89268B-B4D9-4C13-8ADD-F641E2C9C789}" type="presParOf" srcId="{C2778A15-4287-44DD-BC6F-788A6B164926}" destId="{257C4FDE-B307-4F0C-B7C1-82D3376E6F5B}" srcOrd="20" destOrd="0" presId="urn:microsoft.com/office/officeart/2008/layout/CircleAccentTimeline"/>
    <dgm:cxn modelId="{C3A14BBF-229A-4C77-B0FB-4025A2B291B9}" type="presParOf" srcId="{C2778A15-4287-44DD-BC6F-788A6B164926}" destId="{963627D7-33BB-4E6B-A1FE-7170B4B5C6B7}" srcOrd="21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22" destOrd="0" presId="urn:microsoft.com/office/officeart/2008/layout/CircleAccentTimeline"/>
    <dgm:cxn modelId="{09FDAC44-6219-4536-A97F-CD812AA0D4D8}" type="presParOf" srcId="{C2778A15-4287-44DD-BC6F-788A6B164926}" destId="{2B85BED5-E418-43AA-8213-CA725EB8E960}" srcOrd="23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966A2086-D2DB-4750-82CC-E49861D8B14C}">
      <dgm:prSet/>
      <dgm:spPr/>
      <dgm:t>
        <a:bodyPr/>
        <a:lstStyle/>
        <a:p>
          <a:r>
            <a:rPr lang="de-DE" dirty="0"/>
            <a:t>Message</a:t>
          </a:r>
        </a:p>
      </dgm:t>
    </dgm:pt>
    <dgm:pt modelId="{6690B8CB-AEA3-4832-88AE-C55B809B4D58}" type="parTrans" cxnId="{4AE73DE1-E596-4B35-9AE8-4D570564A788}">
      <dgm:prSet/>
      <dgm:spPr/>
      <dgm:t>
        <a:bodyPr/>
        <a:lstStyle/>
        <a:p>
          <a:endParaRPr lang="de-DE"/>
        </a:p>
      </dgm:t>
    </dgm:pt>
    <dgm:pt modelId="{B00E4A48-5808-4316-9DF2-2BFAEEBD560F}" type="sibTrans" cxnId="{4AE73DE1-E596-4B35-9AE8-4D570564A788}">
      <dgm:prSet/>
      <dgm:spPr/>
      <dgm:t>
        <a:bodyPr/>
        <a:lstStyle/>
        <a:p>
          <a:endParaRPr lang="de-DE"/>
        </a:p>
      </dgm:t>
    </dgm:pt>
    <dgm:pt modelId="{B7AF161F-8D3F-4D75-B487-81F458F7333B}">
      <dgm:prSet/>
      <dgm:spPr/>
      <dgm:t>
        <a:bodyPr/>
        <a:lstStyle/>
        <a:p>
          <a:r>
            <a:rPr lang="de-DE" dirty="0"/>
            <a:t>Bind &amp; Connect</a:t>
          </a:r>
        </a:p>
      </dgm:t>
    </dgm:pt>
    <dgm:pt modelId="{9DE3D7EC-6B1F-4D8C-905F-5A01E4F1BC6A}" type="parTrans" cxnId="{D8B6FC76-A4E3-441B-8244-0EA9F10F26D1}">
      <dgm:prSet/>
      <dgm:spPr/>
      <dgm:t>
        <a:bodyPr/>
        <a:lstStyle/>
        <a:p>
          <a:endParaRPr lang="de-DE"/>
        </a:p>
      </dgm:t>
    </dgm:pt>
    <dgm:pt modelId="{CD2AAC6E-E156-4D66-9ACD-400B1258C3B5}" type="sibTrans" cxnId="{D8B6FC76-A4E3-441B-8244-0EA9F10F26D1}">
      <dgm:prSet/>
      <dgm:spPr/>
      <dgm:t>
        <a:bodyPr/>
        <a:lstStyle/>
        <a:p>
          <a:endParaRPr lang="de-DE"/>
        </a:p>
      </dgm:t>
    </dgm:pt>
    <dgm:pt modelId="{F04DAB93-16C1-4E19-A731-E77EEDBFD4B9}">
      <dgm:prSet/>
      <dgm:spPr/>
      <dgm:t>
        <a:bodyPr/>
        <a:lstStyle/>
        <a:p>
          <a:r>
            <a:rPr lang="de-DE" dirty="0"/>
            <a:t>Codebeispiel</a:t>
          </a:r>
        </a:p>
      </dgm:t>
    </dgm:pt>
    <dgm:pt modelId="{CD2D1B4F-53E4-4399-9F3F-F122736B2EEC}" type="parTrans" cxnId="{9DC16E14-B58C-46D8-AF2F-6A16974D211F}">
      <dgm:prSet/>
      <dgm:spPr/>
      <dgm:t>
        <a:bodyPr/>
        <a:lstStyle/>
        <a:p>
          <a:endParaRPr lang="de-DE"/>
        </a:p>
      </dgm:t>
    </dgm:pt>
    <dgm:pt modelId="{F859318E-7828-4149-9D78-91337F77F321}" type="sibTrans" cxnId="{9DC16E14-B58C-46D8-AF2F-6A16974D211F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60F8161F-B67C-4ACD-B1B9-B0F786A031D3}">
      <dgm:prSet/>
      <dgm:spPr/>
      <dgm:t>
        <a:bodyPr/>
        <a:lstStyle/>
        <a:p>
          <a:r>
            <a:rPr lang="de-DE" dirty="0"/>
            <a:t>Pattern</a:t>
          </a:r>
        </a:p>
      </dgm:t>
    </dgm:pt>
    <dgm:pt modelId="{0FC8B5FC-FD17-4D66-AE49-9095172F016E}" type="parTrans" cxnId="{0AF53AB9-5352-4E6F-88DA-0E1C97C72D99}">
      <dgm:prSet/>
      <dgm:spPr/>
      <dgm:t>
        <a:bodyPr/>
        <a:lstStyle/>
        <a:p>
          <a:endParaRPr lang="de-DE"/>
        </a:p>
      </dgm:t>
    </dgm:pt>
    <dgm:pt modelId="{1538A109-1F20-4E98-9A09-7E4DD9E1B42B}" type="sibTrans" cxnId="{0AF53AB9-5352-4E6F-88DA-0E1C97C72D99}">
      <dgm:prSet/>
      <dgm:spPr/>
      <dgm:t>
        <a:bodyPr/>
        <a:lstStyle/>
        <a:p>
          <a:endParaRPr lang="de-DE"/>
        </a:p>
      </dgm:t>
    </dgm:pt>
    <dgm:pt modelId="{2AA3D982-8C82-4CAA-B820-DF666BF7122F}">
      <dgm:prSet/>
      <dgm:spPr/>
      <dgm:t>
        <a:bodyPr/>
        <a:lstStyle/>
        <a:p>
          <a:r>
            <a:rPr lang="de-DE" dirty="0"/>
            <a:t>Sockets</a:t>
          </a:r>
        </a:p>
      </dgm:t>
    </dgm:pt>
    <dgm:pt modelId="{023266E1-5C23-4FC0-94EF-E3FFFB6CFF27}" type="parTrans" cxnId="{01318B53-07FF-4D34-A1C7-C60091ED3CF8}">
      <dgm:prSet/>
      <dgm:spPr/>
      <dgm:t>
        <a:bodyPr/>
        <a:lstStyle/>
        <a:p>
          <a:endParaRPr lang="de-DE"/>
        </a:p>
      </dgm:t>
    </dgm:pt>
    <dgm:pt modelId="{450693B7-724A-4BCC-A65D-5E4A9A08CCB5}" type="sibTrans" cxnId="{01318B53-07FF-4D34-A1C7-C60091ED3CF8}">
      <dgm:prSet/>
      <dgm:spPr/>
      <dgm:t>
        <a:bodyPr/>
        <a:lstStyle/>
        <a:p>
          <a:endParaRPr lang="de-DE"/>
        </a:p>
      </dgm:t>
    </dgm:pt>
    <dgm:pt modelId="{7C579604-9C79-4675-B460-0C47B9D12422}">
      <dgm:prSet/>
      <dgm:spPr/>
      <dgm:t>
        <a:bodyPr/>
        <a:lstStyle/>
        <a:p>
          <a:r>
            <a:rPr lang="de-DE"/>
            <a:t>Socket-Eigenschaften</a:t>
          </a:r>
          <a:endParaRPr lang="de-DE" dirty="0"/>
        </a:p>
      </dgm:t>
    </dgm:pt>
    <dgm:pt modelId="{81DAC940-26C9-46D6-B532-0972C7102A7C}" type="parTrans" cxnId="{3BF61930-B4FB-4972-9199-FE112BBBFD22}">
      <dgm:prSet/>
      <dgm:spPr/>
      <dgm:t>
        <a:bodyPr/>
        <a:lstStyle/>
        <a:p>
          <a:endParaRPr lang="de-DE"/>
        </a:p>
      </dgm:t>
    </dgm:pt>
    <dgm:pt modelId="{03150BE3-7916-45C0-A77D-51A416101B5F}" type="sibTrans" cxnId="{3BF61930-B4FB-4972-9199-FE112BBBFD22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6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16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02E6F33F-7932-4C31-B585-5247877EA13B}" type="pres">
      <dgm:prSet presAssocID="{966A2086-D2DB-4750-82CC-E49861D8B14C}" presName="desBackupLeftNorm" presStyleCnt="0"/>
      <dgm:spPr/>
    </dgm:pt>
    <dgm:pt modelId="{1E04F9BC-CF9E-4319-8B67-6CD15A83CBA5}" type="pres">
      <dgm:prSet presAssocID="{966A2086-D2DB-4750-82CC-E49861D8B14C}" presName="desComposite" presStyleCnt="0"/>
      <dgm:spPr/>
    </dgm:pt>
    <dgm:pt modelId="{90BB4EED-EA97-4B27-93F1-082607384F8F}" type="pres">
      <dgm:prSet presAssocID="{966A2086-D2DB-4750-82CC-E49861D8B14C}" presName="desCircle" presStyleLbl="node1" presStyleIdx="0" presStyleCnt="6"/>
      <dgm:spPr>
        <a:solidFill>
          <a:srgbClr val="FF0000"/>
        </a:solidFill>
      </dgm:spPr>
    </dgm:pt>
    <dgm:pt modelId="{4A195CAD-6D3E-4DF1-8394-B4A3AA426C54}" type="pres">
      <dgm:prSet presAssocID="{966A2086-D2DB-4750-82CC-E49861D8B14C}" presName="chTx" presStyleLbl="revTx" presStyleIdx="2" presStyleCnt="16"/>
      <dgm:spPr/>
    </dgm:pt>
    <dgm:pt modelId="{52226037-34EB-4E5B-BAF5-B4156E4001D9}" type="pres">
      <dgm:prSet presAssocID="{966A2086-D2DB-4750-82CC-E49861D8B14C}" presName="desTx" presStyleLbl="revTx" presStyleIdx="3" presStyleCnt="16">
        <dgm:presLayoutVars>
          <dgm:bulletEnabled val="1"/>
        </dgm:presLayoutVars>
      </dgm:prSet>
      <dgm:spPr/>
    </dgm:pt>
    <dgm:pt modelId="{090F4033-DCAB-48E7-A798-0C6963E07CD5}" type="pres">
      <dgm:prSet presAssocID="{966A2086-D2DB-4750-82CC-E49861D8B14C}" presName="desBackupRightNorm" presStyleCnt="0"/>
      <dgm:spPr/>
    </dgm:pt>
    <dgm:pt modelId="{86CD4414-AA11-45E7-8BD3-71A21684E946}" type="pres">
      <dgm:prSet presAssocID="{B00E4A48-5808-4316-9DF2-2BFAEEBD560F}" presName="desSpace" presStyleCnt="0"/>
      <dgm:spPr/>
    </dgm:pt>
    <dgm:pt modelId="{6462EFF9-5D99-4658-801B-EC642BF36596}" type="pres">
      <dgm:prSet presAssocID="{2AA3D982-8C82-4CAA-B820-DF666BF7122F}" presName="desBackupLeftNorm" presStyleCnt="0"/>
      <dgm:spPr/>
    </dgm:pt>
    <dgm:pt modelId="{DE8BB203-BF81-471B-8D16-CCB688F830D5}" type="pres">
      <dgm:prSet presAssocID="{2AA3D982-8C82-4CAA-B820-DF666BF7122F}" presName="desComposite" presStyleCnt="0"/>
      <dgm:spPr/>
    </dgm:pt>
    <dgm:pt modelId="{4E3C0795-7703-4AC1-8003-585781D358AD}" type="pres">
      <dgm:prSet presAssocID="{2AA3D982-8C82-4CAA-B820-DF666BF7122F}" presName="desCircle" presStyleLbl="node1" presStyleIdx="1" presStyleCnt="6"/>
      <dgm:spPr>
        <a:solidFill>
          <a:srgbClr val="FF0000"/>
        </a:solidFill>
      </dgm:spPr>
    </dgm:pt>
    <dgm:pt modelId="{5146491C-7B9E-41FB-8BC6-D557079E0393}" type="pres">
      <dgm:prSet presAssocID="{2AA3D982-8C82-4CAA-B820-DF666BF7122F}" presName="chTx" presStyleLbl="revTx" presStyleIdx="4" presStyleCnt="16"/>
      <dgm:spPr/>
    </dgm:pt>
    <dgm:pt modelId="{263065AD-99C9-468A-A037-2CBB51A3C930}" type="pres">
      <dgm:prSet presAssocID="{2AA3D982-8C82-4CAA-B820-DF666BF7122F}" presName="desTx" presStyleLbl="revTx" presStyleIdx="5" presStyleCnt="16">
        <dgm:presLayoutVars>
          <dgm:bulletEnabled val="1"/>
        </dgm:presLayoutVars>
      </dgm:prSet>
      <dgm:spPr/>
    </dgm:pt>
    <dgm:pt modelId="{36C83019-4251-4E1B-B712-30A1A2254BBE}" type="pres">
      <dgm:prSet presAssocID="{2AA3D982-8C82-4CAA-B820-DF666BF7122F}" presName="desBackupRightNorm" presStyleCnt="0"/>
      <dgm:spPr/>
    </dgm:pt>
    <dgm:pt modelId="{01F79399-515B-4FC3-B0A2-16E846EF3178}" type="pres">
      <dgm:prSet presAssocID="{450693B7-724A-4BCC-A65D-5E4A9A08CCB5}" presName="desSpace" presStyleCnt="0"/>
      <dgm:spPr/>
    </dgm:pt>
    <dgm:pt modelId="{ED43A80C-6EC0-48ED-A6CC-04F57218072E}" type="pres">
      <dgm:prSet presAssocID="{60F8161F-B67C-4ACD-B1B9-B0F786A031D3}" presName="desBackupLeftNorm" presStyleCnt="0"/>
      <dgm:spPr/>
    </dgm:pt>
    <dgm:pt modelId="{3ED988BE-BA99-4FD0-9528-A5C851A48F21}" type="pres">
      <dgm:prSet presAssocID="{60F8161F-B67C-4ACD-B1B9-B0F786A031D3}" presName="desComposite" presStyleCnt="0"/>
      <dgm:spPr/>
    </dgm:pt>
    <dgm:pt modelId="{59335716-FF68-4395-BA65-96BE277FB35A}" type="pres">
      <dgm:prSet presAssocID="{60F8161F-B67C-4ACD-B1B9-B0F786A031D3}" presName="desCircle" presStyleLbl="node1" presStyleIdx="2" presStyleCnt="6"/>
      <dgm:spPr/>
    </dgm:pt>
    <dgm:pt modelId="{3F932E16-A140-42F5-818C-872B25028357}" type="pres">
      <dgm:prSet presAssocID="{60F8161F-B67C-4ACD-B1B9-B0F786A031D3}" presName="chTx" presStyleLbl="revTx" presStyleIdx="6" presStyleCnt="16"/>
      <dgm:spPr/>
    </dgm:pt>
    <dgm:pt modelId="{32BF022B-385E-4472-B0D5-F4E2D8718809}" type="pres">
      <dgm:prSet presAssocID="{60F8161F-B67C-4ACD-B1B9-B0F786A031D3}" presName="desTx" presStyleLbl="revTx" presStyleIdx="7" presStyleCnt="16">
        <dgm:presLayoutVars>
          <dgm:bulletEnabled val="1"/>
        </dgm:presLayoutVars>
      </dgm:prSet>
      <dgm:spPr/>
    </dgm:pt>
    <dgm:pt modelId="{CFE28EC5-81A9-4A9C-BC80-A5F3718FF435}" type="pres">
      <dgm:prSet presAssocID="{60F8161F-B67C-4ACD-B1B9-B0F786A031D3}" presName="desBackupRightNorm" presStyleCnt="0"/>
      <dgm:spPr/>
    </dgm:pt>
    <dgm:pt modelId="{28FFFED0-95F8-4188-98AF-41BBD2F4E50F}" type="pres">
      <dgm:prSet presAssocID="{1538A109-1F20-4E98-9A09-7E4DD9E1B42B}" presName="desSpace" presStyleCnt="0"/>
      <dgm:spPr/>
    </dgm:pt>
    <dgm:pt modelId="{06593158-AC98-40C9-8DCE-01C9667EFF29}" type="pres">
      <dgm:prSet presAssocID="{7C579604-9C79-4675-B460-0C47B9D12422}" presName="desBackupLeftNorm" presStyleCnt="0"/>
      <dgm:spPr/>
    </dgm:pt>
    <dgm:pt modelId="{20CCAA96-7D88-4AD3-B3F9-B7AEE7958495}" type="pres">
      <dgm:prSet presAssocID="{7C579604-9C79-4675-B460-0C47B9D12422}" presName="desComposite" presStyleCnt="0"/>
      <dgm:spPr/>
    </dgm:pt>
    <dgm:pt modelId="{3FD6C14A-F93A-4021-9715-927061B825B4}" type="pres">
      <dgm:prSet presAssocID="{7C579604-9C79-4675-B460-0C47B9D12422}" presName="desCircle" presStyleLbl="node1" presStyleIdx="3" presStyleCnt="6"/>
      <dgm:spPr/>
    </dgm:pt>
    <dgm:pt modelId="{36D10FB7-3855-4271-841E-135341CB32E1}" type="pres">
      <dgm:prSet presAssocID="{7C579604-9C79-4675-B460-0C47B9D12422}" presName="chTx" presStyleLbl="revTx" presStyleIdx="8" presStyleCnt="16"/>
      <dgm:spPr/>
    </dgm:pt>
    <dgm:pt modelId="{BC03DE1A-BB03-40FB-9444-934E9EECA935}" type="pres">
      <dgm:prSet presAssocID="{7C579604-9C79-4675-B460-0C47B9D12422}" presName="desTx" presStyleLbl="revTx" presStyleIdx="9" presStyleCnt="16">
        <dgm:presLayoutVars>
          <dgm:bulletEnabled val="1"/>
        </dgm:presLayoutVars>
      </dgm:prSet>
      <dgm:spPr/>
    </dgm:pt>
    <dgm:pt modelId="{5FE81F86-5CA8-418D-8153-AC2364CF3014}" type="pres">
      <dgm:prSet presAssocID="{7C579604-9C79-4675-B460-0C47B9D12422}" presName="desBackupRightNorm" presStyleCnt="0"/>
      <dgm:spPr/>
    </dgm:pt>
    <dgm:pt modelId="{0513F24D-6E2C-4861-9A0F-2A0CF6E6B655}" type="pres">
      <dgm:prSet presAssocID="{03150BE3-7916-45C0-A77D-51A416101B5F}" presName="desSpace" presStyleCnt="0"/>
      <dgm:spPr/>
    </dgm:pt>
    <dgm:pt modelId="{2C7892DC-A5A7-4C75-81AF-26BEFEC7F224}" type="pres">
      <dgm:prSet presAssocID="{B7AF161F-8D3F-4D75-B487-81F458F7333B}" presName="desBackupLeftNorm" presStyleCnt="0"/>
      <dgm:spPr/>
    </dgm:pt>
    <dgm:pt modelId="{2FA0E242-2050-4969-8AB7-3B7113929980}" type="pres">
      <dgm:prSet presAssocID="{B7AF161F-8D3F-4D75-B487-81F458F7333B}" presName="desComposite" presStyleCnt="0"/>
      <dgm:spPr/>
    </dgm:pt>
    <dgm:pt modelId="{BE7A4298-167B-40BB-9CBB-89C52D138B4E}" type="pres">
      <dgm:prSet presAssocID="{B7AF161F-8D3F-4D75-B487-81F458F7333B}" presName="desCircle" presStyleLbl="node1" presStyleIdx="4" presStyleCnt="6"/>
      <dgm:spPr/>
    </dgm:pt>
    <dgm:pt modelId="{DFAB0B87-B121-427F-BDDC-E039500F9CEE}" type="pres">
      <dgm:prSet presAssocID="{B7AF161F-8D3F-4D75-B487-81F458F7333B}" presName="chTx" presStyleLbl="revTx" presStyleIdx="10" presStyleCnt="16"/>
      <dgm:spPr/>
    </dgm:pt>
    <dgm:pt modelId="{4CACE350-2FCE-49B6-BDC7-909D67704BD3}" type="pres">
      <dgm:prSet presAssocID="{B7AF161F-8D3F-4D75-B487-81F458F7333B}" presName="desTx" presStyleLbl="revTx" presStyleIdx="11" presStyleCnt="16">
        <dgm:presLayoutVars>
          <dgm:bulletEnabled val="1"/>
        </dgm:presLayoutVars>
      </dgm:prSet>
      <dgm:spPr/>
    </dgm:pt>
    <dgm:pt modelId="{B5F202A2-7F93-4C9A-92E3-D4DA8EEC02AD}" type="pres">
      <dgm:prSet presAssocID="{B7AF161F-8D3F-4D75-B487-81F458F7333B}" presName="desBackupRightNorm" presStyleCnt="0"/>
      <dgm:spPr/>
    </dgm:pt>
    <dgm:pt modelId="{48D7A5CD-8301-4A46-A23D-B21E5CBB7CF5}" type="pres">
      <dgm:prSet presAssocID="{CD2AAC6E-E156-4D66-9ACD-400B1258C3B5}" presName="desSpace" presStyleCnt="0"/>
      <dgm:spPr/>
    </dgm:pt>
    <dgm:pt modelId="{D2A9FC71-CFE7-4700-B707-18B9E5A29621}" type="pres">
      <dgm:prSet presAssocID="{F04DAB93-16C1-4E19-A731-E77EEDBFD4B9}" presName="desBackupLeftNorm" presStyleCnt="0"/>
      <dgm:spPr/>
    </dgm:pt>
    <dgm:pt modelId="{34CC202E-8F96-4C26-B76D-69BA045B8F34}" type="pres">
      <dgm:prSet presAssocID="{F04DAB93-16C1-4E19-A731-E77EEDBFD4B9}" presName="desComposite" presStyleCnt="0"/>
      <dgm:spPr/>
    </dgm:pt>
    <dgm:pt modelId="{9A560056-A264-42D7-94CD-ABAFF6A6933D}" type="pres">
      <dgm:prSet presAssocID="{F04DAB93-16C1-4E19-A731-E77EEDBFD4B9}" presName="desCircle" presStyleLbl="node1" presStyleIdx="5" presStyleCnt="6"/>
      <dgm:spPr/>
    </dgm:pt>
    <dgm:pt modelId="{612FA7AA-992B-43B4-AA2E-4E1D633DC03D}" type="pres">
      <dgm:prSet presAssocID="{F04DAB93-16C1-4E19-A731-E77EEDBFD4B9}" presName="chTx" presStyleLbl="revTx" presStyleIdx="12" presStyleCnt="16"/>
      <dgm:spPr/>
    </dgm:pt>
    <dgm:pt modelId="{2DBC1474-D7CC-4F16-8243-66690DE75D97}" type="pres">
      <dgm:prSet presAssocID="{F04DAB93-16C1-4E19-A731-E77EEDBFD4B9}" presName="desTx" presStyleLbl="revTx" presStyleIdx="13" presStyleCnt="16">
        <dgm:presLayoutVars>
          <dgm:bulletEnabled val="1"/>
        </dgm:presLayoutVars>
      </dgm:prSet>
      <dgm:spPr/>
    </dgm:pt>
    <dgm:pt modelId="{F3ECCBE2-6A4F-425A-8DDC-14F00575D890}" type="pres">
      <dgm:prSet presAssocID="{F04DAB93-16C1-4E19-A731-E77EEDBFD4B9}" presName="desBackupRightNorm" presStyleCnt="0"/>
      <dgm:spPr/>
    </dgm:pt>
    <dgm:pt modelId="{CC1B9970-D39E-4EEF-89BF-D11421ADB433}" type="pres">
      <dgm:prSet presAssocID="{F859318E-7828-4149-9D78-91337F77F321}" presName="des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14" presStyleCnt="16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15" presStyleCnt="16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DF681BA3-13A8-41AC-8403-C13FB2BD5AD3}" type="presOf" srcId="{60F8161F-B67C-4ACD-B1B9-B0F786A031D3}" destId="{3F932E16-A140-42F5-818C-872B25028357}" srcOrd="0" destOrd="0" presId="urn:microsoft.com/office/officeart/2008/layout/CircleAccentTimeline"/>
    <dgm:cxn modelId="{D8B6FC76-A4E3-441B-8244-0EA9F10F26D1}" srcId="{87FD7B82-B4C1-4251-9F2F-52DE1B1D4A4A}" destId="{B7AF161F-8D3F-4D75-B487-81F458F7333B}" srcOrd="4" destOrd="0" parTransId="{9DE3D7EC-6B1F-4D8C-905F-5A01E4F1BC6A}" sibTransId="{CD2AAC6E-E156-4D66-9ACD-400B1258C3B5}"/>
    <dgm:cxn modelId="{F38CCDC2-4E75-4C5E-A7A1-E4959D30A00C}" type="presOf" srcId="{966A2086-D2DB-4750-82CC-E49861D8B14C}" destId="{4A195CAD-6D3E-4DF1-8394-B4A3AA426C54}" srcOrd="0" destOrd="0" presId="urn:microsoft.com/office/officeart/2008/layout/CircleAccentTimeline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CC663773-BF7B-43E8-A6CC-6B9B52C60028}" type="presOf" srcId="{7C579604-9C79-4675-B460-0C47B9D12422}" destId="{36D10FB7-3855-4271-841E-135341CB32E1}" srcOrd="0" destOrd="0" presId="urn:microsoft.com/office/officeart/2008/layout/CircleAccentTimeline"/>
    <dgm:cxn modelId="{4AE73DE1-E596-4B35-9AE8-4D570564A788}" srcId="{87FD7B82-B4C1-4251-9F2F-52DE1B1D4A4A}" destId="{966A2086-D2DB-4750-82CC-E49861D8B14C}" srcOrd="0" destOrd="0" parTransId="{6690B8CB-AEA3-4832-88AE-C55B809B4D58}" sibTransId="{B00E4A48-5808-4316-9DF2-2BFAEEBD560F}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E66DBFEC-B485-4FB7-9DE6-197F1936BACE}" type="presOf" srcId="{F04DAB93-16C1-4E19-A731-E77EEDBFD4B9}" destId="{612FA7AA-992B-43B4-AA2E-4E1D633DC03D}" srcOrd="0" destOrd="0" presId="urn:microsoft.com/office/officeart/2008/layout/CircleAccentTimeline"/>
    <dgm:cxn modelId="{83F564DB-443B-4AF8-A465-85E6132655CB}" type="presOf" srcId="{2AA3D982-8C82-4CAA-B820-DF666BF7122F}" destId="{5146491C-7B9E-41FB-8BC6-D557079E0393}" srcOrd="0" destOrd="0" presId="urn:microsoft.com/office/officeart/2008/layout/CircleAccentTimeline"/>
    <dgm:cxn modelId="{90DEE5BE-06F2-4084-8C40-7F1428E01C85}" type="presOf" srcId="{B7AF161F-8D3F-4D75-B487-81F458F7333B}" destId="{DFAB0B87-B121-427F-BDDC-E039500F9CEE}" srcOrd="0" destOrd="0" presId="urn:microsoft.com/office/officeart/2008/layout/CircleAccentTimeline"/>
    <dgm:cxn modelId="{3BF61930-B4FB-4972-9199-FE112BBBFD22}" srcId="{87FD7B82-B4C1-4251-9F2F-52DE1B1D4A4A}" destId="{7C579604-9C79-4675-B460-0C47B9D12422}" srcOrd="3" destOrd="0" parTransId="{81DAC940-26C9-46D6-B532-0972C7102A7C}" sibTransId="{03150BE3-7916-45C0-A77D-51A416101B5F}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0AF53AB9-5352-4E6F-88DA-0E1C97C72D99}" srcId="{87FD7B82-B4C1-4251-9F2F-52DE1B1D4A4A}" destId="{60F8161F-B67C-4ACD-B1B9-B0F786A031D3}" srcOrd="2" destOrd="0" parTransId="{0FC8B5FC-FD17-4D66-AE49-9095172F016E}" sibTransId="{1538A109-1F20-4E98-9A09-7E4DD9E1B42B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9DC16E14-B58C-46D8-AF2F-6A16974D211F}" srcId="{87FD7B82-B4C1-4251-9F2F-52DE1B1D4A4A}" destId="{F04DAB93-16C1-4E19-A731-E77EEDBFD4B9}" srcOrd="5" destOrd="0" parTransId="{CD2D1B4F-53E4-4399-9F3F-F122736B2EEC}" sibTransId="{F859318E-7828-4149-9D78-91337F77F321}"/>
    <dgm:cxn modelId="{01318B53-07FF-4D34-A1C7-C60091ED3CF8}" srcId="{87FD7B82-B4C1-4251-9F2F-52DE1B1D4A4A}" destId="{2AA3D982-8C82-4CAA-B820-DF666BF7122F}" srcOrd="1" destOrd="0" parTransId="{023266E1-5C23-4FC0-94EF-E3FFFB6CFF27}" sibTransId="{450693B7-724A-4BCC-A65D-5E4A9A08CCB5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2457E702-8ABF-498C-A386-97DAAD7CF30C}" type="presParOf" srcId="{C2778A15-4287-44DD-BC6F-788A6B164926}" destId="{02E6F33F-7932-4C31-B585-5247877EA13B}" srcOrd="6" destOrd="0" presId="urn:microsoft.com/office/officeart/2008/layout/CircleAccentTimeline"/>
    <dgm:cxn modelId="{BC87F593-392B-4FA2-98CB-A2C212786137}" type="presParOf" srcId="{C2778A15-4287-44DD-BC6F-788A6B164926}" destId="{1E04F9BC-CF9E-4319-8B67-6CD15A83CBA5}" srcOrd="7" destOrd="0" presId="urn:microsoft.com/office/officeart/2008/layout/CircleAccentTimeline"/>
    <dgm:cxn modelId="{6A73D0FC-C18A-4D3B-87D0-BF1E251CAC4F}" type="presParOf" srcId="{1E04F9BC-CF9E-4319-8B67-6CD15A83CBA5}" destId="{90BB4EED-EA97-4B27-93F1-082607384F8F}" srcOrd="0" destOrd="0" presId="urn:microsoft.com/office/officeart/2008/layout/CircleAccentTimeline"/>
    <dgm:cxn modelId="{55DE907F-AEF7-4E11-B608-1CDB94CEAAF7}" type="presParOf" srcId="{1E04F9BC-CF9E-4319-8B67-6CD15A83CBA5}" destId="{4A195CAD-6D3E-4DF1-8394-B4A3AA426C54}" srcOrd="1" destOrd="0" presId="urn:microsoft.com/office/officeart/2008/layout/CircleAccentTimeline"/>
    <dgm:cxn modelId="{B0F8B751-B543-47F2-ABE3-8B6C06EA408E}" type="presParOf" srcId="{1E04F9BC-CF9E-4319-8B67-6CD15A83CBA5}" destId="{52226037-34EB-4E5B-BAF5-B4156E4001D9}" srcOrd="2" destOrd="0" presId="urn:microsoft.com/office/officeart/2008/layout/CircleAccentTimeline"/>
    <dgm:cxn modelId="{93651EDE-2873-44B3-B1DB-EA93254A9F0D}" type="presParOf" srcId="{C2778A15-4287-44DD-BC6F-788A6B164926}" destId="{090F4033-DCAB-48E7-A798-0C6963E07CD5}" srcOrd="8" destOrd="0" presId="urn:microsoft.com/office/officeart/2008/layout/CircleAccentTimeline"/>
    <dgm:cxn modelId="{C1AB3B64-4102-41C6-8451-B83D959532DD}" type="presParOf" srcId="{C2778A15-4287-44DD-BC6F-788A6B164926}" destId="{86CD4414-AA11-45E7-8BD3-71A21684E946}" srcOrd="9" destOrd="0" presId="urn:microsoft.com/office/officeart/2008/layout/CircleAccentTimeline"/>
    <dgm:cxn modelId="{8120E39C-0483-413D-88A3-9514908FB0F1}" type="presParOf" srcId="{C2778A15-4287-44DD-BC6F-788A6B164926}" destId="{6462EFF9-5D99-4658-801B-EC642BF36596}" srcOrd="10" destOrd="0" presId="urn:microsoft.com/office/officeart/2008/layout/CircleAccentTimeline"/>
    <dgm:cxn modelId="{9DC588E8-6D34-4FBA-A23F-5B6D353C2FB9}" type="presParOf" srcId="{C2778A15-4287-44DD-BC6F-788A6B164926}" destId="{DE8BB203-BF81-471B-8D16-CCB688F830D5}" srcOrd="11" destOrd="0" presId="urn:microsoft.com/office/officeart/2008/layout/CircleAccentTimeline"/>
    <dgm:cxn modelId="{2248D730-4B9C-4E13-88A1-EEF6FAD0C097}" type="presParOf" srcId="{DE8BB203-BF81-471B-8D16-CCB688F830D5}" destId="{4E3C0795-7703-4AC1-8003-585781D358AD}" srcOrd="0" destOrd="0" presId="urn:microsoft.com/office/officeart/2008/layout/CircleAccentTimeline"/>
    <dgm:cxn modelId="{E143C5BF-F9A9-4591-ABC5-C785E1C10BD2}" type="presParOf" srcId="{DE8BB203-BF81-471B-8D16-CCB688F830D5}" destId="{5146491C-7B9E-41FB-8BC6-D557079E0393}" srcOrd="1" destOrd="0" presId="urn:microsoft.com/office/officeart/2008/layout/CircleAccentTimeline"/>
    <dgm:cxn modelId="{4CD28811-8880-4EBF-A958-0B413E01BDD9}" type="presParOf" srcId="{DE8BB203-BF81-471B-8D16-CCB688F830D5}" destId="{263065AD-99C9-468A-A037-2CBB51A3C930}" srcOrd="2" destOrd="0" presId="urn:microsoft.com/office/officeart/2008/layout/CircleAccentTimeline"/>
    <dgm:cxn modelId="{5FADF74E-A1F7-4DC9-88BF-1FA3B10C729F}" type="presParOf" srcId="{C2778A15-4287-44DD-BC6F-788A6B164926}" destId="{36C83019-4251-4E1B-B712-30A1A2254BBE}" srcOrd="12" destOrd="0" presId="urn:microsoft.com/office/officeart/2008/layout/CircleAccentTimeline"/>
    <dgm:cxn modelId="{7AF9F967-B9EC-4B6C-885D-9C22A69D2AE8}" type="presParOf" srcId="{C2778A15-4287-44DD-BC6F-788A6B164926}" destId="{01F79399-515B-4FC3-B0A2-16E846EF3178}" srcOrd="13" destOrd="0" presId="urn:microsoft.com/office/officeart/2008/layout/CircleAccentTimeline"/>
    <dgm:cxn modelId="{EFF42674-A674-4885-B72E-C6777B85FEEF}" type="presParOf" srcId="{C2778A15-4287-44DD-BC6F-788A6B164926}" destId="{ED43A80C-6EC0-48ED-A6CC-04F57218072E}" srcOrd="14" destOrd="0" presId="urn:microsoft.com/office/officeart/2008/layout/CircleAccentTimeline"/>
    <dgm:cxn modelId="{8F03DE5F-96A1-44F1-9B74-5953DEBC3491}" type="presParOf" srcId="{C2778A15-4287-44DD-BC6F-788A6B164926}" destId="{3ED988BE-BA99-4FD0-9528-A5C851A48F21}" srcOrd="15" destOrd="0" presId="urn:microsoft.com/office/officeart/2008/layout/CircleAccentTimeline"/>
    <dgm:cxn modelId="{7BDCD2CF-5642-489D-8CBF-EE9FBC10453C}" type="presParOf" srcId="{3ED988BE-BA99-4FD0-9528-A5C851A48F21}" destId="{59335716-FF68-4395-BA65-96BE277FB35A}" srcOrd="0" destOrd="0" presId="urn:microsoft.com/office/officeart/2008/layout/CircleAccentTimeline"/>
    <dgm:cxn modelId="{007CAD67-EA48-41F9-A22E-F3CCF18225F7}" type="presParOf" srcId="{3ED988BE-BA99-4FD0-9528-A5C851A48F21}" destId="{3F932E16-A140-42F5-818C-872B25028357}" srcOrd="1" destOrd="0" presId="urn:microsoft.com/office/officeart/2008/layout/CircleAccentTimeline"/>
    <dgm:cxn modelId="{3285356C-1331-426C-8D37-EEC9EC93C320}" type="presParOf" srcId="{3ED988BE-BA99-4FD0-9528-A5C851A48F21}" destId="{32BF022B-385E-4472-B0D5-F4E2D8718809}" srcOrd="2" destOrd="0" presId="urn:microsoft.com/office/officeart/2008/layout/CircleAccentTimeline"/>
    <dgm:cxn modelId="{621945BA-216A-4F04-9CD5-EC469EAD869E}" type="presParOf" srcId="{C2778A15-4287-44DD-BC6F-788A6B164926}" destId="{CFE28EC5-81A9-4A9C-BC80-A5F3718FF435}" srcOrd="16" destOrd="0" presId="urn:microsoft.com/office/officeart/2008/layout/CircleAccentTimeline"/>
    <dgm:cxn modelId="{A8AFC224-12A8-4BB7-8312-950EE945ADD4}" type="presParOf" srcId="{C2778A15-4287-44DD-BC6F-788A6B164926}" destId="{28FFFED0-95F8-4188-98AF-41BBD2F4E50F}" srcOrd="17" destOrd="0" presId="urn:microsoft.com/office/officeart/2008/layout/CircleAccentTimeline"/>
    <dgm:cxn modelId="{9D28A5A4-E891-4083-A6D4-1D8E70464A8B}" type="presParOf" srcId="{C2778A15-4287-44DD-BC6F-788A6B164926}" destId="{06593158-AC98-40C9-8DCE-01C9667EFF29}" srcOrd="18" destOrd="0" presId="urn:microsoft.com/office/officeart/2008/layout/CircleAccentTimeline"/>
    <dgm:cxn modelId="{E6DB34E7-2D5E-41E3-909B-4CD33E225862}" type="presParOf" srcId="{C2778A15-4287-44DD-BC6F-788A6B164926}" destId="{20CCAA96-7D88-4AD3-B3F9-B7AEE7958495}" srcOrd="19" destOrd="0" presId="urn:microsoft.com/office/officeart/2008/layout/CircleAccentTimeline"/>
    <dgm:cxn modelId="{DBC91632-C9DD-45B5-B5B0-DC5E6D0939C3}" type="presParOf" srcId="{20CCAA96-7D88-4AD3-B3F9-B7AEE7958495}" destId="{3FD6C14A-F93A-4021-9715-927061B825B4}" srcOrd="0" destOrd="0" presId="urn:microsoft.com/office/officeart/2008/layout/CircleAccentTimeline"/>
    <dgm:cxn modelId="{32ACDFDD-DE71-4993-974E-FD9FDB10B171}" type="presParOf" srcId="{20CCAA96-7D88-4AD3-B3F9-B7AEE7958495}" destId="{36D10FB7-3855-4271-841E-135341CB32E1}" srcOrd="1" destOrd="0" presId="urn:microsoft.com/office/officeart/2008/layout/CircleAccentTimeline"/>
    <dgm:cxn modelId="{B0025C75-93B7-495A-A7AC-BEA007052868}" type="presParOf" srcId="{20CCAA96-7D88-4AD3-B3F9-B7AEE7958495}" destId="{BC03DE1A-BB03-40FB-9444-934E9EECA935}" srcOrd="2" destOrd="0" presId="urn:microsoft.com/office/officeart/2008/layout/CircleAccentTimeline"/>
    <dgm:cxn modelId="{24A90C2D-5421-4481-A9B8-85EBE3DB0128}" type="presParOf" srcId="{C2778A15-4287-44DD-BC6F-788A6B164926}" destId="{5FE81F86-5CA8-418D-8153-AC2364CF3014}" srcOrd="20" destOrd="0" presId="urn:microsoft.com/office/officeart/2008/layout/CircleAccentTimeline"/>
    <dgm:cxn modelId="{A8F4C7FB-49C8-46D5-A5EB-A65AEB21C2BC}" type="presParOf" srcId="{C2778A15-4287-44DD-BC6F-788A6B164926}" destId="{0513F24D-6E2C-4861-9A0F-2A0CF6E6B655}" srcOrd="21" destOrd="0" presId="urn:microsoft.com/office/officeart/2008/layout/CircleAccentTimeline"/>
    <dgm:cxn modelId="{C862DB8F-C7CB-477B-A1EB-9172136500EC}" type="presParOf" srcId="{C2778A15-4287-44DD-BC6F-788A6B164926}" destId="{2C7892DC-A5A7-4C75-81AF-26BEFEC7F224}" srcOrd="22" destOrd="0" presId="urn:microsoft.com/office/officeart/2008/layout/CircleAccentTimeline"/>
    <dgm:cxn modelId="{EA2C0E23-6E61-4E31-B6A1-B769F2C658F6}" type="presParOf" srcId="{C2778A15-4287-44DD-BC6F-788A6B164926}" destId="{2FA0E242-2050-4969-8AB7-3B7113929980}" srcOrd="23" destOrd="0" presId="urn:microsoft.com/office/officeart/2008/layout/CircleAccentTimeline"/>
    <dgm:cxn modelId="{75E240BD-2F12-48E9-852E-8F13254E2C81}" type="presParOf" srcId="{2FA0E242-2050-4969-8AB7-3B7113929980}" destId="{BE7A4298-167B-40BB-9CBB-89C52D138B4E}" srcOrd="0" destOrd="0" presId="urn:microsoft.com/office/officeart/2008/layout/CircleAccentTimeline"/>
    <dgm:cxn modelId="{842C1116-26DB-43D3-8F47-07683CE7C634}" type="presParOf" srcId="{2FA0E242-2050-4969-8AB7-3B7113929980}" destId="{DFAB0B87-B121-427F-BDDC-E039500F9CEE}" srcOrd="1" destOrd="0" presId="urn:microsoft.com/office/officeart/2008/layout/CircleAccentTimeline"/>
    <dgm:cxn modelId="{76BE3C02-530A-4DA7-93BE-0E61A819FCD5}" type="presParOf" srcId="{2FA0E242-2050-4969-8AB7-3B7113929980}" destId="{4CACE350-2FCE-49B6-BDC7-909D67704BD3}" srcOrd="2" destOrd="0" presId="urn:microsoft.com/office/officeart/2008/layout/CircleAccentTimeline"/>
    <dgm:cxn modelId="{9BCCA5D3-68BA-401C-BB91-8E81611D92FF}" type="presParOf" srcId="{C2778A15-4287-44DD-BC6F-788A6B164926}" destId="{B5F202A2-7F93-4C9A-92E3-D4DA8EEC02AD}" srcOrd="24" destOrd="0" presId="urn:microsoft.com/office/officeart/2008/layout/CircleAccentTimeline"/>
    <dgm:cxn modelId="{5B87BB76-C6C6-445C-AC38-EE2169AC7883}" type="presParOf" srcId="{C2778A15-4287-44DD-BC6F-788A6B164926}" destId="{48D7A5CD-8301-4A46-A23D-B21E5CBB7CF5}" srcOrd="25" destOrd="0" presId="urn:microsoft.com/office/officeart/2008/layout/CircleAccentTimeline"/>
    <dgm:cxn modelId="{1308E82F-5266-463F-A65B-67A51D4F23BD}" type="presParOf" srcId="{C2778A15-4287-44DD-BC6F-788A6B164926}" destId="{D2A9FC71-CFE7-4700-B707-18B9E5A29621}" srcOrd="26" destOrd="0" presId="urn:microsoft.com/office/officeart/2008/layout/CircleAccentTimeline"/>
    <dgm:cxn modelId="{5A1A0E17-86CF-45AE-8961-ADBE2D44914D}" type="presParOf" srcId="{C2778A15-4287-44DD-BC6F-788A6B164926}" destId="{34CC202E-8F96-4C26-B76D-69BA045B8F34}" srcOrd="27" destOrd="0" presId="urn:microsoft.com/office/officeart/2008/layout/CircleAccentTimeline"/>
    <dgm:cxn modelId="{B124227D-FB7D-44CA-93FB-C5AD4C5FF4C9}" type="presParOf" srcId="{34CC202E-8F96-4C26-B76D-69BA045B8F34}" destId="{9A560056-A264-42D7-94CD-ABAFF6A6933D}" srcOrd="0" destOrd="0" presId="urn:microsoft.com/office/officeart/2008/layout/CircleAccentTimeline"/>
    <dgm:cxn modelId="{0586B3EB-1FD0-484D-9C92-F114375B017A}" type="presParOf" srcId="{34CC202E-8F96-4C26-B76D-69BA045B8F34}" destId="{612FA7AA-992B-43B4-AA2E-4E1D633DC03D}" srcOrd="1" destOrd="0" presId="urn:microsoft.com/office/officeart/2008/layout/CircleAccentTimeline"/>
    <dgm:cxn modelId="{277B96F9-995B-45AF-9ED3-D1B2179D2A36}" type="presParOf" srcId="{34CC202E-8F96-4C26-B76D-69BA045B8F34}" destId="{2DBC1474-D7CC-4F16-8243-66690DE75D97}" srcOrd="2" destOrd="0" presId="urn:microsoft.com/office/officeart/2008/layout/CircleAccentTimeline"/>
    <dgm:cxn modelId="{F6569FA3-E4C2-4B62-A66D-D2C91CB9A7D1}" type="presParOf" srcId="{C2778A15-4287-44DD-BC6F-788A6B164926}" destId="{F3ECCBE2-6A4F-425A-8DDC-14F00575D890}" srcOrd="28" destOrd="0" presId="urn:microsoft.com/office/officeart/2008/layout/CircleAccentTimeline"/>
    <dgm:cxn modelId="{FA2695D2-6A8E-449B-803C-88A2BA177ABE}" type="presParOf" srcId="{C2778A15-4287-44DD-BC6F-788A6B164926}" destId="{CC1B9970-D39E-4EEF-89BF-D11421ADB433}" srcOrd="29" destOrd="0" presId="urn:microsoft.com/office/officeart/2008/layout/CircleAccentTimeline"/>
    <dgm:cxn modelId="{0BCE89C8-0B55-44A1-BDEB-B01576C04D21}" type="presParOf" srcId="{C2778A15-4287-44DD-BC6F-788A6B164926}" destId="{CF43AEB7-0A11-4DD5-9771-2F4BDE24FD41}" srcOrd="30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31" destOrd="0" presId="urn:microsoft.com/office/officeart/2008/layout/CircleAccentTimeline"/>
    <dgm:cxn modelId="{BC89268B-B4D9-4C13-8ADD-F641E2C9C789}" type="presParOf" srcId="{C2778A15-4287-44DD-BC6F-788A6B164926}" destId="{257C4FDE-B307-4F0C-B7C1-82D3376E6F5B}" srcOrd="32" destOrd="0" presId="urn:microsoft.com/office/officeart/2008/layout/CircleAccentTimeline"/>
    <dgm:cxn modelId="{C3A14BBF-229A-4C77-B0FB-4025A2B291B9}" type="presParOf" srcId="{C2778A15-4287-44DD-BC6F-788A6B164926}" destId="{963627D7-33BB-4E6B-A1FE-7170B4B5C6B7}" srcOrd="33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34" destOrd="0" presId="urn:microsoft.com/office/officeart/2008/layout/CircleAccentTimeline"/>
    <dgm:cxn modelId="{09FDAC44-6219-4536-A97F-CD812AA0D4D8}" type="presParOf" srcId="{C2778A15-4287-44DD-BC6F-788A6B164926}" destId="{2B85BED5-E418-43AA-8213-CA725EB8E960}" srcOrd="35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966A2086-D2DB-4750-82CC-E49861D8B14C}">
      <dgm:prSet/>
      <dgm:spPr/>
      <dgm:t>
        <a:bodyPr/>
        <a:lstStyle/>
        <a:p>
          <a:r>
            <a:rPr lang="de-DE" dirty="0"/>
            <a:t>Message</a:t>
          </a:r>
        </a:p>
      </dgm:t>
    </dgm:pt>
    <dgm:pt modelId="{6690B8CB-AEA3-4832-88AE-C55B809B4D58}" type="parTrans" cxnId="{4AE73DE1-E596-4B35-9AE8-4D570564A788}">
      <dgm:prSet/>
      <dgm:spPr/>
      <dgm:t>
        <a:bodyPr/>
        <a:lstStyle/>
        <a:p>
          <a:endParaRPr lang="de-DE"/>
        </a:p>
      </dgm:t>
    </dgm:pt>
    <dgm:pt modelId="{B00E4A48-5808-4316-9DF2-2BFAEEBD560F}" type="sibTrans" cxnId="{4AE73DE1-E596-4B35-9AE8-4D570564A788}">
      <dgm:prSet/>
      <dgm:spPr/>
      <dgm:t>
        <a:bodyPr/>
        <a:lstStyle/>
        <a:p>
          <a:endParaRPr lang="de-DE"/>
        </a:p>
      </dgm:t>
    </dgm:pt>
    <dgm:pt modelId="{B7AF161F-8D3F-4D75-B487-81F458F7333B}">
      <dgm:prSet/>
      <dgm:spPr/>
      <dgm:t>
        <a:bodyPr/>
        <a:lstStyle/>
        <a:p>
          <a:r>
            <a:rPr lang="de-DE" dirty="0"/>
            <a:t>Bind &amp; Connect</a:t>
          </a:r>
        </a:p>
      </dgm:t>
    </dgm:pt>
    <dgm:pt modelId="{9DE3D7EC-6B1F-4D8C-905F-5A01E4F1BC6A}" type="parTrans" cxnId="{D8B6FC76-A4E3-441B-8244-0EA9F10F26D1}">
      <dgm:prSet/>
      <dgm:spPr/>
      <dgm:t>
        <a:bodyPr/>
        <a:lstStyle/>
        <a:p>
          <a:endParaRPr lang="de-DE"/>
        </a:p>
      </dgm:t>
    </dgm:pt>
    <dgm:pt modelId="{CD2AAC6E-E156-4D66-9ACD-400B1258C3B5}" type="sibTrans" cxnId="{D8B6FC76-A4E3-441B-8244-0EA9F10F26D1}">
      <dgm:prSet/>
      <dgm:spPr/>
      <dgm:t>
        <a:bodyPr/>
        <a:lstStyle/>
        <a:p>
          <a:endParaRPr lang="de-DE"/>
        </a:p>
      </dgm:t>
    </dgm:pt>
    <dgm:pt modelId="{F04DAB93-16C1-4E19-A731-E77EEDBFD4B9}">
      <dgm:prSet/>
      <dgm:spPr/>
      <dgm:t>
        <a:bodyPr/>
        <a:lstStyle/>
        <a:p>
          <a:r>
            <a:rPr lang="de-DE" dirty="0"/>
            <a:t>Codebeispiel</a:t>
          </a:r>
        </a:p>
      </dgm:t>
    </dgm:pt>
    <dgm:pt modelId="{CD2D1B4F-53E4-4399-9F3F-F122736B2EEC}" type="parTrans" cxnId="{9DC16E14-B58C-46D8-AF2F-6A16974D211F}">
      <dgm:prSet/>
      <dgm:spPr/>
      <dgm:t>
        <a:bodyPr/>
        <a:lstStyle/>
        <a:p>
          <a:endParaRPr lang="de-DE"/>
        </a:p>
      </dgm:t>
    </dgm:pt>
    <dgm:pt modelId="{F859318E-7828-4149-9D78-91337F77F321}" type="sibTrans" cxnId="{9DC16E14-B58C-46D8-AF2F-6A16974D211F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60F8161F-B67C-4ACD-B1B9-B0F786A031D3}">
      <dgm:prSet/>
      <dgm:spPr/>
      <dgm:t>
        <a:bodyPr/>
        <a:lstStyle/>
        <a:p>
          <a:r>
            <a:rPr lang="de-DE" dirty="0"/>
            <a:t>Pattern</a:t>
          </a:r>
        </a:p>
      </dgm:t>
    </dgm:pt>
    <dgm:pt modelId="{0FC8B5FC-FD17-4D66-AE49-9095172F016E}" type="parTrans" cxnId="{0AF53AB9-5352-4E6F-88DA-0E1C97C72D99}">
      <dgm:prSet/>
      <dgm:spPr/>
      <dgm:t>
        <a:bodyPr/>
        <a:lstStyle/>
        <a:p>
          <a:endParaRPr lang="de-DE"/>
        </a:p>
      </dgm:t>
    </dgm:pt>
    <dgm:pt modelId="{1538A109-1F20-4E98-9A09-7E4DD9E1B42B}" type="sibTrans" cxnId="{0AF53AB9-5352-4E6F-88DA-0E1C97C72D99}">
      <dgm:prSet/>
      <dgm:spPr/>
      <dgm:t>
        <a:bodyPr/>
        <a:lstStyle/>
        <a:p>
          <a:endParaRPr lang="de-DE"/>
        </a:p>
      </dgm:t>
    </dgm:pt>
    <dgm:pt modelId="{2AA3D982-8C82-4CAA-B820-DF666BF7122F}">
      <dgm:prSet/>
      <dgm:spPr/>
      <dgm:t>
        <a:bodyPr/>
        <a:lstStyle/>
        <a:p>
          <a:r>
            <a:rPr lang="de-DE" dirty="0"/>
            <a:t>Sockets</a:t>
          </a:r>
        </a:p>
      </dgm:t>
    </dgm:pt>
    <dgm:pt modelId="{023266E1-5C23-4FC0-94EF-E3FFFB6CFF27}" type="parTrans" cxnId="{01318B53-07FF-4D34-A1C7-C60091ED3CF8}">
      <dgm:prSet/>
      <dgm:spPr/>
      <dgm:t>
        <a:bodyPr/>
        <a:lstStyle/>
        <a:p>
          <a:endParaRPr lang="de-DE"/>
        </a:p>
      </dgm:t>
    </dgm:pt>
    <dgm:pt modelId="{450693B7-724A-4BCC-A65D-5E4A9A08CCB5}" type="sibTrans" cxnId="{01318B53-07FF-4D34-A1C7-C60091ED3CF8}">
      <dgm:prSet/>
      <dgm:spPr/>
      <dgm:t>
        <a:bodyPr/>
        <a:lstStyle/>
        <a:p>
          <a:endParaRPr lang="de-DE"/>
        </a:p>
      </dgm:t>
    </dgm:pt>
    <dgm:pt modelId="{7C579604-9C79-4675-B460-0C47B9D12422}">
      <dgm:prSet/>
      <dgm:spPr/>
      <dgm:t>
        <a:bodyPr/>
        <a:lstStyle/>
        <a:p>
          <a:r>
            <a:rPr lang="de-DE"/>
            <a:t>Socket-Eigenschaften</a:t>
          </a:r>
          <a:endParaRPr lang="de-DE" dirty="0"/>
        </a:p>
      </dgm:t>
    </dgm:pt>
    <dgm:pt modelId="{81DAC940-26C9-46D6-B532-0972C7102A7C}" type="parTrans" cxnId="{3BF61930-B4FB-4972-9199-FE112BBBFD22}">
      <dgm:prSet/>
      <dgm:spPr/>
      <dgm:t>
        <a:bodyPr/>
        <a:lstStyle/>
        <a:p>
          <a:endParaRPr lang="de-DE"/>
        </a:p>
      </dgm:t>
    </dgm:pt>
    <dgm:pt modelId="{03150BE3-7916-45C0-A77D-51A416101B5F}" type="sibTrans" cxnId="{3BF61930-B4FB-4972-9199-FE112BBBFD22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6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16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02E6F33F-7932-4C31-B585-5247877EA13B}" type="pres">
      <dgm:prSet presAssocID="{966A2086-D2DB-4750-82CC-E49861D8B14C}" presName="desBackupLeftNorm" presStyleCnt="0"/>
      <dgm:spPr/>
    </dgm:pt>
    <dgm:pt modelId="{1E04F9BC-CF9E-4319-8B67-6CD15A83CBA5}" type="pres">
      <dgm:prSet presAssocID="{966A2086-D2DB-4750-82CC-E49861D8B14C}" presName="desComposite" presStyleCnt="0"/>
      <dgm:spPr/>
    </dgm:pt>
    <dgm:pt modelId="{90BB4EED-EA97-4B27-93F1-082607384F8F}" type="pres">
      <dgm:prSet presAssocID="{966A2086-D2DB-4750-82CC-E49861D8B14C}" presName="desCircle" presStyleLbl="node1" presStyleIdx="0" presStyleCnt="6"/>
      <dgm:spPr/>
    </dgm:pt>
    <dgm:pt modelId="{4A195CAD-6D3E-4DF1-8394-B4A3AA426C54}" type="pres">
      <dgm:prSet presAssocID="{966A2086-D2DB-4750-82CC-E49861D8B14C}" presName="chTx" presStyleLbl="revTx" presStyleIdx="2" presStyleCnt="16"/>
      <dgm:spPr/>
    </dgm:pt>
    <dgm:pt modelId="{52226037-34EB-4E5B-BAF5-B4156E4001D9}" type="pres">
      <dgm:prSet presAssocID="{966A2086-D2DB-4750-82CC-E49861D8B14C}" presName="desTx" presStyleLbl="revTx" presStyleIdx="3" presStyleCnt="16">
        <dgm:presLayoutVars>
          <dgm:bulletEnabled val="1"/>
        </dgm:presLayoutVars>
      </dgm:prSet>
      <dgm:spPr/>
    </dgm:pt>
    <dgm:pt modelId="{090F4033-DCAB-48E7-A798-0C6963E07CD5}" type="pres">
      <dgm:prSet presAssocID="{966A2086-D2DB-4750-82CC-E49861D8B14C}" presName="desBackupRightNorm" presStyleCnt="0"/>
      <dgm:spPr/>
    </dgm:pt>
    <dgm:pt modelId="{86CD4414-AA11-45E7-8BD3-71A21684E946}" type="pres">
      <dgm:prSet presAssocID="{B00E4A48-5808-4316-9DF2-2BFAEEBD560F}" presName="desSpace" presStyleCnt="0"/>
      <dgm:spPr/>
    </dgm:pt>
    <dgm:pt modelId="{6462EFF9-5D99-4658-801B-EC642BF36596}" type="pres">
      <dgm:prSet presAssocID="{2AA3D982-8C82-4CAA-B820-DF666BF7122F}" presName="desBackupLeftNorm" presStyleCnt="0"/>
      <dgm:spPr/>
    </dgm:pt>
    <dgm:pt modelId="{DE8BB203-BF81-471B-8D16-CCB688F830D5}" type="pres">
      <dgm:prSet presAssocID="{2AA3D982-8C82-4CAA-B820-DF666BF7122F}" presName="desComposite" presStyleCnt="0"/>
      <dgm:spPr/>
    </dgm:pt>
    <dgm:pt modelId="{4E3C0795-7703-4AC1-8003-585781D358AD}" type="pres">
      <dgm:prSet presAssocID="{2AA3D982-8C82-4CAA-B820-DF666BF7122F}" presName="desCircle" presStyleLbl="node1" presStyleIdx="1" presStyleCnt="6"/>
      <dgm:spPr/>
    </dgm:pt>
    <dgm:pt modelId="{5146491C-7B9E-41FB-8BC6-D557079E0393}" type="pres">
      <dgm:prSet presAssocID="{2AA3D982-8C82-4CAA-B820-DF666BF7122F}" presName="chTx" presStyleLbl="revTx" presStyleIdx="4" presStyleCnt="16"/>
      <dgm:spPr/>
    </dgm:pt>
    <dgm:pt modelId="{263065AD-99C9-468A-A037-2CBB51A3C930}" type="pres">
      <dgm:prSet presAssocID="{2AA3D982-8C82-4CAA-B820-DF666BF7122F}" presName="desTx" presStyleLbl="revTx" presStyleIdx="5" presStyleCnt="16">
        <dgm:presLayoutVars>
          <dgm:bulletEnabled val="1"/>
        </dgm:presLayoutVars>
      </dgm:prSet>
      <dgm:spPr/>
    </dgm:pt>
    <dgm:pt modelId="{36C83019-4251-4E1B-B712-30A1A2254BBE}" type="pres">
      <dgm:prSet presAssocID="{2AA3D982-8C82-4CAA-B820-DF666BF7122F}" presName="desBackupRightNorm" presStyleCnt="0"/>
      <dgm:spPr/>
    </dgm:pt>
    <dgm:pt modelId="{01F79399-515B-4FC3-B0A2-16E846EF3178}" type="pres">
      <dgm:prSet presAssocID="{450693B7-724A-4BCC-A65D-5E4A9A08CCB5}" presName="desSpace" presStyleCnt="0"/>
      <dgm:spPr/>
    </dgm:pt>
    <dgm:pt modelId="{ED43A80C-6EC0-48ED-A6CC-04F57218072E}" type="pres">
      <dgm:prSet presAssocID="{60F8161F-B67C-4ACD-B1B9-B0F786A031D3}" presName="desBackupLeftNorm" presStyleCnt="0"/>
      <dgm:spPr/>
    </dgm:pt>
    <dgm:pt modelId="{3ED988BE-BA99-4FD0-9528-A5C851A48F21}" type="pres">
      <dgm:prSet presAssocID="{60F8161F-B67C-4ACD-B1B9-B0F786A031D3}" presName="desComposite" presStyleCnt="0"/>
      <dgm:spPr/>
    </dgm:pt>
    <dgm:pt modelId="{59335716-FF68-4395-BA65-96BE277FB35A}" type="pres">
      <dgm:prSet presAssocID="{60F8161F-B67C-4ACD-B1B9-B0F786A031D3}" presName="desCircle" presStyleLbl="node1" presStyleIdx="2" presStyleCnt="6"/>
      <dgm:spPr>
        <a:solidFill>
          <a:srgbClr val="FF0000"/>
        </a:solidFill>
      </dgm:spPr>
    </dgm:pt>
    <dgm:pt modelId="{3F932E16-A140-42F5-818C-872B25028357}" type="pres">
      <dgm:prSet presAssocID="{60F8161F-B67C-4ACD-B1B9-B0F786A031D3}" presName="chTx" presStyleLbl="revTx" presStyleIdx="6" presStyleCnt="16"/>
      <dgm:spPr/>
    </dgm:pt>
    <dgm:pt modelId="{32BF022B-385E-4472-B0D5-F4E2D8718809}" type="pres">
      <dgm:prSet presAssocID="{60F8161F-B67C-4ACD-B1B9-B0F786A031D3}" presName="desTx" presStyleLbl="revTx" presStyleIdx="7" presStyleCnt="16">
        <dgm:presLayoutVars>
          <dgm:bulletEnabled val="1"/>
        </dgm:presLayoutVars>
      </dgm:prSet>
      <dgm:spPr/>
    </dgm:pt>
    <dgm:pt modelId="{CFE28EC5-81A9-4A9C-BC80-A5F3718FF435}" type="pres">
      <dgm:prSet presAssocID="{60F8161F-B67C-4ACD-B1B9-B0F786A031D3}" presName="desBackupRightNorm" presStyleCnt="0"/>
      <dgm:spPr/>
    </dgm:pt>
    <dgm:pt modelId="{28FFFED0-95F8-4188-98AF-41BBD2F4E50F}" type="pres">
      <dgm:prSet presAssocID="{1538A109-1F20-4E98-9A09-7E4DD9E1B42B}" presName="desSpace" presStyleCnt="0"/>
      <dgm:spPr/>
    </dgm:pt>
    <dgm:pt modelId="{06593158-AC98-40C9-8DCE-01C9667EFF29}" type="pres">
      <dgm:prSet presAssocID="{7C579604-9C79-4675-B460-0C47B9D12422}" presName="desBackupLeftNorm" presStyleCnt="0"/>
      <dgm:spPr/>
    </dgm:pt>
    <dgm:pt modelId="{20CCAA96-7D88-4AD3-B3F9-B7AEE7958495}" type="pres">
      <dgm:prSet presAssocID="{7C579604-9C79-4675-B460-0C47B9D12422}" presName="desComposite" presStyleCnt="0"/>
      <dgm:spPr/>
    </dgm:pt>
    <dgm:pt modelId="{3FD6C14A-F93A-4021-9715-927061B825B4}" type="pres">
      <dgm:prSet presAssocID="{7C579604-9C79-4675-B460-0C47B9D12422}" presName="desCircle" presStyleLbl="node1" presStyleIdx="3" presStyleCnt="6"/>
      <dgm:spPr/>
    </dgm:pt>
    <dgm:pt modelId="{36D10FB7-3855-4271-841E-135341CB32E1}" type="pres">
      <dgm:prSet presAssocID="{7C579604-9C79-4675-B460-0C47B9D12422}" presName="chTx" presStyleLbl="revTx" presStyleIdx="8" presStyleCnt="16"/>
      <dgm:spPr/>
    </dgm:pt>
    <dgm:pt modelId="{BC03DE1A-BB03-40FB-9444-934E9EECA935}" type="pres">
      <dgm:prSet presAssocID="{7C579604-9C79-4675-B460-0C47B9D12422}" presName="desTx" presStyleLbl="revTx" presStyleIdx="9" presStyleCnt="16">
        <dgm:presLayoutVars>
          <dgm:bulletEnabled val="1"/>
        </dgm:presLayoutVars>
      </dgm:prSet>
      <dgm:spPr/>
    </dgm:pt>
    <dgm:pt modelId="{5FE81F86-5CA8-418D-8153-AC2364CF3014}" type="pres">
      <dgm:prSet presAssocID="{7C579604-9C79-4675-B460-0C47B9D12422}" presName="desBackupRightNorm" presStyleCnt="0"/>
      <dgm:spPr/>
    </dgm:pt>
    <dgm:pt modelId="{0513F24D-6E2C-4861-9A0F-2A0CF6E6B655}" type="pres">
      <dgm:prSet presAssocID="{03150BE3-7916-45C0-A77D-51A416101B5F}" presName="desSpace" presStyleCnt="0"/>
      <dgm:spPr/>
    </dgm:pt>
    <dgm:pt modelId="{2C7892DC-A5A7-4C75-81AF-26BEFEC7F224}" type="pres">
      <dgm:prSet presAssocID="{B7AF161F-8D3F-4D75-B487-81F458F7333B}" presName="desBackupLeftNorm" presStyleCnt="0"/>
      <dgm:spPr/>
    </dgm:pt>
    <dgm:pt modelId="{2FA0E242-2050-4969-8AB7-3B7113929980}" type="pres">
      <dgm:prSet presAssocID="{B7AF161F-8D3F-4D75-B487-81F458F7333B}" presName="desComposite" presStyleCnt="0"/>
      <dgm:spPr/>
    </dgm:pt>
    <dgm:pt modelId="{BE7A4298-167B-40BB-9CBB-89C52D138B4E}" type="pres">
      <dgm:prSet presAssocID="{B7AF161F-8D3F-4D75-B487-81F458F7333B}" presName="desCircle" presStyleLbl="node1" presStyleIdx="4" presStyleCnt="6"/>
      <dgm:spPr/>
    </dgm:pt>
    <dgm:pt modelId="{DFAB0B87-B121-427F-BDDC-E039500F9CEE}" type="pres">
      <dgm:prSet presAssocID="{B7AF161F-8D3F-4D75-B487-81F458F7333B}" presName="chTx" presStyleLbl="revTx" presStyleIdx="10" presStyleCnt="16"/>
      <dgm:spPr/>
    </dgm:pt>
    <dgm:pt modelId="{4CACE350-2FCE-49B6-BDC7-909D67704BD3}" type="pres">
      <dgm:prSet presAssocID="{B7AF161F-8D3F-4D75-B487-81F458F7333B}" presName="desTx" presStyleLbl="revTx" presStyleIdx="11" presStyleCnt="16">
        <dgm:presLayoutVars>
          <dgm:bulletEnabled val="1"/>
        </dgm:presLayoutVars>
      </dgm:prSet>
      <dgm:spPr/>
    </dgm:pt>
    <dgm:pt modelId="{B5F202A2-7F93-4C9A-92E3-D4DA8EEC02AD}" type="pres">
      <dgm:prSet presAssocID="{B7AF161F-8D3F-4D75-B487-81F458F7333B}" presName="desBackupRightNorm" presStyleCnt="0"/>
      <dgm:spPr/>
    </dgm:pt>
    <dgm:pt modelId="{48D7A5CD-8301-4A46-A23D-B21E5CBB7CF5}" type="pres">
      <dgm:prSet presAssocID="{CD2AAC6E-E156-4D66-9ACD-400B1258C3B5}" presName="desSpace" presStyleCnt="0"/>
      <dgm:spPr/>
    </dgm:pt>
    <dgm:pt modelId="{D2A9FC71-CFE7-4700-B707-18B9E5A29621}" type="pres">
      <dgm:prSet presAssocID="{F04DAB93-16C1-4E19-A731-E77EEDBFD4B9}" presName="desBackupLeftNorm" presStyleCnt="0"/>
      <dgm:spPr/>
    </dgm:pt>
    <dgm:pt modelId="{34CC202E-8F96-4C26-B76D-69BA045B8F34}" type="pres">
      <dgm:prSet presAssocID="{F04DAB93-16C1-4E19-A731-E77EEDBFD4B9}" presName="desComposite" presStyleCnt="0"/>
      <dgm:spPr/>
    </dgm:pt>
    <dgm:pt modelId="{9A560056-A264-42D7-94CD-ABAFF6A6933D}" type="pres">
      <dgm:prSet presAssocID="{F04DAB93-16C1-4E19-A731-E77EEDBFD4B9}" presName="desCircle" presStyleLbl="node1" presStyleIdx="5" presStyleCnt="6"/>
      <dgm:spPr/>
    </dgm:pt>
    <dgm:pt modelId="{612FA7AA-992B-43B4-AA2E-4E1D633DC03D}" type="pres">
      <dgm:prSet presAssocID="{F04DAB93-16C1-4E19-A731-E77EEDBFD4B9}" presName="chTx" presStyleLbl="revTx" presStyleIdx="12" presStyleCnt="16"/>
      <dgm:spPr/>
    </dgm:pt>
    <dgm:pt modelId="{2DBC1474-D7CC-4F16-8243-66690DE75D97}" type="pres">
      <dgm:prSet presAssocID="{F04DAB93-16C1-4E19-A731-E77EEDBFD4B9}" presName="desTx" presStyleLbl="revTx" presStyleIdx="13" presStyleCnt="16">
        <dgm:presLayoutVars>
          <dgm:bulletEnabled val="1"/>
        </dgm:presLayoutVars>
      </dgm:prSet>
      <dgm:spPr/>
    </dgm:pt>
    <dgm:pt modelId="{F3ECCBE2-6A4F-425A-8DDC-14F00575D890}" type="pres">
      <dgm:prSet presAssocID="{F04DAB93-16C1-4E19-A731-E77EEDBFD4B9}" presName="desBackupRightNorm" presStyleCnt="0"/>
      <dgm:spPr/>
    </dgm:pt>
    <dgm:pt modelId="{CC1B9970-D39E-4EEF-89BF-D11421ADB433}" type="pres">
      <dgm:prSet presAssocID="{F859318E-7828-4149-9D78-91337F77F321}" presName="des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14" presStyleCnt="16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15" presStyleCnt="16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DF681BA3-13A8-41AC-8403-C13FB2BD5AD3}" type="presOf" srcId="{60F8161F-B67C-4ACD-B1B9-B0F786A031D3}" destId="{3F932E16-A140-42F5-818C-872B25028357}" srcOrd="0" destOrd="0" presId="urn:microsoft.com/office/officeart/2008/layout/CircleAccentTimeline"/>
    <dgm:cxn modelId="{D8B6FC76-A4E3-441B-8244-0EA9F10F26D1}" srcId="{87FD7B82-B4C1-4251-9F2F-52DE1B1D4A4A}" destId="{B7AF161F-8D3F-4D75-B487-81F458F7333B}" srcOrd="4" destOrd="0" parTransId="{9DE3D7EC-6B1F-4D8C-905F-5A01E4F1BC6A}" sibTransId="{CD2AAC6E-E156-4D66-9ACD-400B1258C3B5}"/>
    <dgm:cxn modelId="{F38CCDC2-4E75-4C5E-A7A1-E4959D30A00C}" type="presOf" srcId="{966A2086-D2DB-4750-82CC-E49861D8B14C}" destId="{4A195CAD-6D3E-4DF1-8394-B4A3AA426C54}" srcOrd="0" destOrd="0" presId="urn:microsoft.com/office/officeart/2008/layout/CircleAccentTimeline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CC663773-BF7B-43E8-A6CC-6B9B52C60028}" type="presOf" srcId="{7C579604-9C79-4675-B460-0C47B9D12422}" destId="{36D10FB7-3855-4271-841E-135341CB32E1}" srcOrd="0" destOrd="0" presId="urn:microsoft.com/office/officeart/2008/layout/CircleAccentTimeline"/>
    <dgm:cxn modelId="{4AE73DE1-E596-4B35-9AE8-4D570564A788}" srcId="{87FD7B82-B4C1-4251-9F2F-52DE1B1D4A4A}" destId="{966A2086-D2DB-4750-82CC-E49861D8B14C}" srcOrd="0" destOrd="0" parTransId="{6690B8CB-AEA3-4832-88AE-C55B809B4D58}" sibTransId="{B00E4A48-5808-4316-9DF2-2BFAEEBD560F}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E66DBFEC-B485-4FB7-9DE6-197F1936BACE}" type="presOf" srcId="{F04DAB93-16C1-4E19-A731-E77EEDBFD4B9}" destId="{612FA7AA-992B-43B4-AA2E-4E1D633DC03D}" srcOrd="0" destOrd="0" presId="urn:microsoft.com/office/officeart/2008/layout/CircleAccentTimeline"/>
    <dgm:cxn modelId="{83F564DB-443B-4AF8-A465-85E6132655CB}" type="presOf" srcId="{2AA3D982-8C82-4CAA-B820-DF666BF7122F}" destId="{5146491C-7B9E-41FB-8BC6-D557079E0393}" srcOrd="0" destOrd="0" presId="urn:microsoft.com/office/officeart/2008/layout/CircleAccentTimeline"/>
    <dgm:cxn modelId="{90DEE5BE-06F2-4084-8C40-7F1428E01C85}" type="presOf" srcId="{B7AF161F-8D3F-4D75-B487-81F458F7333B}" destId="{DFAB0B87-B121-427F-BDDC-E039500F9CEE}" srcOrd="0" destOrd="0" presId="urn:microsoft.com/office/officeart/2008/layout/CircleAccentTimeline"/>
    <dgm:cxn modelId="{3BF61930-B4FB-4972-9199-FE112BBBFD22}" srcId="{87FD7B82-B4C1-4251-9F2F-52DE1B1D4A4A}" destId="{7C579604-9C79-4675-B460-0C47B9D12422}" srcOrd="3" destOrd="0" parTransId="{81DAC940-26C9-46D6-B532-0972C7102A7C}" sibTransId="{03150BE3-7916-45C0-A77D-51A416101B5F}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0AF53AB9-5352-4E6F-88DA-0E1C97C72D99}" srcId="{87FD7B82-B4C1-4251-9F2F-52DE1B1D4A4A}" destId="{60F8161F-B67C-4ACD-B1B9-B0F786A031D3}" srcOrd="2" destOrd="0" parTransId="{0FC8B5FC-FD17-4D66-AE49-9095172F016E}" sibTransId="{1538A109-1F20-4E98-9A09-7E4DD9E1B42B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9DC16E14-B58C-46D8-AF2F-6A16974D211F}" srcId="{87FD7B82-B4C1-4251-9F2F-52DE1B1D4A4A}" destId="{F04DAB93-16C1-4E19-A731-E77EEDBFD4B9}" srcOrd="5" destOrd="0" parTransId="{CD2D1B4F-53E4-4399-9F3F-F122736B2EEC}" sibTransId="{F859318E-7828-4149-9D78-91337F77F321}"/>
    <dgm:cxn modelId="{01318B53-07FF-4D34-A1C7-C60091ED3CF8}" srcId="{87FD7B82-B4C1-4251-9F2F-52DE1B1D4A4A}" destId="{2AA3D982-8C82-4CAA-B820-DF666BF7122F}" srcOrd="1" destOrd="0" parTransId="{023266E1-5C23-4FC0-94EF-E3FFFB6CFF27}" sibTransId="{450693B7-724A-4BCC-A65D-5E4A9A08CCB5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2457E702-8ABF-498C-A386-97DAAD7CF30C}" type="presParOf" srcId="{C2778A15-4287-44DD-BC6F-788A6B164926}" destId="{02E6F33F-7932-4C31-B585-5247877EA13B}" srcOrd="6" destOrd="0" presId="urn:microsoft.com/office/officeart/2008/layout/CircleAccentTimeline"/>
    <dgm:cxn modelId="{BC87F593-392B-4FA2-98CB-A2C212786137}" type="presParOf" srcId="{C2778A15-4287-44DD-BC6F-788A6B164926}" destId="{1E04F9BC-CF9E-4319-8B67-6CD15A83CBA5}" srcOrd="7" destOrd="0" presId="urn:microsoft.com/office/officeart/2008/layout/CircleAccentTimeline"/>
    <dgm:cxn modelId="{6A73D0FC-C18A-4D3B-87D0-BF1E251CAC4F}" type="presParOf" srcId="{1E04F9BC-CF9E-4319-8B67-6CD15A83CBA5}" destId="{90BB4EED-EA97-4B27-93F1-082607384F8F}" srcOrd="0" destOrd="0" presId="urn:microsoft.com/office/officeart/2008/layout/CircleAccentTimeline"/>
    <dgm:cxn modelId="{55DE907F-AEF7-4E11-B608-1CDB94CEAAF7}" type="presParOf" srcId="{1E04F9BC-CF9E-4319-8B67-6CD15A83CBA5}" destId="{4A195CAD-6D3E-4DF1-8394-B4A3AA426C54}" srcOrd="1" destOrd="0" presId="urn:microsoft.com/office/officeart/2008/layout/CircleAccentTimeline"/>
    <dgm:cxn modelId="{B0F8B751-B543-47F2-ABE3-8B6C06EA408E}" type="presParOf" srcId="{1E04F9BC-CF9E-4319-8B67-6CD15A83CBA5}" destId="{52226037-34EB-4E5B-BAF5-B4156E4001D9}" srcOrd="2" destOrd="0" presId="urn:microsoft.com/office/officeart/2008/layout/CircleAccentTimeline"/>
    <dgm:cxn modelId="{93651EDE-2873-44B3-B1DB-EA93254A9F0D}" type="presParOf" srcId="{C2778A15-4287-44DD-BC6F-788A6B164926}" destId="{090F4033-DCAB-48E7-A798-0C6963E07CD5}" srcOrd="8" destOrd="0" presId="urn:microsoft.com/office/officeart/2008/layout/CircleAccentTimeline"/>
    <dgm:cxn modelId="{C1AB3B64-4102-41C6-8451-B83D959532DD}" type="presParOf" srcId="{C2778A15-4287-44DD-BC6F-788A6B164926}" destId="{86CD4414-AA11-45E7-8BD3-71A21684E946}" srcOrd="9" destOrd="0" presId="urn:microsoft.com/office/officeart/2008/layout/CircleAccentTimeline"/>
    <dgm:cxn modelId="{8120E39C-0483-413D-88A3-9514908FB0F1}" type="presParOf" srcId="{C2778A15-4287-44DD-BC6F-788A6B164926}" destId="{6462EFF9-5D99-4658-801B-EC642BF36596}" srcOrd="10" destOrd="0" presId="urn:microsoft.com/office/officeart/2008/layout/CircleAccentTimeline"/>
    <dgm:cxn modelId="{9DC588E8-6D34-4FBA-A23F-5B6D353C2FB9}" type="presParOf" srcId="{C2778A15-4287-44DD-BC6F-788A6B164926}" destId="{DE8BB203-BF81-471B-8D16-CCB688F830D5}" srcOrd="11" destOrd="0" presId="urn:microsoft.com/office/officeart/2008/layout/CircleAccentTimeline"/>
    <dgm:cxn modelId="{2248D730-4B9C-4E13-88A1-EEF6FAD0C097}" type="presParOf" srcId="{DE8BB203-BF81-471B-8D16-CCB688F830D5}" destId="{4E3C0795-7703-4AC1-8003-585781D358AD}" srcOrd="0" destOrd="0" presId="urn:microsoft.com/office/officeart/2008/layout/CircleAccentTimeline"/>
    <dgm:cxn modelId="{E143C5BF-F9A9-4591-ABC5-C785E1C10BD2}" type="presParOf" srcId="{DE8BB203-BF81-471B-8D16-CCB688F830D5}" destId="{5146491C-7B9E-41FB-8BC6-D557079E0393}" srcOrd="1" destOrd="0" presId="urn:microsoft.com/office/officeart/2008/layout/CircleAccentTimeline"/>
    <dgm:cxn modelId="{4CD28811-8880-4EBF-A958-0B413E01BDD9}" type="presParOf" srcId="{DE8BB203-BF81-471B-8D16-CCB688F830D5}" destId="{263065AD-99C9-468A-A037-2CBB51A3C930}" srcOrd="2" destOrd="0" presId="urn:microsoft.com/office/officeart/2008/layout/CircleAccentTimeline"/>
    <dgm:cxn modelId="{5FADF74E-A1F7-4DC9-88BF-1FA3B10C729F}" type="presParOf" srcId="{C2778A15-4287-44DD-BC6F-788A6B164926}" destId="{36C83019-4251-4E1B-B712-30A1A2254BBE}" srcOrd="12" destOrd="0" presId="urn:microsoft.com/office/officeart/2008/layout/CircleAccentTimeline"/>
    <dgm:cxn modelId="{7AF9F967-B9EC-4B6C-885D-9C22A69D2AE8}" type="presParOf" srcId="{C2778A15-4287-44DD-BC6F-788A6B164926}" destId="{01F79399-515B-4FC3-B0A2-16E846EF3178}" srcOrd="13" destOrd="0" presId="urn:microsoft.com/office/officeart/2008/layout/CircleAccentTimeline"/>
    <dgm:cxn modelId="{EFF42674-A674-4885-B72E-C6777B85FEEF}" type="presParOf" srcId="{C2778A15-4287-44DD-BC6F-788A6B164926}" destId="{ED43A80C-6EC0-48ED-A6CC-04F57218072E}" srcOrd="14" destOrd="0" presId="urn:microsoft.com/office/officeart/2008/layout/CircleAccentTimeline"/>
    <dgm:cxn modelId="{8F03DE5F-96A1-44F1-9B74-5953DEBC3491}" type="presParOf" srcId="{C2778A15-4287-44DD-BC6F-788A6B164926}" destId="{3ED988BE-BA99-4FD0-9528-A5C851A48F21}" srcOrd="15" destOrd="0" presId="urn:microsoft.com/office/officeart/2008/layout/CircleAccentTimeline"/>
    <dgm:cxn modelId="{7BDCD2CF-5642-489D-8CBF-EE9FBC10453C}" type="presParOf" srcId="{3ED988BE-BA99-4FD0-9528-A5C851A48F21}" destId="{59335716-FF68-4395-BA65-96BE277FB35A}" srcOrd="0" destOrd="0" presId="urn:microsoft.com/office/officeart/2008/layout/CircleAccentTimeline"/>
    <dgm:cxn modelId="{007CAD67-EA48-41F9-A22E-F3CCF18225F7}" type="presParOf" srcId="{3ED988BE-BA99-4FD0-9528-A5C851A48F21}" destId="{3F932E16-A140-42F5-818C-872B25028357}" srcOrd="1" destOrd="0" presId="urn:microsoft.com/office/officeart/2008/layout/CircleAccentTimeline"/>
    <dgm:cxn modelId="{3285356C-1331-426C-8D37-EEC9EC93C320}" type="presParOf" srcId="{3ED988BE-BA99-4FD0-9528-A5C851A48F21}" destId="{32BF022B-385E-4472-B0D5-F4E2D8718809}" srcOrd="2" destOrd="0" presId="urn:microsoft.com/office/officeart/2008/layout/CircleAccentTimeline"/>
    <dgm:cxn modelId="{621945BA-216A-4F04-9CD5-EC469EAD869E}" type="presParOf" srcId="{C2778A15-4287-44DD-BC6F-788A6B164926}" destId="{CFE28EC5-81A9-4A9C-BC80-A5F3718FF435}" srcOrd="16" destOrd="0" presId="urn:microsoft.com/office/officeart/2008/layout/CircleAccentTimeline"/>
    <dgm:cxn modelId="{A8AFC224-12A8-4BB7-8312-950EE945ADD4}" type="presParOf" srcId="{C2778A15-4287-44DD-BC6F-788A6B164926}" destId="{28FFFED0-95F8-4188-98AF-41BBD2F4E50F}" srcOrd="17" destOrd="0" presId="urn:microsoft.com/office/officeart/2008/layout/CircleAccentTimeline"/>
    <dgm:cxn modelId="{9D28A5A4-E891-4083-A6D4-1D8E70464A8B}" type="presParOf" srcId="{C2778A15-4287-44DD-BC6F-788A6B164926}" destId="{06593158-AC98-40C9-8DCE-01C9667EFF29}" srcOrd="18" destOrd="0" presId="urn:microsoft.com/office/officeart/2008/layout/CircleAccentTimeline"/>
    <dgm:cxn modelId="{E6DB34E7-2D5E-41E3-909B-4CD33E225862}" type="presParOf" srcId="{C2778A15-4287-44DD-BC6F-788A6B164926}" destId="{20CCAA96-7D88-4AD3-B3F9-B7AEE7958495}" srcOrd="19" destOrd="0" presId="urn:microsoft.com/office/officeart/2008/layout/CircleAccentTimeline"/>
    <dgm:cxn modelId="{DBC91632-C9DD-45B5-B5B0-DC5E6D0939C3}" type="presParOf" srcId="{20CCAA96-7D88-4AD3-B3F9-B7AEE7958495}" destId="{3FD6C14A-F93A-4021-9715-927061B825B4}" srcOrd="0" destOrd="0" presId="urn:microsoft.com/office/officeart/2008/layout/CircleAccentTimeline"/>
    <dgm:cxn modelId="{32ACDFDD-DE71-4993-974E-FD9FDB10B171}" type="presParOf" srcId="{20CCAA96-7D88-4AD3-B3F9-B7AEE7958495}" destId="{36D10FB7-3855-4271-841E-135341CB32E1}" srcOrd="1" destOrd="0" presId="urn:microsoft.com/office/officeart/2008/layout/CircleAccentTimeline"/>
    <dgm:cxn modelId="{B0025C75-93B7-495A-A7AC-BEA007052868}" type="presParOf" srcId="{20CCAA96-7D88-4AD3-B3F9-B7AEE7958495}" destId="{BC03DE1A-BB03-40FB-9444-934E9EECA935}" srcOrd="2" destOrd="0" presId="urn:microsoft.com/office/officeart/2008/layout/CircleAccentTimeline"/>
    <dgm:cxn modelId="{24A90C2D-5421-4481-A9B8-85EBE3DB0128}" type="presParOf" srcId="{C2778A15-4287-44DD-BC6F-788A6B164926}" destId="{5FE81F86-5CA8-418D-8153-AC2364CF3014}" srcOrd="20" destOrd="0" presId="urn:microsoft.com/office/officeart/2008/layout/CircleAccentTimeline"/>
    <dgm:cxn modelId="{A8F4C7FB-49C8-46D5-A5EB-A65AEB21C2BC}" type="presParOf" srcId="{C2778A15-4287-44DD-BC6F-788A6B164926}" destId="{0513F24D-6E2C-4861-9A0F-2A0CF6E6B655}" srcOrd="21" destOrd="0" presId="urn:microsoft.com/office/officeart/2008/layout/CircleAccentTimeline"/>
    <dgm:cxn modelId="{C862DB8F-C7CB-477B-A1EB-9172136500EC}" type="presParOf" srcId="{C2778A15-4287-44DD-BC6F-788A6B164926}" destId="{2C7892DC-A5A7-4C75-81AF-26BEFEC7F224}" srcOrd="22" destOrd="0" presId="urn:microsoft.com/office/officeart/2008/layout/CircleAccentTimeline"/>
    <dgm:cxn modelId="{EA2C0E23-6E61-4E31-B6A1-B769F2C658F6}" type="presParOf" srcId="{C2778A15-4287-44DD-BC6F-788A6B164926}" destId="{2FA0E242-2050-4969-8AB7-3B7113929980}" srcOrd="23" destOrd="0" presId="urn:microsoft.com/office/officeart/2008/layout/CircleAccentTimeline"/>
    <dgm:cxn modelId="{75E240BD-2F12-48E9-852E-8F13254E2C81}" type="presParOf" srcId="{2FA0E242-2050-4969-8AB7-3B7113929980}" destId="{BE7A4298-167B-40BB-9CBB-89C52D138B4E}" srcOrd="0" destOrd="0" presId="urn:microsoft.com/office/officeart/2008/layout/CircleAccentTimeline"/>
    <dgm:cxn modelId="{842C1116-26DB-43D3-8F47-07683CE7C634}" type="presParOf" srcId="{2FA0E242-2050-4969-8AB7-3B7113929980}" destId="{DFAB0B87-B121-427F-BDDC-E039500F9CEE}" srcOrd="1" destOrd="0" presId="urn:microsoft.com/office/officeart/2008/layout/CircleAccentTimeline"/>
    <dgm:cxn modelId="{76BE3C02-530A-4DA7-93BE-0E61A819FCD5}" type="presParOf" srcId="{2FA0E242-2050-4969-8AB7-3B7113929980}" destId="{4CACE350-2FCE-49B6-BDC7-909D67704BD3}" srcOrd="2" destOrd="0" presId="urn:microsoft.com/office/officeart/2008/layout/CircleAccentTimeline"/>
    <dgm:cxn modelId="{9BCCA5D3-68BA-401C-BB91-8E81611D92FF}" type="presParOf" srcId="{C2778A15-4287-44DD-BC6F-788A6B164926}" destId="{B5F202A2-7F93-4C9A-92E3-D4DA8EEC02AD}" srcOrd="24" destOrd="0" presId="urn:microsoft.com/office/officeart/2008/layout/CircleAccentTimeline"/>
    <dgm:cxn modelId="{5B87BB76-C6C6-445C-AC38-EE2169AC7883}" type="presParOf" srcId="{C2778A15-4287-44DD-BC6F-788A6B164926}" destId="{48D7A5CD-8301-4A46-A23D-B21E5CBB7CF5}" srcOrd="25" destOrd="0" presId="urn:microsoft.com/office/officeart/2008/layout/CircleAccentTimeline"/>
    <dgm:cxn modelId="{1308E82F-5266-463F-A65B-67A51D4F23BD}" type="presParOf" srcId="{C2778A15-4287-44DD-BC6F-788A6B164926}" destId="{D2A9FC71-CFE7-4700-B707-18B9E5A29621}" srcOrd="26" destOrd="0" presId="urn:microsoft.com/office/officeart/2008/layout/CircleAccentTimeline"/>
    <dgm:cxn modelId="{5A1A0E17-86CF-45AE-8961-ADBE2D44914D}" type="presParOf" srcId="{C2778A15-4287-44DD-BC6F-788A6B164926}" destId="{34CC202E-8F96-4C26-B76D-69BA045B8F34}" srcOrd="27" destOrd="0" presId="urn:microsoft.com/office/officeart/2008/layout/CircleAccentTimeline"/>
    <dgm:cxn modelId="{B124227D-FB7D-44CA-93FB-C5AD4C5FF4C9}" type="presParOf" srcId="{34CC202E-8F96-4C26-B76D-69BA045B8F34}" destId="{9A560056-A264-42D7-94CD-ABAFF6A6933D}" srcOrd="0" destOrd="0" presId="urn:microsoft.com/office/officeart/2008/layout/CircleAccentTimeline"/>
    <dgm:cxn modelId="{0586B3EB-1FD0-484D-9C92-F114375B017A}" type="presParOf" srcId="{34CC202E-8F96-4C26-B76D-69BA045B8F34}" destId="{612FA7AA-992B-43B4-AA2E-4E1D633DC03D}" srcOrd="1" destOrd="0" presId="urn:microsoft.com/office/officeart/2008/layout/CircleAccentTimeline"/>
    <dgm:cxn modelId="{277B96F9-995B-45AF-9ED3-D1B2179D2A36}" type="presParOf" srcId="{34CC202E-8F96-4C26-B76D-69BA045B8F34}" destId="{2DBC1474-D7CC-4F16-8243-66690DE75D97}" srcOrd="2" destOrd="0" presId="urn:microsoft.com/office/officeart/2008/layout/CircleAccentTimeline"/>
    <dgm:cxn modelId="{F6569FA3-E4C2-4B62-A66D-D2C91CB9A7D1}" type="presParOf" srcId="{C2778A15-4287-44DD-BC6F-788A6B164926}" destId="{F3ECCBE2-6A4F-425A-8DDC-14F00575D890}" srcOrd="28" destOrd="0" presId="urn:microsoft.com/office/officeart/2008/layout/CircleAccentTimeline"/>
    <dgm:cxn modelId="{FA2695D2-6A8E-449B-803C-88A2BA177ABE}" type="presParOf" srcId="{C2778A15-4287-44DD-BC6F-788A6B164926}" destId="{CC1B9970-D39E-4EEF-89BF-D11421ADB433}" srcOrd="29" destOrd="0" presId="urn:microsoft.com/office/officeart/2008/layout/CircleAccentTimeline"/>
    <dgm:cxn modelId="{0BCE89C8-0B55-44A1-BDEB-B01576C04D21}" type="presParOf" srcId="{C2778A15-4287-44DD-BC6F-788A6B164926}" destId="{CF43AEB7-0A11-4DD5-9771-2F4BDE24FD41}" srcOrd="30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31" destOrd="0" presId="urn:microsoft.com/office/officeart/2008/layout/CircleAccentTimeline"/>
    <dgm:cxn modelId="{BC89268B-B4D9-4C13-8ADD-F641E2C9C789}" type="presParOf" srcId="{C2778A15-4287-44DD-BC6F-788A6B164926}" destId="{257C4FDE-B307-4F0C-B7C1-82D3376E6F5B}" srcOrd="32" destOrd="0" presId="urn:microsoft.com/office/officeart/2008/layout/CircleAccentTimeline"/>
    <dgm:cxn modelId="{C3A14BBF-229A-4C77-B0FB-4025A2B291B9}" type="presParOf" srcId="{C2778A15-4287-44DD-BC6F-788A6B164926}" destId="{963627D7-33BB-4E6B-A1FE-7170B4B5C6B7}" srcOrd="33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34" destOrd="0" presId="urn:microsoft.com/office/officeart/2008/layout/CircleAccentTimeline"/>
    <dgm:cxn modelId="{09FDAC44-6219-4536-A97F-CD812AA0D4D8}" type="presParOf" srcId="{C2778A15-4287-44DD-BC6F-788A6B164926}" destId="{2B85BED5-E418-43AA-8213-CA725EB8E960}" srcOrd="35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966A2086-D2DB-4750-82CC-E49861D8B14C}">
      <dgm:prSet/>
      <dgm:spPr/>
      <dgm:t>
        <a:bodyPr/>
        <a:lstStyle/>
        <a:p>
          <a:r>
            <a:rPr lang="de-DE" dirty="0"/>
            <a:t>Message</a:t>
          </a:r>
        </a:p>
      </dgm:t>
    </dgm:pt>
    <dgm:pt modelId="{6690B8CB-AEA3-4832-88AE-C55B809B4D58}" type="parTrans" cxnId="{4AE73DE1-E596-4B35-9AE8-4D570564A788}">
      <dgm:prSet/>
      <dgm:spPr/>
      <dgm:t>
        <a:bodyPr/>
        <a:lstStyle/>
        <a:p>
          <a:endParaRPr lang="de-DE"/>
        </a:p>
      </dgm:t>
    </dgm:pt>
    <dgm:pt modelId="{B00E4A48-5808-4316-9DF2-2BFAEEBD560F}" type="sibTrans" cxnId="{4AE73DE1-E596-4B35-9AE8-4D570564A788}">
      <dgm:prSet/>
      <dgm:spPr/>
      <dgm:t>
        <a:bodyPr/>
        <a:lstStyle/>
        <a:p>
          <a:endParaRPr lang="de-DE"/>
        </a:p>
      </dgm:t>
    </dgm:pt>
    <dgm:pt modelId="{B7AF161F-8D3F-4D75-B487-81F458F7333B}">
      <dgm:prSet/>
      <dgm:spPr/>
      <dgm:t>
        <a:bodyPr/>
        <a:lstStyle/>
        <a:p>
          <a:r>
            <a:rPr lang="de-DE" dirty="0"/>
            <a:t>Bind &amp; Connect</a:t>
          </a:r>
        </a:p>
      </dgm:t>
    </dgm:pt>
    <dgm:pt modelId="{9DE3D7EC-6B1F-4D8C-905F-5A01E4F1BC6A}" type="parTrans" cxnId="{D8B6FC76-A4E3-441B-8244-0EA9F10F26D1}">
      <dgm:prSet/>
      <dgm:spPr/>
      <dgm:t>
        <a:bodyPr/>
        <a:lstStyle/>
        <a:p>
          <a:endParaRPr lang="de-DE"/>
        </a:p>
      </dgm:t>
    </dgm:pt>
    <dgm:pt modelId="{CD2AAC6E-E156-4D66-9ACD-400B1258C3B5}" type="sibTrans" cxnId="{D8B6FC76-A4E3-441B-8244-0EA9F10F26D1}">
      <dgm:prSet/>
      <dgm:spPr/>
      <dgm:t>
        <a:bodyPr/>
        <a:lstStyle/>
        <a:p>
          <a:endParaRPr lang="de-DE"/>
        </a:p>
      </dgm:t>
    </dgm:pt>
    <dgm:pt modelId="{F04DAB93-16C1-4E19-A731-E77EEDBFD4B9}">
      <dgm:prSet/>
      <dgm:spPr/>
      <dgm:t>
        <a:bodyPr/>
        <a:lstStyle/>
        <a:p>
          <a:r>
            <a:rPr lang="de-DE" dirty="0"/>
            <a:t>Codebeispiel</a:t>
          </a:r>
        </a:p>
      </dgm:t>
    </dgm:pt>
    <dgm:pt modelId="{CD2D1B4F-53E4-4399-9F3F-F122736B2EEC}" type="parTrans" cxnId="{9DC16E14-B58C-46D8-AF2F-6A16974D211F}">
      <dgm:prSet/>
      <dgm:spPr/>
      <dgm:t>
        <a:bodyPr/>
        <a:lstStyle/>
        <a:p>
          <a:endParaRPr lang="de-DE"/>
        </a:p>
      </dgm:t>
    </dgm:pt>
    <dgm:pt modelId="{F859318E-7828-4149-9D78-91337F77F321}" type="sibTrans" cxnId="{9DC16E14-B58C-46D8-AF2F-6A16974D211F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60F8161F-B67C-4ACD-B1B9-B0F786A031D3}">
      <dgm:prSet/>
      <dgm:spPr/>
      <dgm:t>
        <a:bodyPr/>
        <a:lstStyle/>
        <a:p>
          <a:r>
            <a:rPr lang="de-DE" dirty="0"/>
            <a:t>Pattern</a:t>
          </a:r>
        </a:p>
      </dgm:t>
    </dgm:pt>
    <dgm:pt modelId="{0FC8B5FC-FD17-4D66-AE49-9095172F016E}" type="parTrans" cxnId="{0AF53AB9-5352-4E6F-88DA-0E1C97C72D99}">
      <dgm:prSet/>
      <dgm:spPr/>
      <dgm:t>
        <a:bodyPr/>
        <a:lstStyle/>
        <a:p>
          <a:endParaRPr lang="de-DE"/>
        </a:p>
      </dgm:t>
    </dgm:pt>
    <dgm:pt modelId="{1538A109-1F20-4E98-9A09-7E4DD9E1B42B}" type="sibTrans" cxnId="{0AF53AB9-5352-4E6F-88DA-0E1C97C72D99}">
      <dgm:prSet/>
      <dgm:spPr/>
      <dgm:t>
        <a:bodyPr/>
        <a:lstStyle/>
        <a:p>
          <a:endParaRPr lang="de-DE"/>
        </a:p>
      </dgm:t>
    </dgm:pt>
    <dgm:pt modelId="{2AA3D982-8C82-4CAA-B820-DF666BF7122F}">
      <dgm:prSet/>
      <dgm:spPr/>
      <dgm:t>
        <a:bodyPr/>
        <a:lstStyle/>
        <a:p>
          <a:r>
            <a:rPr lang="de-DE" dirty="0"/>
            <a:t>Sockets</a:t>
          </a:r>
        </a:p>
      </dgm:t>
    </dgm:pt>
    <dgm:pt modelId="{023266E1-5C23-4FC0-94EF-E3FFFB6CFF27}" type="parTrans" cxnId="{01318B53-07FF-4D34-A1C7-C60091ED3CF8}">
      <dgm:prSet/>
      <dgm:spPr/>
      <dgm:t>
        <a:bodyPr/>
        <a:lstStyle/>
        <a:p>
          <a:endParaRPr lang="de-DE"/>
        </a:p>
      </dgm:t>
    </dgm:pt>
    <dgm:pt modelId="{450693B7-724A-4BCC-A65D-5E4A9A08CCB5}" type="sibTrans" cxnId="{01318B53-07FF-4D34-A1C7-C60091ED3CF8}">
      <dgm:prSet/>
      <dgm:spPr/>
      <dgm:t>
        <a:bodyPr/>
        <a:lstStyle/>
        <a:p>
          <a:endParaRPr lang="de-DE"/>
        </a:p>
      </dgm:t>
    </dgm:pt>
    <dgm:pt modelId="{7C579604-9C79-4675-B460-0C47B9D12422}">
      <dgm:prSet/>
      <dgm:spPr/>
      <dgm:t>
        <a:bodyPr/>
        <a:lstStyle/>
        <a:p>
          <a:r>
            <a:rPr lang="de-DE"/>
            <a:t>Socket-Eigenschaften</a:t>
          </a:r>
          <a:endParaRPr lang="de-DE" dirty="0"/>
        </a:p>
      </dgm:t>
    </dgm:pt>
    <dgm:pt modelId="{81DAC940-26C9-46D6-B532-0972C7102A7C}" type="parTrans" cxnId="{3BF61930-B4FB-4972-9199-FE112BBBFD22}">
      <dgm:prSet/>
      <dgm:spPr/>
      <dgm:t>
        <a:bodyPr/>
        <a:lstStyle/>
        <a:p>
          <a:endParaRPr lang="de-DE"/>
        </a:p>
      </dgm:t>
    </dgm:pt>
    <dgm:pt modelId="{03150BE3-7916-45C0-A77D-51A416101B5F}" type="sibTrans" cxnId="{3BF61930-B4FB-4972-9199-FE112BBBFD22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6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16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02E6F33F-7932-4C31-B585-5247877EA13B}" type="pres">
      <dgm:prSet presAssocID="{966A2086-D2DB-4750-82CC-E49861D8B14C}" presName="desBackupLeftNorm" presStyleCnt="0"/>
      <dgm:spPr/>
    </dgm:pt>
    <dgm:pt modelId="{1E04F9BC-CF9E-4319-8B67-6CD15A83CBA5}" type="pres">
      <dgm:prSet presAssocID="{966A2086-D2DB-4750-82CC-E49861D8B14C}" presName="desComposite" presStyleCnt="0"/>
      <dgm:spPr/>
    </dgm:pt>
    <dgm:pt modelId="{90BB4EED-EA97-4B27-93F1-082607384F8F}" type="pres">
      <dgm:prSet presAssocID="{966A2086-D2DB-4750-82CC-E49861D8B14C}" presName="desCircle" presStyleLbl="node1" presStyleIdx="0" presStyleCnt="6"/>
      <dgm:spPr/>
    </dgm:pt>
    <dgm:pt modelId="{4A195CAD-6D3E-4DF1-8394-B4A3AA426C54}" type="pres">
      <dgm:prSet presAssocID="{966A2086-D2DB-4750-82CC-E49861D8B14C}" presName="chTx" presStyleLbl="revTx" presStyleIdx="2" presStyleCnt="16"/>
      <dgm:spPr/>
    </dgm:pt>
    <dgm:pt modelId="{52226037-34EB-4E5B-BAF5-B4156E4001D9}" type="pres">
      <dgm:prSet presAssocID="{966A2086-D2DB-4750-82CC-E49861D8B14C}" presName="desTx" presStyleLbl="revTx" presStyleIdx="3" presStyleCnt="16">
        <dgm:presLayoutVars>
          <dgm:bulletEnabled val="1"/>
        </dgm:presLayoutVars>
      </dgm:prSet>
      <dgm:spPr/>
    </dgm:pt>
    <dgm:pt modelId="{090F4033-DCAB-48E7-A798-0C6963E07CD5}" type="pres">
      <dgm:prSet presAssocID="{966A2086-D2DB-4750-82CC-E49861D8B14C}" presName="desBackupRightNorm" presStyleCnt="0"/>
      <dgm:spPr/>
    </dgm:pt>
    <dgm:pt modelId="{86CD4414-AA11-45E7-8BD3-71A21684E946}" type="pres">
      <dgm:prSet presAssocID="{B00E4A48-5808-4316-9DF2-2BFAEEBD560F}" presName="desSpace" presStyleCnt="0"/>
      <dgm:spPr/>
    </dgm:pt>
    <dgm:pt modelId="{6462EFF9-5D99-4658-801B-EC642BF36596}" type="pres">
      <dgm:prSet presAssocID="{2AA3D982-8C82-4CAA-B820-DF666BF7122F}" presName="desBackupLeftNorm" presStyleCnt="0"/>
      <dgm:spPr/>
    </dgm:pt>
    <dgm:pt modelId="{DE8BB203-BF81-471B-8D16-CCB688F830D5}" type="pres">
      <dgm:prSet presAssocID="{2AA3D982-8C82-4CAA-B820-DF666BF7122F}" presName="desComposite" presStyleCnt="0"/>
      <dgm:spPr/>
    </dgm:pt>
    <dgm:pt modelId="{4E3C0795-7703-4AC1-8003-585781D358AD}" type="pres">
      <dgm:prSet presAssocID="{2AA3D982-8C82-4CAA-B820-DF666BF7122F}" presName="desCircle" presStyleLbl="node1" presStyleIdx="1" presStyleCnt="6"/>
      <dgm:spPr/>
    </dgm:pt>
    <dgm:pt modelId="{5146491C-7B9E-41FB-8BC6-D557079E0393}" type="pres">
      <dgm:prSet presAssocID="{2AA3D982-8C82-4CAA-B820-DF666BF7122F}" presName="chTx" presStyleLbl="revTx" presStyleIdx="4" presStyleCnt="16"/>
      <dgm:spPr/>
    </dgm:pt>
    <dgm:pt modelId="{263065AD-99C9-468A-A037-2CBB51A3C930}" type="pres">
      <dgm:prSet presAssocID="{2AA3D982-8C82-4CAA-B820-DF666BF7122F}" presName="desTx" presStyleLbl="revTx" presStyleIdx="5" presStyleCnt="16">
        <dgm:presLayoutVars>
          <dgm:bulletEnabled val="1"/>
        </dgm:presLayoutVars>
      </dgm:prSet>
      <dgm:spPr/>
    </dgm:pt>
    <dgm:pt modelId="{36C83019-4251-4E1B-B712-30A1A2254BBE}" type="pres">
      <dgm:prSet presAssocID="{2AA3D982-8C82-4CAA-B820-DF666BF7122F}" presName="desBackupRightNorm" presStyleCnt="0"/>
      <dgm:spPr/>
    </dgm:pt>
    <dgm:pt modelId="{01F79399-515B-4FC3-B0A2-16E846EF3178}" type="pres">
      <dgm:prSet presAssocID="{450693B7-724A-4BCC-A65D-5E4A9A08CCB5}" presName="desSpace" presStyleCnt="0"/>
      <dgm:spPr/>
    </dgm:pt>
    <dgm:pt modelId="{ED43A80C-6EC0-48ED-A6CC-04F57218072E}" type="pres">
      <dgm:prSet presAssocID="{60F8161F-B67C-4ACD-B1B9-B0F786A031D3}" presName="desBackupLeftNorm" presStyleCnt="0"/>
      <dgm:spPr/>
    </dgm:pt>
    <dgm:pt modelId="{3ED988BE-BA99-4FD0-9528-A5C851A48F21}" type="pres">
      <dgm:prSet presAssocID="{60F8161F-B67C-4ACD-B1B9-B0F786A031D3}" presName="desComposite" presStyleCnt="0"/>
      <dgm:spPr/>
    </dgm:pt>
    <dgm:pt modelId="{59335716-FF68-4395-BA65-96BE277FB35A}" type="pres">
      <dgm:prSet presAssocID="{60F8161F-B67C-4ACD-B1B9-B0F786A031D3}" presName="desCircle" presStyleLbl="node1" presStyleIdx="2" presStyleCnt="6"/>
      <dgm:spPr/>
    </dgm:pt>
    <dgm:pt modelId="{3F932E16-A140-42F5-818C-872B25028357}" type="pres">
      <dgm:prSet presAssocID="{60F8161F-B67C-4ACD-B1B9-B0F786A031D3}" presName="chTx" presStyleLbl="revTx" presStyleIdx="6" presStyleCnt="16"/>
      <dgm:spPr/>
    </dgm:pt>
    <dgm:pt modelId="{32BF022B-385E-4472-B0D5-F4E2D8718809}" type="pres">
      <dgm:prSet presAssocID="{60F8161F-B67C-4ACD-B1B9-B0F786A031D3}" presName="desTx" presStyleLbl="revTx" presStyleIdx="7" presStyleCnt="16">
        <dgm:presLayoutVars>
          <dgm:bulletEnabled val="1"/>
        </dgm:presLayoutVars>
      </dgm:prSet>
      <dgm:spPr/>
    </dgm:pt>
    <dgm:pt modelId="{CFE28EC5-81A9-4A9C-BC80-A5F3718FF435}" type="pres">
      <dgm:prSet presAssocID="{60F8161F-B67C-4ACD-B1B9-B0F786A031D3}" presName="desBackupRightNorm" presStyleCnt="0"/>
      <dgm:spPr/>
    </dgm:pt>
    <dgm:pt modelId="{28FFFED0-95F8-4188-98AF-41BBD2F4E50F}" type="pres">
      <dgm:prSet presAssocID="{1538A109-1F20-4E98-9A09-7E4DD9E1B42B}" presName="desSpace" presStyleCnt="0"/>
      <dgm:spPr/>
    </dgm:pt>
    <dgm:pt modelId="{06593158-AC98-40C9-8DCE-01C9667EFF29}" type="pres">
      <dgm:prSet presAssocID="{7C579604-9C79-4675-B460-0C47B9D12422}" presName="desBackupLeftNorm" presStyleCnt="0"/>
      <dgm:spPr/>
    </dgm:pt>
    <dgm:pt modelId="{20CCAA96-7D88-4AD3-B3F9-B7AEE7958495}" type="pres">
      <dgm:prSet presAssocID="{7C579604-9C79-4675-B460-0C47B9D12422}" presName="desComposite" presStyleCnt="0"/>
      <dgm:spPr/>
    </dgm:pt>
    <dgm:pt modelId="{3FD6C14A-F93A-4021-9715-927061B825B4}" type="pres">
      <dgm:prSet presAssocID="{7C579604-9C79-4675-B460-0C47B9D12422}" presName="desCircle" presStyleLbl="node1" presStyleIdx="3" presStyleCnt="6"/>
      <dgm:spPr>
        <a:solidFill>
          <a:srgbClr val="FF0000"/>
        </a:solidFill>
      </dgm:spPr>
    </dgm:pt>
    <dgm:pt modelId="{36D10FB7-3855-4271-841E-135341CB32E1}" type="pres">
      <dgm:prSet presAssocID="{7C579604-9C79-4675-B460-0C47B9D12422}" presName="chTx" presStyleLbl="revTx" presStyleIdx="8" presStyleCnt="16"/>
      <dgm:spPr/>
    </dgm:pt>
    <dgm:pt modelId="{BC03DE1A-BB03-40FB-9444-934E9EECA935}" type="pres">
      <dgm:prSet presAssocID="{7C579604-9C79-4675-B460-0C47B9D12422}" presName="desTx" presStyleLbl="revTx" presStyleIdx="9" presStyleCnt="16">
        <dgm:presLayoutVars>
          <dgm:bulletEnabled val="1"/>
        </dgm:presLayoutVars>
      </dgm:prSet>
      <dgm:spPr/>
    </dgm:pt>
    <dgm:pt modelId="{5FE81F86-5CA8-418D-8153-AC2364CF3014}" type="pres">
      <dgm:prSet presAssocID="{7C579604-9C79-4675-B460-0C47B9D12422}" presName="desBackupRightNorm" presStyleCnt="0"/>
      <dgm:spPr/>
    </dgm:pt>
    <dgm:pt modelId="{0513F24D-6E2C-4861-9A0F-2A0CF6E6B655}" type="pres">
      <dgm:prSet presAssocID="{03150BE3-7916-45C0-A77D-51A416101B5F}" presName="desSpace" presStyleCnt="0"/>
      <dgm:spPr/>
    </dgm:pt>
    <dgm:pt modelId="{2C7892DC-A5A7-4C75-81AF-26BEFEC7F224}" type="pres">
      <dgm:prSet presAssocID="{B7AF161F-8D3F-4D75-B487-81F458F7333B}" presName="desBackupLeftNorm" presStyleCnt="0"/>
      <dgm:spPr/>
    </dgm:pt>
    <dgm:pt modelId="{2FA0E242-2050-4969-8AB7-3B7113929980}" type="pres">
      <dgm:prSet presAssocID="{B7AF161F-8D3F-4D75-B487-81F458F7333B}" presName="desComposite" presStyleCnt="0"/>
      <dgm:spPr/>
    </dgm:pt>
    <dgm:pt modelId="{BE7A4298-167B-40BB-9CBB-89C52D138B4E}" type="pres">
      <dgm:prSet presAssocID="{B7AF161F-8D3F-4D75-B487-81F458F7333B}" presName="desCircle" presStyleLbl="node1" presStyleIdx="4" presStyleCnt="6"/>
      <dgm:spPr>
        <a:solidFill>
          <a:srgbClr val="FF0000"/>
        </a:solidFill>
      </dgm:spPr>
    </dgm:pt>
    <dgm:pt modelId="{DFAB0B87-B121-427F-BDDC-E039500F9CEE}" type="pres">
      <dgm:prSet presAssocID="{B7AF161F-8D3F-4D75-B487-81F458F7333B}" presName="chTx" presStyleLbl="revTx" presStyleIdx="10" presStyleCnt="16"/>
      <dgm:spPr/>
    </dgm:pt>
    <dgm:pt modelId="{4CACE350-2FCE-49B6-BDC7-909D67704BD3}" type="pres">
      <dgm:prSet presAssocID="{B7AF161F-8D3F-4D75-B487-81F458F7333B}" presName="desTx" presStyleLbl="revTx" presStyleIdx="11" presStyleCnt="16">
        <dgm:presLayoutVars>
          <dgm:bulletEnabled val="1"/>
        </dgm:presLayoutVars>
      </dgm:prSet>
      <dgm:spPr/>
    </dgm:pt>
    <dgm:pt modelId="{B5F202A2-7F93-4C9A-92E3-D4DA8EEC02AD}" type="pres">
      <dgm:prSet presAssocID="{B7AF161F-8D3F-4D75-B487-81F458F7333B}" presName="desBackupRightNorm" presStyleCnt="0"/>
      <dgm:spPr/>
    </dgm:pt>
    <dgm:pt modelId="{48D7A5CD-8301-4A46-A23D-B21E5CBB7CF5}" type="pres">
      <dgm:prSet presAssocID="{CD2AAC6E-E156-4D66-9ACD-400B1258C3B5}" presName="desSpace" presStyleCnt="0"/>
      <dgm:spPr/>
    </dgm:pt>
    <dgm:pt modelId="{D2A9FC71-CFE7-4700-B707-18B9E5A29621}" type="pres">
      <dgm:prSet presAssocID="{F04DAB93-16C1-4E19-A731-E77EEDBFD4B9}" presName="desBackupLeftNorm" presStyleCnt="0"/>
      <dgm:spPr/>
    </dgm:pt>
    <dgm:pt modelId="{34CC202E-8F96-4C26-B76D-69BA045B8F34}" type="pres">
      <dgm:prSet presAssocID="{F04DAB93-16C1-4E19-A731-E77EEDBFD4B9}" presName="desComposite" presStyleCnt="0"/>
      <dgm:spPr/>
    </dgm:pt>
    <dgm:pt modelId="{9A560056-A264-42D7-94CD-ABAFF6A6933D}" type="pres">
      <dgm:prSet presAssocID="{F04DAB93-16C1-4E19-A731-E77EEDBFD4B9}" presName="desCircle" presStyleLbl="node1" presStyleIdx="5" presStyleCnt="6"/>
      <dgm:spPr>
        <a:solidFill>
          <a:srgbClr val="FF0000"/>
        </a:solidFill>
      </dgm:spPr>
    </dgm:pt>
    <dgm:pt modelId="{612FA7AA-992B-43B4-AA2E-4E1D633DC03D}" type="pres">
      <dgm:prSet presAssocID="{F04DAB93-16C1-4E19-A731-E77EEDBFD4B9}" presName="chTx" presStyleLbl="revTx" presStyleIdx="12" presStyleCnt="16"/>
      <dgm:spPr/>
    </dgm:pt>
    <dgm:pt modelId="{2DBC1474-D7CC-4F16-8243-66690DE75D97}" type="pres">
      <dgm:prSet presAssocID="{F04DAB93-16C1-4E19-A731-E77EEDBFD4B9}" presName="desTx" presStyleLbl="revTx" presStyleIdx="13" presStyleCnt="16">
        <dgm:presLayoutVars>
          <dgm:bulletEnabled val="1"/>
        </dgm:presLayoutVars>
      </dgm:prSet>
      <dgm:spPr/>
    </dgm:pt>
    <dgm:pt modelId="{F3ECCBE2-6A4F-425A-8DDC-14F00575D890}" type="pres">
      <dgm:prSet presAssocID="{F04DAB93-16C1-4E19-A731-E77EEDBFD4B9}" presName="desBackupRightNorm" presStyleCnt="0"/>
      <dgm:spPr/>
    </dgm:pt>
    <dgm:pt modelId="{CC1B9970-D39E-4EEF-89BF-D11421ADB433}" type="pres">
      <dgm:prSet presAssocID="{F859318E-7828-4149-9D78-91337F77F321}" presName="des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14" presStyleCnt="16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15" presStyleCnt="16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DF681BA3-13A8-41AC-8403-C13FB2BD5AD3}" type="presOf" srcId="{60F8161F-B67C-4ACD-B1B9-B0F786A031D3}" destId="{3F932E16-A140-42F5-818C-872B25028357}" srcOrd="0" destOrd="0" presId="urn:microsoft.com/office/officeart/2008/layout/CircleAccentTimeline"/>
    <dgm:cxn modelId="{D8B6FC76-A4E3-441B-8244-0EA9F10F26D1}" srcId="{87FD7B82-B4C1-4251-9F2F-52DE1B1D4A4A}" destId="{B7AF161F-8D3F-4D75-B487-81F458F7333B}" srcOrd="4" destOrd="0" parTransId="{9DE3D7EC-6B1F-4D8C-905F-5A01E4F1BC6A}" sibTransId="{CD2AAC6E-E156-4D66-9ACD-400B1258C3B5}"/>
    <dgm:cxn modelId="{F38CCDC2-4E75-4C5E-A7A1-E4959D30A00C}" type="presOf" srcId="{966A2086-D2DB-4750-82CC-E49861D8B14C}" destId="{4A195CAD-6D3E-4DF1-8394-B4A3AA426C54}" srcOrd="0" destOrd="0" presId="urn:microsoft.com/office/officeart/2008/layout/CircleAccentTimeline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CC663773-BF7B-43E8-A6CC-6B9B52C60028}" type="presOf" srcId="{7C579604-9C79-4675-B460-0C47B9D12422}" destId="{36D10FB7-3855-4271-841E-135341CB32E1}" srcOrd="0" destOrd="0" presId="urn:microsoft.com/office/officeart/2008/layout/CircleAccentTimeline"/>
    <dgm:cxn modelId="{4AE73DE1-E596-4B35-9AE8-4D570564A788}" srcId="{87FD7B82-B4C1-4251-9F2F-52DE1B1D4A4A}" destId="{966A2086-D2DB-4750-82CC-E49861D8B14C}" srcOrd="0" destOrd="0" parTransId="{6690B8CB-AEA3-4832-88AE-C55B809B4D58}" sibTransId="{B00E4A48-5808-4316-9DF2-2BFAEEBD560F}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E66DBFEC-B485-4FB7-9DE6-197F1936BACE}" type="presOf" srcId="{F04DAB93-16C1-4E19-A731-E77EEDBFD4B9}" destId="{612FA7AA-992B-43B4-AA2E-4E1D633DC03D}" srcOrd="0" destOrd="0" presId="urn:microsoft.com/office/officeart/2008/layout/CircleAccentTimeline"/>
    <dgm:cxn modelId="{83F564DB-443B-4AF8-A465-85E6132655CB}" type="presOf" srcId="{2AA3D982-8C82-4CAA-B820-DF666BF7122F}" destId="{5146491C-7B9E-41FB-8BC6-D557079E0393}" srcOrd="0" destOrd="0" presId="urn:microsoft.com/office/officeart/2008/layout/CircleAccentTimeline"/>
    <dgm:cxn modelId="{90DEE5BE-06F2-4084-8C40-7F1428E01C85}" type="presOf" srcId="{B7AF161F-8D3F-4D75-B487-81F458F7333B}" destId="{DFAB0B87-B121-427F-BDDC-E039500F9CEE}" srcOrd="0" destOrd="0" presId="urn:microsoft.com/office/officeart/2008/layout/CircleAccentTimeline"/>
    <dgm:cxn modelId="{3BF61930-B4FB-4972-9199-FE112BBBFD22}" srcId="{87FD7B82-B4C1-4251-9F2F-52DE1B1D4A4A}" destId="{7C579604-9C79-4675-B460-0C47B9D12422}" srcOrd="3" destOrd="0" parTransId="{81DAC940-26C9-46D6-B532-0972C7102A7C}" sibTransId="{03150BE3-7916-45C0-A77D-51A416101B5F}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0AF53AB9-5352-4E6F-88DA-0E1C97C72D99}" srcId="{87FD7B82-B4C1-4251-9F2F-52DE1B1D4A4A}" destId="{60F8161F-B67C-4ACD-B1B9-B0F786A031D3}" srcOrd="2" destOrd="0" parTransId="{0FC8B5FC-FD17-4D66-AE49-9095172F016E}" sibTransId="{1538A109-1F20-4E98-9A09-7E4DD9E1B42B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9DC16E14-B58C-46D8-AF2F-6A16974D211F}" srcId="{87FD7B82-B4C1-4251-9F2F-52DE1B1D4A4A}" destId="{F04DAB93-16C1-4E19-A731-E77EEDBFD4B9}" srcOrd="5" destOrd="0" parTransId="{CD2D1B4F-53E4-4399-9F3F-F122736B2EEC}" sibTransId="{F859318E-7828-4149-9D78-91337F77F321}"/>
    <dgm:cxn modelId="{01318B53-07FF-4D34-A1C7-C60091ED3CF8}" srcId="{87FD7B82-B4C1-4251-9F2F-52DE1B1D4A4A}" destId="{2AA3D982-8C82-4CAA-B820-DF666BF7122F}" srcOrd="1" destOrd="0" parTransId="{023266E1-5C23-4FC0-94EF-E3FFFB6CFF27}" sibTransId="{450693B7-724A-4BCC-A65D-5E4A9A08CCB5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2457E702-8ABF-498C-A386-97DAAD7CF30C}" type="presParOf" srcId="{C2778A15-4287-44DD-BC6F-788A6B164926}" destId="{02E6F33F-7932-4C31-B585-5247877EA13B}" srcOrd="6" destOrd="0" presId="urn:microsoft.com/office/officeart/2008/layout/CircleAccentTimeline"/>
    <dgm:cxn modelId="{BC87F593-392B-4FA2-98CB-A2C212786137}" type="presParOf" srcId="{C2778A15-4287-44DD-BC6F-788A6B164926}" destId="{1E04F9BC-CF9E-4319-8B67-6CD15A83CBA5}" srcOrd="7" destOrd="0" presId="urn:microsoft.com/office/officeart/2008/layout/CircleAccentTimeline"/>
    <dgm:cxn modelId="{6A73D0FC-C18A-4D3B-87D0-BF1E251CAC4F}" type="presParOf" srcId="{1E04F9BC-CF9E-4319-8B67-6CD15A83CBA5}" destId="{90BB4EED-EA97-4B27-93F1-082607384F8F}" srcOrd="0" destOrd="0" presId="urn:microsoft.com/office/officeart/2008/layout/CircleAccentTimeline"/>
    <dgm:cxn modelId="{55DE907F-AEF7-4E11-B608-1CDB94CEAAF7}" type="presParOf" srcId="{1E04F9BC-CF9E-4319-8B67-6CD15A83CBA5}" destId="{4A195CAD-6D3E-4DF1-8394-B4A3AA426C54}" srcOrd="1" destOrd="0" presId="urn:microsoft.com/office/officeart/2008/layout/CircleAccentTimeline"/>
    <dgm:cxn modelId="{B0F8B751-B543-47F2-ABE3-8B6C06EA408E}" type="presParOf" srcId="{1E04F9BC-CF9E-4319-8B67-6CD15A83CBA5}" destId="{52226037-34EB-4E5B-BAF5-B4156E4001D9}" srcOrd="2" destOrd="0" presId="urn:microsoft.com/office/officeart/2008/layout/CircleAccentTimeline"/>
    <dgm:cxn modelId="{93651EDE-2873-44B3-B1DB-EA93254A9F0D}" type="presParOf" srcId="{C2778A15-4287-44DD-BC6F-788A6B164926}" destId="{090F4033-DCAB-48E7-A798-0C6963E07CD5}" srcOrd="8" destOrd="0" presId="urn:microsoft.com/office/officeart/2008/layout/CircleAccentTimeline"/>
    <dgm:cxn modelId="{C1AB3B64-4102-41C6-8451-B83D959532DD}" type="presParOf" srcId="{C2778A15-4287-44DD-BC6F-788A6B164926}" destId="{86CD4414-AA11-45E7-8BD3-71A21684E946}" srcOrd="9" destOrd="0" presId="urn:microsoft.com/office/officeart/2008/layout/CircleAccentTimeline"/>
    <dgm:cxn modelId="{8120E39C-0483-413D-88A3-9514908FB0F1}" type="presParOf" srcId="{C2778A15-4287-44DD-BC6F-788A6B164926}" destId="{6462EFF9-5D99-4658-801B-EC642BF36596}" srcOrd="10" destOrd="0" presId="urn:microsoft.com/office/officeart/2008/layout/CircleAccentTimeline"/>
    <dgm:cxn modelId="{9DC588E8-6D34-4FBA-A23F-5B6D353C2FB9}" type="presParOf" srcId="{C2778A15-4287-44DD-BC6F-788A6B164926}" destId="{DE8BB203-BF81-471B-8D16-CCB688F830D5}" srcOrd="11" destOrd="0" presId="urn:microsoft.com/office/officeart/2008/layout/CircleAccentTimeline"/>
    <dgm:cxn modelId="{2248D730-4B9C-4E13-88A1-EEF6FAD0C097}" type="presParOf" srcId="{DE8BB203-BF81-471B-8D16-CCB688F830D5}" destId="{4E3C0795-7703-4AC1-8003-585781D358AD}" srcOrd="0" destOrd="0" presId="urn:microsoft.com/office/officeart/2008/layout/CircleAccentTimeline"/>
    <dgm:cxn modelId="{E143C5BF-F9A9-4591-ABC5-C785E1C10BD2}" type="presParOf" srcId="{DE8BB203-BF81-471B-8D16-CCB688F830D5}" destId="{5146491C-7B9E-41FB-8BC6-D557079E0393}" srcOrd="1" destOrd="0" presId="urn:microsoft.com/office/officeart/2008/layout/CircleAccentTimeline"/>
    <dgm:cxn modelId="{4CD28811-8880-4EBF-A958-0B413E01BDD9}" type="presParOf" srcId="{DE8BB203-BF81-471B-8D16-CCB688F830D5}" destId="{263065AD-99C9-468A-A037-2CBB51A3C930}" srcOrd="2" destOrd="0" presId="urn:microsoft.com/office/officeart/2008/layout/CircleAccentTimeline"/>
    <dgm:cxn modelId="{5FADF74E-A1F7-4DC9-88BF-1FA3B10C729F}" type="presParOf" srcId="{C2778A15-4287-44DD-BC6F-788A6B164926}" destId="{36C83019-4251-4E1B-B712-30A1A2254BBE}" srcOrd="12" destOrd="0" presId="urn:microsoft.com/office/officeart/2008/layout/CircleAccentTimeline"/>
    <dgm:cxn modelId="{7AF9F967-B9EC-4B6C-885D-9C22A69D2AE8}" type="presParOf" srcId="{C2778A15-4287-44DD-BC6F-788A6B164926}" destId="{01F79399-515B-4FC3-B0A2-16E846EF3178}" srcOrd="13" destOrd="0" presId="urn:microsoft.com/office/officeart/2008/layout/CircleAccentTimeline"/>
    <dgm:cxn modelId="{EFF42674-A674-4885-B72E-C6777B85FEEF}" type="presParOf" srcId="{C2778A15-4287-44DD-BC6F-788A6B164926}" destId="{ED43A80C-6EC0-48ED-A6CC-04F57218072E}" srcOrd="14" destOrd="0" presId="urn:microsoft.com/office/officeart/2008/layout/CircleAccentTimeline"/>
    <dgm:cxn modelId="{8F03DE5F-96A1-44F1-9B74-5953DEBC3491}" type="presParOf" srcId="{C2778A15-4287-44DD-BC6F-788A6B164926}" destId="{3ED988BE-BA99-4FD0-9528-A5C851A48F21}" srcOrd="15" destOrd="0" presId="urn:microsoft.com/office/officeart/2008/layout/CircleAccentTimeline"/>
    <dgm:cxn modelId="{7BDCD2CF-5642-489D-8CBF-EE9FBC10453C}" type="presParOf" srcId="{3ED988BE-BA99-4FD0-9528-A5C851A48F21}" destId="{59335716-FF68-4395-BA65-96BE277FB35A}" srcOrd="0" destOrd="0" presId="urn:microsoft.com/office/officeart/2008/layout/CircleAccentTimeline"/>
    <dgm:cxn modelId="{007CAD67-EA48-41F9-A22E-F3CCF18225F7}" type="presParOf" srcId="{3ED988BE-BA99-4FD0-9528-A5C851A48F21}" destId="{3F932E16-A140-42F5-818C-872B25028357}" srcOrd="1" destOrd="0" presId="urn:microsoft.com/office/officeart/2008/layout/CircleAccentTimeline"/>
    <dgm:cxn modelId="{3285356C-1331-426C-8D37-EEC9EC93C320}" type="presParOf" srcId="{3ED988BE-BA99-4FD0-9528-A5C851A48F21}" destId="{32BF022B-385E-4472-B0D5-F4E2D8718809}" srcOrd="2" destOrd="0" presId="urn:microsoft.com/office/officeart/2008/layout/CircleAccentTimeline"/>
    <dgm:cxn modelId="{621945BA-216A-4F04-9CD5-EC469EAD869E}" type="presParOf" srcId="{C2778A15-4287-44DD-BC6F-788A6B164926}" destId="{CFE28EC5-81A9-4A9C-BC80-A5F3718FF435}" srcOrd="16" destOrd="0" presId="urn:microsoft.com/office/officeart/2008/layout/CircleAccentTimeline"/>
    <dgm:cxn modelId="{A8AFC224-12A8-4BB7-8312-950EE945ADD4}" type="presParOf" srcId="{C2778A15-4287-44DD-BC6F-788A6B164926}" destId="{28FFFED0-95F8-4188-98AF-41BBD2F4E50F}" srcOrd="17" destOrd="0" presId="urn:microsoft.com/office/officeart/2008/layout/CircleAccentTimeline"/>
    <dgm:cxn modelId="{9D28A5A4-E891-4083-A6D4-1D8E70464A8B}" type="presParOf" srcId="{C2778A15-4287-44DD-BC6F-788A6B164926}" destId="{06593158-AC98-40C9-8DCE-01C9667EFF29}" srcOrd="18" destOrd="0" presId="urn:microsoft.com/office/officeart/2008/layout/CircleAccentTimeline"/>
    <dgm:cxn modelId="{E6DB34E7-2D5E-41E3-909B-4CD33E225862}" type="presParOf" srcId="{C2778A15-4287-44DD-BC6F-788A6B164926}" destId="{20CCAA96-7D88-4AD3-B3F9-B7AEE7958495}" srcOrd="19" destOrd="0" presId="urn:microsoft.com/office/officeart/2008/layout/CircleAccentTimeline"/>
    <dgm:cxn modelId="{DBC91632-C9DD-45B5-B5B0-DC5E6D0939C3}" type="presParOf" srcId="{20CCAA96-7D88-4AD3-B3F9-B7AEE7958495}" destId="{3FD6C14A-F93A-4021-9715-927061B825B4}" srcOrd="0" destOrd="0" presId="urn:microsoft.com/office/officeart/2008/layout/CircleAccentTimeline"/>
    <dgm:cxn modelId="{32ACDFDD-DE71-4993-974E-FD9FDB10B171}" type="presParOf" srcId="{20CCAA96-7D88-4AD3-B3F9-B7AEE7958495}" destId="{36D10FB7-3855-4271-841E-135341CB32E1}" srcOrd="1" destOrd="0" presId="urn:microsoft.com/office/officeart/2008/layout/CircleAccentTimeline"/>
    <dgm:cxn modelId="{B0025C75-93B7-495A-A7AC-BEA007052868}" type="presParOf" srcId="{20CCAA96-7D88-4AD3-B3F9-B7AEE7958495}" destId="{BC03DE1A-BB03-40FB-9444-934E9EECA935}" srcOrd="2" destOrd="0" presId="urn:microsoft.com/office/officeart/2008/layout/CircleAccentTimeline"/>
    <dgm:cxn modelId="{24A90C2D-5421-4481-A9B8-85EBE3DB0128}" type="presParOf" srcId="{C2778A15-4287-44DD-BC6F-788A6B164926}" destId="{5FE81F86-5CA8-418D-8153-AC2364CF3014}" srcOrd="20" destOrd="0" presId="urn:microsoft.com/office/officeart/2008/layout/CircleAccentTimeline"/>
    <dgm:cxn modelId="{A8F4C7FB-49C8-46D5-A5EB-A65AEB21C2BC}" type="presParOf" srcId="{C2778A15-4287-44DD-BC6F-788A6B164926}" destId="{0513F24D-6E2C-4861-9A0F-2A0CF6E6B655}" srcOrd="21" destOrd="0" presId="urn:microsoft.com/office/officeart/2008/layout/CircleAccentTimeline"/>
    <dgm:cxn modelId="{C862DB8F-C7CB-477B-A1EB-9172136500EC}" type="presParOf" srcId="{C2778A15-4287-44DD-BC6F-788A6B164926}" destId="{2C7892DC-A5A7-4C75-81AF-26BEFEC7F224}" srcOrd="22" destOrd="0" presId="urn:microsoft.com/office/officeart/2008/layout/CircleAccentTimeline"/>
    <dgm:cxn modelId="{EA2C0E23-6E61-4E31-B6A1-B769F2C658F6}" type="presParOf" srcId="{C2778A15-4287-44DD-BC6F-788A6B164926}" destId="{2FA0E242-2050-4969-8AB7-3B7113929980}" srcOrd="23" destOrd="0" presId="urn:microsoft.com/office/officeart/2008/layout/CircleAccentTimeline"/>
    <dgm:cxn modelId="{75E240BD-2F12-48E9-852E-8F13254E2C81}" type="presParOf" srcId="{2FA0E242-2050-4969-8AB7-3B7113929980}" destId="{BE7A4298-167B-40BB-9CBB-89C52D138B4E}" srcOrd="0" destOrd="0" presId="urn:microsoft.com/office/officeart/2008/layout/CircleAccentTimeline"/>
    <dgm:cxn modelId="{842C1116-26DB-43D3-8F47-07683CE7C634}" type="presParOf" srcId="{2FA0E242-2050-4969-8AB7-3B7113929980}" destId="{DFAB0B87-B121-427F-BDDC-E039500F9CEE}" srcOrd="1" destOrd="0" presId="urn:microsoft.com/office/officeart/2008/layout/CircleAccentTimeline"/>
    <dgm:cxn modelId="{76BE3C02-530A-4DA7-93BE-0E61A819FCD5}" type="presParOf" srcId="{2FA0E242-2050-4969-8AB7-3B7113929980}" destId="{4CACE350-2FCE-49B6-BDC7-909D67704BD3}" srcOrd="2" destOrd="0" presId="urn:microsoft.com/office/officeart/2008/layout/CircleAccentTimeline"/>
    <dgm:cxn modelId="{9BCCA5D3-68BA-401C-BB91-8E81611D92FF}" type="presParOf" srcId="{C2778A15-4287-44DD-BC6F-788A6B164926}" destId="{B5F202A2-7F93-4C9A-92E3-D4DA8EEC02AD}" srcOrd="24" destOrd="0" presId="urn:microsoft.com/office/officeart/2008/layout/CircleAccentTimeline"/>
    <dgm:cxn modelId="{5B87BB76-C6C6-445C-AC38-EE2169AC7883}" type="presParOf" srcId="{C2778A15-4287-44DD-BC6F-788A6B164926}" destId="{48D7A5CD-8301-4A46-A23D-B21E5CBB7CF5}" srcOrd="25" destOrd="0" presId="urn:microsoft.com/office/officeart/2008/layout/CircleAccentTimeline"/>
    <dgm:cxn modelId="{1308E82F-5266-463F-A65B-67A51D4F23BD}" type="presParOf" srcId="{C2778A15-4287-44DD-BC6F-788A6B164926}" destId="{D2A9FC71-CFE7-4700-B707-18B9E5A29621}" srcOrd="26" destOrd="0" presId="urn:microsoft.com/office/officeart/2008/layout/CircleAccentTimeline"/>
    <dgm:cxn modelId="{5A1A0E17-86CF-45AE-8961-ADBE2D44914D}" type="presParOf" srcId="{C2778A15-4287-44DD-BC6F-788A6B164926}" destId="{34CC202E-8F96-4C26-B76D-69BA045B8F34}" srcOrd="27" destOrd="0" presId="urn:microsoft.com/office/officeart/2008/layout/CircleAccentTimeline"/>
    <dgm:cxn modelId="{B124227D-FB7D-44CA-93FB-C5AD4C5FF4C9}" type="presParOf" srcId="{34CC202E-8F96-4C26-B76D-69BA045B8F34}" destId="{9A560056-A264-42D7-94CD-ABAFF6A6933D}" srcOrd="0" destOrd="0" presId="urn:microsoft.com/office/officeart/2008/layout/CircleAccentTimeline"/>
    <dgm:cxn modelId="{0586B3EB-1FD0-484D-9C92-F114375B017A}" type="presParOf" srcId="{34CC202E-8F96-4C26-B76D-69BA045B8F34}" destId="{612FA7AA-992B-43B4-AA2E-4E1D633DC03D}" srcOrd="1" destOrd="0" presId="urn:microsoft.com/office/officeart/2008/layout/CircleAccentTimeline"/>
    <dgm:cxn modelId="{277B96F9-995B-45AF-9ED3-D1B2179D2A36}" type="presParOf" srcId="{34CC202E-8F96-4C26-B76D-69BA045B8F34}" destId="{2DBC1474-D7CC-4F16-8243-66690DE75D97}" srcOrd="2" destOrd="0" presId="urn:microsoft.com/office/officeart/2008/layout/CircleAccentTimeline"/>
    <dgm:cxn modelId="{F6569FA3-E4C2-4B62-A66D-D2C91CB9A7D1}" type="presParOf" srcId="{C2778A15-4287-44DD-BC6F-788A6B164926}" destId="{F3ECCBE2-6A4F-425A-8DDC-14F00575D890}" srcOrd="28" destOrd="0" presId="urn:microsoft.com/office/officeart/2008/layout/CircleAccentTimeline"/>
    <dgm:cxn modelId="{FA2695D2-6A8E-449B-803C-88A2BA177ABE}" type="presParOf" srcId="{C2778A15-4287-44DD-BC6F-788A6B164926}" destId="{CC1B9970-D39E-4EEF-89BF-D11421ADB433}" srcOrd="29" destOrd="0" presId="urn:microsoft.com/office/officeart/2008/layout/CircleAccentTimeline"/>
    <dgm:cxn modelId="{0BCE89C8-0B55-44A1-BDEB-B01576C04D21}" type="presParOf" srcId="{C2778A15-4287-44DD-BC6F-788A6B164926}" destId="{CF43AEB7-0A11-4DD5-9771-2F4BDE24FD41}" srcOrd="30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31" destOrd="0" presId="urn:microsoft.com/office/officeart/2008/layout/CircleAccentTimeline"/>
    <dgm:cxn modelId="{BC89268B-B4D9-4C13-8ADD-F641E2C9C789}" type="presParOf" srcId="{C2778A15-4287-44DD-BC6F-788A6B164926}" destId="{257C4FDE-B307-4F0C-B7C1-82D3376E6F5B}" srcOrd="32" destOrd="0" presId="urn:microsoft.com/office/officeart/2008/layout/CircleAccentTimeline"/>
    <dgm:cxn modelId="{C3A14BBF-229A-4C77-B0FB-4025A2B291B9}" type="presParOf" srcId="{C2778A15-4287-44DD-BC6F-788A6B164926}" destId="{963627D7-33BB-4E6B-A1FE-7170B4B5C6B7}" srcOrd="33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34" destOrd="0" presId="urn:microsoft.com/office/officeart/2008/layout/CircleAccentTimeline"/>
    <dgm:cxn modelId="{09FDAC44-6219-4536-A97F-CD812AA0D4D8}" type="presParOf" srcId="{C2778A15-4287-44DD-BC6F-788A6B164926}" destId="{2B85BED5-E418-43AA-8213-CA725EB8E960}" srcOrd="35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322AB388-46B5-4AEF-AAEC-E360A41B5459}">
      <dgm:prSet/>
      <dgm:spPr/>
      <dgm:t>
        <a:bodyPr/>
        <a:lstStyle/>
        <a:p>
          <a:r>
            <a:rPr lang="de-DE" dirty="0"/>
            <a:t>Architektur</a:t>
          </a:r>
        </a:p>
      </dgm:t>
    </dgm:pt>
    <dgm:pt modelId="{A2D66C34-8ED8-47DE-BDC1-8E98460AC95E}" type="parTrans" cxnId="{77E7D075-0019-409B-9AF0-1F9C9E333CD4}">
      <dgm:prSet/>
      <dgm:spPr/>
      <dgm:t>
        <a:bodyPr/>
        <a:lstStyle/>
        <a:p>
          <a:endParaRPr lang="de-DE"/>
        </a:p>
      </dgm:t>
    </dgm:pt>
    <dgm:pt modelId="{B749E121-CAD8-4DE3-9485-196C4B50E1AE}" type="sibTrans" cxnId="{77E7D075-0019-409B-9AF0-1F9C9E333CD4}">
      <dgm:prSet/>
      <dgm:spPr/>
      <dgm:t>
        <a:bodyPr/>
        <a:lstStyle/>
        <a:p>
          <a:endParaRPr lang="de-DE"/>
        </a:p>
      </dgm:t>
    </dgm:pt>
    <dgm:pt modelId="{638D0E19-ABB4-419E-BFCF-414858DC6508}">
      <dgm:prSet/>
      <dgm:spPr/>
      <dgm:t>
        <a:bodyPr/>
        <a:lstStyle/>
        <a:p>
          <a:r>
            <a:rPr lang="de-DE" dirty="0"/>
            <a:t>Code</a:t>
          </a:r>
        </a:p>
      </dgm:t>
    </dgm:pt>
    <dgm:pt modelId="{EB6A162D-B571-4F34-B940-6F2A7C9AAF95}" type="parTrans" cxnId="{27485AB3-D502-4CFB-BDDD-1ABC8D410A69}">
      <dgm:prSet/>
      <dgm:spPr/>
      <dgm:t>
        <a:bodyPr/>
        <a:lstStyle/>
        <a:p>
          <a:endParaRPr lang="de-DE"/>
        </a:p>
      </dgm:t>
    </dgm:pt>
    <dgm:pt modelId="{807E8815-B75B-496E-8835-87FCD8A88F7D}" type="sibTrans" cxnId="{27485AB3-D502-4CFB-BDDD-1ABC8D410A69}">
      <dgm:prSet/>
      <dgm:spPr/>
      <dgm:t>
        <a:bodyPr/>
        <a:lstStyle/>
        <a:p>
          <a:endParaRPr lang="de-DE"/>
        </a:p>
      </dgm:t>
    </dgm:pt>
    <dgm:pt modelId="{7AB296CC-DDDF-42EC-9AFC-9A90D8A4F8F6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E0C0D4D5-643C-4D24-8756-7795D0A51A80}" type="parTrans" cxnId="{A0D77087-94CE-4ACA-BAC6-D4C73C94DCFC}">
      <dgm:prSet/>
      <dgm:spPr/>
      <dgm:t>
        <a:bodyPr/>
        <a:lstStyle/>
        <a:p>
          <a:endParaRPr lang="de-DE"/>
        </a:p>
      </dgm:t>
    </dgm:pt>
    <dgm:pt modelId="{E9E55172-DE86-4F3E-8D5F-AB612057D52A}" type="sibTrans" cxnId="{A0D77087-94CE-4ACA-BAC6-D4C73C94DCFC}">
      <dgm:prSet/>
      <dgm:spPr/>
      <dgm:t>
        <a:bodyPr/>
        <a:lstStyle/>
        <a:p>
          <a:endParaRPr lang="de-DE"/>
        </a:p>
      </dgm:t>
    </dgm:pt>
    <dgm:pt modelId="{409D9C6B-5E48-49E0-BCAC-2E5BDA98B241}">
      <dgm:prSet/>
      <dgm:spPr/>
      <dgm:t>
        <a:bodyPr/>
        <a:lstStyle/>
        <a:p>
          <a:r>
            <a:rPr lang="de-DE" dirty="0"/>
            <a:t>Cross-OS / Cross-Language</a:t>
          </a:r>
        </a:p>
      </dgm:t>
    </dgm:pt>
    <dgm:pt modelId="{A1F7ED06-119F-448C-BDC6-74771185F617}" type="parTrans" cxnId="{F22254D7-0CB2-44AE-9629-DAA95F806743}">
      <dgm:prSet/>
      <dgm:spPr/>
      <dgm:t>
        <a:bodyPr/>
        <a:lstStyle/>
        <a:p>
          <a:endParaRPr lang="de-DE"/>
        </a:p>
      </dgm:t>
    </dgm:pt>
    <dgm:pt modelId="{E0862555-524E-4922-887F-94771A96DCE3}" type="sibTrans" cxnId="{F22254D7-0CB2-44AE-9629-DAA95F806743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2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12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2" presStyleCnt="12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57B4CE11-F2AA-43E9-9CB8-1D879E2304D9}" type="pres">
      <dgm:prSet presAssocID="{322AB388-46B5-4AEF-AAEC-E360A41B5459}" presName="desBackupLeftNorm" presStyleCnt="0"/>
      <dgm:spPr/>
    </dgm:pt>
    <dgm:pt modelId="{834B38B9-3108-4FFA-B70B-E7B53B2A37B7}" type="pres">
      <dgm:prSet presAssocID="{322AB388-46B5-4AEF-AAEC-E360A41B5459}" presName="desComposite" presStyleCnt="0"/>
      <dgm:spPr/>
    </dgm:pt>
    <dgm:pt modelId="{5DD21A00-58CC-4F70-86B7-DA65F1040078}" type="pres">
      <dgm:prSet presAssocID="{322AB388-46B5-4AEF-AAEC-E360A41B5459}" presName="desCircle" presStyleLbl="node1" presStyleIdx="0" presStyleCnt="4"/>
      <dgm:spPr>
        <a:solidFill>
          <a:srgbClr val="FF0000"/>
        </a:solidFill>
      </dgm:spPr>
    </dgm:pt>
    <dgm:pt modelId="{B70D4713-6C2C-4612-ABC3-03E9F787267A}" type="pres">
      <dgm:prSet presAssocID="{322AB388-46B5-4AEF-AAEC-E360A41B5459}" presName="chTx" presStyleLbl="revTx" presStyleIdx="3" presStyleCnt="12"/>
      <dgm:spPr/>
    </dgm:pt>
    <dgm:pt modelId="{F40E011E-670D-46D7-8321-7505E7F2A4D2}" type="pres">
      <dgm:prSet presAssocID="{322AB388-46B5-4AEF-AAEC-E360A41B5459}" presName="desTx" presStyleLbl="revTx" presStyleIdx="4" presStyleCnt="12">
        <dgm:presLayoutVars>
          <dgm:bulletEnabled val="1"/>
        </dgm:presLayoutVars>
      </dgm:prSet>
      <dgm:spPr/>
    </dgm:pt>
    <dgm:pt modelId="{3DA78B67-8696-47E5-95FB-D2D2A0896331}" type="pres">
      <dgm:prSet presAssocID="{322AB388-46B5-4AEF-AAEC-E360A41B5459}" presName="desBackupRightNorm" presStyleCnt="0"/>
      <dgm:spPr/>
    </dgm:pt>
    <dgm:pt modelId="{22F5FFBB-4BB5-4BE7-B19C-D83A3256D07A}" type="pres">
      <dgm:prSet presAssocID="{B749E121-CAD8-4DE3-9485-196C4B50E1AE}" presName="desSpace" presStyleCnt="0"/>
      <dgm:spPr/>
    </dgm:pt>
    <dgm:pt modelId="{61ED79F8-A904-4EA5-A23B-44D2430B0B7A}" type="pres">
      <dgm:prSet presAssocID="{638D0E19-ABB4-419E-BFCF-414858DC6508}" presName="desBackupLeftNorm" presStyleCnt="0"/>
      <dgm:spPr/>
    </dgm:pt>
    <dgm:pt modelId="{F8D63A7C-5323-40D9-9A45-4CBF8029C452}" type="pres">
      <dgm:prSet presAssocID="{638D0E19-ABB4-419E-BFCF-414858DC6508}" presName="desComposite" presStyleCnt="0"/>
      <dgm:spPr/>
    </dgm:pt>
    <dgm:pt modelId="{1FC49643-82AE-42AB-A02E-2C17EB7C9AE8}" type="pres">
      <dgm:prSet presAssocID="{638D0E19-ABB4-419E-BFCF-414858DC6508}" presName="desCircle" presStyleLbl="node1" presStyleIdx="1" presStyleCnt="4"/>
      <dgm:spPr/>
    </dgm:pt>
    <dgm:pt modelId="{2D453D68-47E8-411D-A038-B4C2E1F4F570}" type="pres">
      <dgm:prSet presAssocID="{638D0E19-ABB4-419E-BFCF-414858DC6508}" presName="chTx" presStyleLbl="revTx" presStyleIdx="5" presStyleCnt="12"/>
      <dgm:spPr/>
    </dgm:pt>
    <dgm:pt modelId="{A48C6749-C9DA-4E75-ACCA-4464D52AAE22}" type="pres">
      <dgm:prSet presAssocID="{638D0E19-ABB4-419E-BFCF-414858DC6508}" presName="desTx" presStyleLbl="revTx" presStyleIdx="6" presStyleCnt="12">
        <dgm:presLayoutVars>
          <dgm:bulletEnabled val="1"/>
        </dgm:presLayoutVars>
      </dgm:prSet>
      <dgm:spPr/>
    </dgm:pt>
    <dgm:pt modelId="{21F326B7-6FB7-42AA-B518-B35E7C2A79DB}" type="pres">
      <dgm:prSet presAssocID="{638D0E19-ABB4-419E-BFCF-414858DC6508}" presName="desBackupRightNorm" presStyleCnt="0"/>
      <dgm:spPr/>
    </dgm:pt>
    <dgm:pt modelId="{652ABA5C-8C67-4463-BE8A-BD96DF3F28E7}" type="pres">
      <dgm:prSet presAssocID="{807E8815-B75B-496E-8835-87FCD8A88F7D}" presName="desSpace" presStyleCnt="0"/>
      <dgm:spPr/>
    </dgm:pt>
    <dgm:pt modelId="{5DFBA836-9E70-4F64-AFF5-38C5181E32BA}" type="pres">
      <dgm:prSet presAssocID="{7AB296CC-DDDF-42EC-9AFC-9A90D8A4F8F6}" presName="desBackupLeftNorm" presStyleCnt="0"/>
      <dgm:spPr/>
    </dgm:pt>
    <dgm:pt modelId="{7475D087-787B-4C1E-AF08-8662287736AC}" type="pres">
      <dgm:prSet presAssocID="{7AB296CC-DDDF-42EC-9AFC-9A90D8A4F8F6}" presName="desComposite" presStyleCnt="0"/>
      <dgm:spPr/>
    </dgm:pt>
    <dgm:pt modelId="{F99C0660-202F-41E7-9A33-15EB55993DA8}" type="pres">
      <dgm:prSet presAssocID="{7AB296CC-DDDF-42EC-9AFC-9A90D8A4F8F6}" presName="desCircle" presStyleLbl="node1" presStyleIdx="2" presStyleCnt="4"/>
      <dgm:spPr/>
    </dgm:pt>
    <dgm:pt modelId="{80696F54-2167-4D8E-8B06-F58B49DD0EB0}" type="pres">
      <dgm:prSet presAssocID="{7AB296CC-DDDF-42EC-9AFC-9A90D8A4F8F6}" presName="chTx" presStyleLbl="revTx" presStyleIdx="7" presStyleCnt="12"/>
      <dgm:spPr/>
    </dgm:pt>
    <dgm:pt modelId="{DBE1EC80-11F0-4017-91BC-144C12257FDD}" type="pres">
      <dgm:prSet presAssocID="{7AB296CC-DDDF-42EC-9AFC-9A90D8A4F8F6}" presName="desTx" presStyleLbl="revTx" presStyleIdx="8" presStyleCnt="12">
        <dgm:presLayoutVars>
          <dgm:bulletEnabled val="1"/>
        </dgm:presLayoutVars>
      </dgm:prSet>
      <dgm:spPr/>
    </dgm:pt>
    <dgm:pt modelId="{317A6A19-DFD7-4C8B-A07F-0C127991AC4F}" type="pres">
      <dgm:prSet presAssocID="{7AB296CC-DDDF-42EC-9AFC-9A90D8A4F8F6}" presName="desBackupRightNorm" presStyleCnt="0"/>
      <dgm:spPr/>
    </dgm:pt>
    <dgm:pt modelId="{FF7C2BAC-6096-490A-AC47-47F15EF9F015}" type="pres">
      <dgm:prSet presAssocID="{E9E55172-DE86-4F3E-8D5F-AB612057D52A}" presName="desSpace" presStyleCnt="0"/>
      <dgm:spPr/>
    </dgm:pt>
    <dgm:pt modelId="{71E71A5E-25C1-4FA0-945F-0246D548E404}" type="pres">
      <dgm:prSet presAssocID="{409D9C6B-5E48-49E0-BCAC-2E5BDA98B241}" presName="desBackupLeftNorm" presStyleCnt="0"/>
      <dgm:spPr/>
    </dgm:pt>
    <dgm:pt modelId="{7EED13C5-9B24-40F0-A4FE-424F9F57E547}" type="pres">
      <dgm:prSet presAssocID="{409D9C6B-5E48-49E0-BCAC-2E5BDA98B241}" presName="desComposite" presStyleCnt="0"/>
      <dgm:spPr/>
    </dgm:pt>
    <dgm:pt modelId="{373C50FA-84AD-468C-AF7A-9684EFA01FD0}" type="pres">
      <dgm:prSet presAssocID="{409D9C6B-5E48-49E0-BCAC-2E5BDA98B241}" presName="desCircle" presStyleLbl="node1" presStyleIdx="3" presStyleCnt="4"/>
      <dgm:spPr/>
    </dgm:pt>
    <dgm:pt modelId="{58A6A8D6-E09E-404C-9ADD-76144C7209E4}" type="pres">
      <dgm:prSet presAssocID="{409D9C6B-5E48-49E0-BCAC-2E5BDA98B241}" presName="chTx" presStyleLbl="revTx" presStyleIdx="9" presStyleCnt="12"/>
      <dgm:spPr/>
    </dgm:pt>
    <dgm:pt modelId="{5C1757DE-84C7-4908-8DE2-145DEE54F8DF}" type="pres">
      <dgm:prSet presAssocID="{409D9C6B-5E48-49E0-BCAC-2E5BDA98B241}" presName="desTx" presStyleLbl="revTx" presStyleIdx="10" presStyleCnt="12">
        <dgm:presLayoutVars>
          <dgm:bulletEnabled val="1"/>
        </dgm:presLayoutVars>
      </dgm:prSet>
      <dgm:spPr/>
    </dgm:pt>
    <dgm:pt modelId="{1B979B63-A00E-4348-8F18-1156EA6CF4B6}" type="pres">
      <dgm:prSet presAssocID="{409D9C6B-5E48-49E0-BCAC-2E5BDA98B241}" presName="desBackupRightNorm" presStyleCnt="0"/>
      <dgm:spPr/>
    </dgm:pt>
    <dgm:pt modelId="{48DAF1EB-71E9-4931-B89F-7C84E9FFE532}" type="pres">
      <dgm:prSet presAssocID="{E0862555-524E-4922-887F-94771A96DCE3}" presName="des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11" presStyleCnt="12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F22254D7-0CB2-44AE-9629-DAA95F806743}" srcId="{21E5FE63-93B2-4421-810A-2CB23FFD7A52}" destId="{409D9C6B-5E48-49E0-BCAC-2E5BDA98B241}" srcOrd="3" destOrd="0" parTransId="{A1F7ED06-119F-448C-BDC6-74771185F617}" sibTransId="{E0862555-524E-4922-887F-94771A96DCE3}"/>
    <dgm:cxn modelId="{27485AB3-D502-4CFB-BDDD-1ABC8D410A69}" srcId="{21E5FE63-93B2-4421-810A-2CB23FFD7A52}" destId="{638D0E19-ABB4-419E-BFCF-414858DC6508}" srcOrd="1" destOrd="0" parTransId="{EB6A162D-B571-4F34-B940-6F2A7C9AAF95}" sibTransId="{807E8815-B75B-496E-8835-87FCD8A88F7D}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3C370F0D-D122-4C7E-B51E-3387300E6C12}" type="presOf" srcId="{322AB388-46B5-4AEF-AAEC-E360A41B5459}" destId="{B70D4713-6C2C-4612-ABC3-03E9F787267A}" srcOrd="0" destOrd="0" presId="urn:microsoft.com/office/officeart/2008/layout/CircleAccentTimeline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21EDA4F7-E870-4A51-838E-7B73567DA69C}" type="presOf" srcId="{7AB296CC-DDDF-42EC-9AFC-9A90D8A4F8F6}" destId="{80696F54-2167-4D8E-8B06-F58B49DD0EB0}" srcOrd="0" destOrd="0" presId="urn:microsoft.com/office/officeart/2008/layout/CircleAccentTimeline"/>
    <dgm:cxn modelId="{A0D77087-94CE-4ACA-BAC6-D4C73C94DCFC}" srcId="{21E5FE63-93B2-4421-810A-2CB23FFD7A52}" destId="{7AB296CC-DDDF-42EC-9AFC-9A90D8A4F8F6}" srcOrd="2" destOrd="0" parTransId="{E0C0D4D5-643C-4D24-8756-7795D0A51A80}" sibTransId="{E9E55172-DE86-4F3E-8D5F-AB612057D52A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C91452E1-168B-4E6B-ACB9-5F6E21C496D5}" type="presOf" srcId="{638D0E19-ABB4-419E-BFCF-414858DC6508}" destId="{2D453D68-47E8-411D-A038-B4C2E1F4F570}" srcOrd="0" destOrd="0" presId="urn:microsoft.com/office/officeart/2008/layout/CircleAccentTimeline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F0F13A1E-9B1D-41FE-B2E6-7C5F51EA1C0A}" type="presOf" srcId="{409D9C6B-5E48-49E0-BCAC-2E5BDA98B241}" destId="{58A6A8D6-E09E-404C-9ADD-76144C7209E4}" srcOrd="0" destOrd="0" presId="urn:microsoft.com/office/officeart/2008/layout/CircleAccentTimeline"/>
    <dgm:cxn modelId="{77E7D075-0019-409B-9AF0-1F9C9E333CD4}" srcId="{21E5FE63-93B2-4421-810A-2CB23FFD7A52}" destId="{322AB388-46B5-4AEF-AAEC-E360A41B5459}" srcOrd="0" destOrd="0" parTransId="{A2D66C34-8ED8-47DE-BDC1-8E98460AC95E}" sibTransId="{B749E121-CAD8-4DE3-9485-196C4B50E1AE}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0BCE89C8-0B55-44A1-BDEB-B01576C04D21}" type="presParOf" srcId="{C2778A15-4287-44DD-BC6F-788A6B164926}" destId="{CF43AEB7-0A11-4DD5-9771-2F4BDE24FD41}" srcOrd="6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7" destOrd="0" presId="urn:microsoft.com/office/officeart/2008/layout/CircleAccentTimeline"/>
    <dgm:cxn modelId="{BC89268B-B4D9-4C13-8ADD-F641E2C9C789}" type="presParOf" srcId="{C2778A15-4287-44DD-BC6F-788A6B164926}" destId="{257C4FDE-B307-4F0C-B7C1-82D3376E6F5B}" srcOrd="8" destOrd="0" presId="urn:microsoft.com/office/officeart/2008/layout/CircleAccentTimeline"/>
    <dgm:cxn modelId="{0B4631D6-6619-4363-9A05-043D0BD1753E}" type="presParOf" srcId="{C2778A15-4287-44DD-BC6F-788A6B164926}" destId="{57B4CE11-F2AA-43E9-9CB8-1D879E2304D9}" srcOrd="9" destOrd="0" presId="urn:microsoft.com/office/officeart/2008/layout/CircleAccentTimeline"/>
    <dgm:cxn modelId="{057EFEB4-1A68-42EB-91E3-BE39A6634DFE}" type="presParOf" srcId="{C2778A15-4287-44DD-BC6F-788A6B164926}" destId="{834B38B9-3108-4FFA-B70B-E7B53B2A37B7}" srcOrd="10" destOrd="0" presId="urn:microsoft.com/office/officeart/2008/layout/CircleAccentTimeline"/>
    <dgm:cxn modelId="{120BD4DF-BE4C-46F9-9C62-04780F95B275}" type="presParOf" srcId="{834B38B9-3108-4FFA-B70B-E7B53B2A37B7}" destId="{5DD21A00-58CC-4F70-86B7-DA65F1040078}" srcOrd="0" destOrd="0" presId="urn:microsoft.com/office/officeart/2008/layout/CircleAccentTimeline"/>
    <dgm:cxn modelId="{9193F21D-A889-4E3A-A4BE-1F169132BF97}" type="presParOf" srcId="{834B38B9-3108-4FFA-B70B-E7B53B2A37B7}" destId="{B70D4713-6C2C-4612-ABC3-03E9F787267A}" srcOrd="1" destOrd="0" presId="urn:microsoft.com/office/officeart/2008/layout/CircleAccentTimeline"/>
    <dgm:cxn modelId="{D4D01CD0-87EC-4EFB-8AE3-7722091BB112}" type="presParOf" srcId="{834B38B9-3108-4FFA-B70B-E7B53B2A37B7}" destId="{F40E011E-670D-46D7-8321-7505E7F2A4D2}" srcOrd="2" destOrd="0" presId="urn:microsoft.com/office/officeart/2008/layout/CircleAccentTimeline"/>
    <dgm:cxn modelId="{43E627AF-36DC-4E18-B7AD-19F08E80A698}" type="presParOf" srcId="{C2778A15-4287-44DD-BC6F-788A6B164926}" destId="{3DA78B67-8696-47E5-95FB-D2D2A0896331}" srcOrd="11" destOrd="0" presId="urn:microsoft.com/office/officeart/2008/layout/CircleAccentTimeline"/>
    <dgm:cxn modelId="{E2FDE649-F1A0-4D90-B212-423A176FFB75}" type="presParOf" srcId="{C2778A15-4287-44DD-BC6F-788A6B164926}" destId="{22F5FFBB-4BB5-4BE7-B19C-D83A3256D07A}" srcOrd="12" destOrd="0" presId="urn:microsoft.com/office/officeart/2008/layout/CircleAccentTimeline"/>
    <dgm:cxn modelId="{86463073-F196-4757-85F4-41ABC59A1AE6}" type="presParOf" srcId="{C2778A15-4287-44DD-BC6F-788A6B164926}" destId="{61ED79F8-A904-4EA5-A23B-44D2430B0B7A}" srcOrd="13" destOrd="0" presId="urn:microsoft.com/office/officeart/2008/layout/CircleAccentTimeline"/>
    <dgm:cxn modelId="{FF16FB59-FB1D-4533-9B95-0C0E0DD6F220}" type="presParOf" srcId="{C2778A15-4287-44DD-BC6F-788A6B164926}" destId="{F8D63A7C-5323-40D9-9A45-4CBF8029C452}" srcOrd="14" destOrd="0" presId="urn:microsoft.com/office/officeart/2008/layout/CircleAccentTimeline"/>
    <dgm:cxn modelId="{3D219584-A74A-4AA7-81C2-A042F9718AC1}" type="presParOf" srcId="{F8D63A7C-5323-40D9-9A45-4CBF8029C452}" destId="{1FC49643-82AE-42AB-A02E-2C17EB7C9AE8}" srcOrd="0" destOrd="0" presId="urn:microsoft.com/office/officeart/2008/layout/CircleAccentTimeline"/>
    <dgm:cxn modelId="{D42F45BC-91CB-49E8-B7F3-BCCA068A303C}" type="presParOf" srcId="{F8D63A7C-5323-40D9-9A45-4CBF8029C452}" destId="{2D453D68-47E8-411D-A038-B4C2E1F4F570}" srcOrd="1" destOrd="0" presId="urn:microsoft.com/office/officeart/2008/layout/CircleAccentTimeline"/>
    <dgm:cxn modelId="{0791421A-A722-434D-9891-36BA6F1ED19E}" type="presParOf" srcId="{F8D63A7C-5323-40D9-9A45-4CBF8029C452}" destId="{A48C6749-C9DA-4E75-ACCA-4464D52AAE22}" srcOrd="2" destOrd="0" presId="urn:microsoft.com/office/officeart/2008/layout/CircleAccentTimeline"/>
    <dgm:cxn modelId="{FA46C998-B285-49F2-A5BB-E69AE446A275}" type="presParOf" srcId="{C2778A15-4287-44DD-BC6F-788A6B164926}" destId="{21F326B7-6FB7-42AA-B518-B35E7C2A79DB}" srcOrd="15" destOrd="0" presId="urn:microsoft.com/office/officeart/2008/layout/CircleAccentTimeline"/>
    <dgm:cxn modelId="{1C7FFA3A-00EE-429C-8279-A6E49203823A}" type="presParOf" srcId="{C2778A15-4287-44DD-BC6F-788A6B164926}" destId="{652ABA5C-8C67-4463-BE8A-BD96DF3F28E7}" srcOrd="16" destOrd="0" presId="urn:microsoft.com/office/officeart/2008/layout/CircleAccentTimeline"/>
    <dgm:cxn modelId="{F0C7C159-838A-4A6F-9749-D4FD78FDBA8A}" type="presParOf" srcId="{C2778A15-4287-44DD-BC6F-788A6B164926}" destId="{5DFBA836-9E70-4F64-AFF5-38C5181E32BA}" srcOrd="17" destOrd="0" presId="urn:microsoft.com/office/officeart/2008/layout/CircleAccentTimeline"/>
    <dgm:cxn modelId="{C33282CF-F2B7-44E2-8750-C4D49F7970A1}" type="presParOf" srcId="{C2778A15-4287-44DD-BC6F-788A6B164926}" destId="{7475D087-787B-4C1E-AF08-8662287736AC}" srcOrd="18" destOrd="0" presId="urn:microsoft.com/office/officeart/2008/layout/CircleAccentTimeline"/>
    <dgm:cxn modelId="{86CA7487-4A20-4899-9EB0-346A0485B6E7}" type="presParOf" srcId="{7475D087-787B-4C1E-AF08-8662287736AC}" destId="{F99C0660-202F-41E7-9A33-15EB55993DA8}" srcOrd="0" destOrd="0" presId="urn:microsoft.com/office/officeart/2008/layout/CircleAccentTimeline"/>
    <dgm:cxn modelId="{BEE0D13F-55B7-4D5E-B275-3B7565A22F1B}" type="presParOf" srcId="{7475D087-787B-4C1E-AF08-8662287736AC}" destId="{80696F54-2167-4D8E-8B06-F58B49DD0EB0}" srcOrd="1" destOrd="0" presId="urn:microsoft.com/office/officeart/2008/layout/CircleAccentTimeline"/>
    <dgm:cxn modelId="{5FC07791-4A43-4E10-9FC0-4F21E9827991}" type="presParOf" srcId="{7475D087-787B-4C1E-AF08-8662287736AC}" destId="{DBE1EC80-11F0-4017-91BC-144C12257FDD}" srcOrd="2" destOrd="0" presId="urn:microsoft.com/office/officeart/2008/layout/CircleAccentTimeline"/>
    <dgm:cxn modelId="{68744E82-37CC-43EF-8B2B-86769E9E49AB}" type="presParOf" srcId="{C2778A15-4287-44DD-BC6F-788A6B164926}" destId="{317A6A19-DFD7-4C8B-A07F-0C127991AC4F}" srcOrd="19" destOrd="0" presId="urn:microsoft.com/office/officeart/2008/layout/CircleAccentTimeline"/>
    <dgm:cxn modelId="{8D6A85E3-2D12-48D4-BB0C-AA8407AB80ED}" type="presParOf" srcId="{C2778A15-4287-44DD-BC6F-788A6B164926}" destId="{FF7C2BAC-6096-490A-AC47-47F15EF9F015}" srcOrd="20" destOrd="0" presId="urn:microsoft.com/office/officeart/2008/layout/CircleAccentTimeline"/>
    <dgm:cxn modelId="{1913A587-51FA-442E-A28D-B77949D5C7B6}" type="presParOf" srcId="{C2778A15-4287-44DD-BC6F-788A6B164926}" destId="{71E71A5E-25C1-4FA0-945F-0246D548E404}" srcOrd="21" destOrd="0" presId="urn:microsoft.com/office/officeart/2008/layout/CircleAccentTimeline"/>
    <dgm:cxn modelId="{BE8A8A88-2D20-474D-B7CA-6E4EDEFBD3FF}" type="presParOf" srcId="{C2778A15-4287-44DD-BC6F-788A6B164926}" destId="{7EED13C5-9B24-40F0-A4FE-424F9F57E547}" srcOrd="22" destOrd="0" presId="urn:microsoft.com/office/officeart/2008/layout/CircleAccentTimeline"/>
    <dgm:cxn modelId="{FCFDBCBF-CEA8-40F5-98C2-65B1F92A92A2}" type="presParOf" srcId="{7EED13C5-9B24-40F0-A4FE-424F9F57E547}" destId="{373C50FA-84AD-468C-AF7A-9684EFA01FD0}" srcOrd="0" destOrd="0" presId="urn:microsoft.com/office/officeart/2008/layout/CircleAccentTimeline"/>
    <dgm:cxn modelId="{41B42A6A-C372-4CDD-B876-A65DD907F028}" type="presParOf" srcId="{7EED13C5-9B24-40F0-A4FE-424F9F57E547}" destId="{58A6A8D6-E09E-404C-9ADD-76144C7209E4}" srcOrd="1" destOrd="0" presId="urn:microsoft.com/office/officeart/2008/layout/CircleAccentTimeline"/>
    <dgm:cxn modelId="{FA21CD2D-F811-41ED-8A99-C4341FE787D5}" type="presParOf" srcId="{7EED13C5-9B24-40F0-A4FE-424F9F57E547}" destId="{5C1757DE-84C7-4908-8DE2-145DEE54F8DF}" srcOrd="2" destOrd="0" presId="urn:microsoft.com/office/officeart/2008/layout/CircleAccentTimeline"/>
    <dgm:cxn modelId="{799381D0-2A32-4C51-8413-A9912AE298C0}" type="presParOf" srcId="{C2778A15-4287-44DD-BC6F-788A6B164926}" destId="{1B979B63-A00E-4348-8F18-1156EA6CF4B6}" srcOrd="23" destOrd="0" presId="urn:microsoft.com/office/officeart/2008/layout/CircleAccentTimeline"/>
    <dgm:cxn modelId="{C73F450D-7A40-4AAB-AC8A-38F78CDEC46F}" type="presParOf" srcId="{C2778A15-4287-44DD-BC6F-788A6B164926}" destId="{48DAF1EB-71E9-4931-B89F-7C84E9FFE532}" srcOrd="24" destOrd="0" presId="urn:microsoft.com/office/officeart/2008/layout/CircleAccentTimeline"/>
    <dgm:cxn modelId="{C3A14BBF-229A-4C77-B0FB-4025A2B291B9}" type="presParOf" srcId="{C2778A15-4287-44DD-BC6F-788A6B164926}" destId="{963627D7-33BB-4E6B-A1FE-7170B4B5C6B7}" srcOrd="25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26" destOrd="0" presId="urn:microsoft.com/office/officeart/2008/layout/CircleAccentTimeline"/>
    <dgm:cxn modelId="{09FDAC44-6219-4536-A97F-CD812AA0D4D8}" type="presParOf" srcId="{C2778A15-4287-44DD-BC6F-788A6B164926}" destId="{2B85BED5-E418-43AA-8213-CA725EB8E960}" srcOrd="27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322AB388-46B5-4AEF-AAEC-E360A41B5459}">
      <dgm:prSet/>
      <dgm:spPr/>
      <dgm:t>
        <a:bodyPr/>
        <a:lstStyle/>
        <a:p>
          <a:r>
            <a:rPr lang="de-DE" dirty="0"/>
            <a:t>Architektur</a:t>
          </a:r>
        </a:p>
      </dgm:t>
    </dgm:pt>
    <dgm:pt modelId="{A2D66C34-8ED8-47DE-BDC1-8E98460AC95E}" type="parTrans" cxnId="{77E7D075-0019-409B-9AF0-1F9C9E333CD4}">
      <dgm:prSet/>
      <dgm:spPr/>
      <dgm:t>
        <a:bodyPr/>
        <a:lstStyle/>
        <a:p>
          <a:endParaRPr lang="de-DE"/>
        </a:p>
      </dgm:t>
    </dgm:pt>
    <dgm:pt modelId="{B749E121-CAD8-4DE3-9485-196C4B50E1AE}" type="sibTrans" cxnId="{77E7D075-0019-409B-9AF0-1F9C9E333CD4}">
      <dgm:prSet/>
      <dgm:spPr/>
      <dgm:t>
        <a:bodyPr/>
        <a:lstStyle/>
        <a:p>
          <a:endParaRPr lang="de-DE"/>
        </a:p>
      </dgm:t>
    </dgm:pt>
    <dgm:pt modelId="{638D0E19-ABB4-419E-BFCF-414858DC6508}">
      <dgm:prSet/>
      <dgm:spPr/>
      <dgm:t>
        <a:bodyPr/>
        <a:lstStyle/>
        <a:p>
          <a:r>
            <a:rPr lang="de-DE" dirty="0"/>
            <a:t>Code</a:t>
          </a:r>
        </a:p>
      </dgm:t>
    </dgm:pt>
    <dgm:pt modelId="{EB6A162D-B571-4F34-B940-6F2A7C9AAF95}" type="parTrans" cxnId="{27485AB3-D502-4CFB-BDDD-1ABC8D410A69}">
      <dgm:prSet/>
      <dgm:spPr/>
      <dgm:t>
        <a:bodyPr/>
        <a:lstStyle/>
        <a:p>
          <a:endParaRPr lang="de-DE"/>
        </a:p>
      </dgm:t>
    </dgm:pt>
    <dgm:pt modelId="{807E8815-B75B-496E-8835-87FCD8A88F7D}" type="sibTrans" cxnId="{27485AB3-D502-4CFB-BDDD-1ABC8D410A69}">
      <dgm:prSet/>
      <dgm:spPr/>
      <dgm:t>
        <a:bodyPr/>
        <a:lstStyle/>
        <a:p>
          <a:endParaRPr lang="de-DE"/>
        </a:p>
      </dgm:t>
    </dgm:pt>
    <dgm:pt modelId="{7AB296CC-DDDF-42EC-9AFC-9A90D8A4F8F6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E0C0D4D5-643C-4D24-8756-7795D0A51A80}" type="parTrans" cxnId="{A0D77087-94CE-4ACA-BAC6-D4C73C94DCFC}">
      <dgm:prSet/>
      <dgm:spPr/>
      <dgm:t>
        <a:bodyPr/>
        <a:lstStyle/>
        <a:p>
          <a:endParaRPr lang="de-DE"/>
        </a:p>
      </dgm:t>
    </dgm:pt>
    <dgm:pt modelId="{E9E55172-DE86-4F3E-8D5F-AB612057D52A}" type="sibTrans" cxnId="{A0D77087-94CE-4ACA-BAC6-D4C73C94DCFC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1605DB92-89F3-42C5-AE01-25818DE72E48}">
      <dgm:prSet/>
      <dgm:spPr/>
      <dgm:t>
        <a:bodyPr/>
        <a:lstStyle/>
        <a:p>
          <a:r>
            <a:rPr lang="de-DE"/>
            <a:t>Cross-OS / Cross-Language</a:t>
          </a:r>
          <a:endParaRPr lang="de-DE" dirty="0"/>
        </a:p>
      </dgm:t>
    </dgm:pt>
    <dgm:pt modelId="{B7717A7E-6FDB-4941-A99A-90AA986D2B18}" type="parTrans" cxnId="{36CF5539-9C34-472A-8C6C-FD6D9F0E6459}">
      <dgm:prSet/>
      <dgm:spPr/>
      <dgm:t>
        <a:bodyPr/>
        <a:lstStyle/>
        <a:p>
          <a:endParaRPr lang="de-DE"/>
        </a:p>
      </dgm:t>
    </dgm:pt>
    <dgm:pt modelId="{70FEBA90-9E02-479E-8569-1EC619ED3FEB}" type="sibTrans" cxnId="{36CF5539-9C34-472A-8C6C-FD6D9F0E6459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2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12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2" presStyleCnt="12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57B4CE11-F2AA-43E9-9CB8-1D879E2304D9}" type="pres">
      <dgm:prSet presAssocID="{322AB388-46B5-4AEF-AAEC-E360A41B5459}" presName="desBackupLeftNorm" presStyleCnt="0"/>
      <dgm:spPr/>
    </dgm:pt>
    <dgm:pt modelId="{834B38B9-3108-4FFA-B70B-E7B53B2A37B7}" type="pres">
      <dgm:prSet presAssocID="{322AB388-46B5-4AEF-AAEC-E360A41B5459}" presName="desComposite" presStyleCnt="0"/>
      <dgm:spPr/>
    </dgm:pt>
    <dgm:pt modelId="{5DD21A00-58CC-4F70-86B7-DA65F1040078}" type="pres">
      <dgm:prSet presAssocID="{322AB388-46B5-4AEF-AAEC-E360A41B5459}" presName="desCircle" presStyleLbl="node1" presStyleIdx="0" presStyleCnt="4"/>
      <dgm:spPr/>
    </dgm:pt>
    <dgm:pt modelId="{B70D4713-6C2C-4612-ABC3-03E9F787267A}" type="pres">
      <dgm:prSet presAssocID="{322AB388-46B5-4AEF-AAEC-E360A41B5459}" presName="chTx" presStyleLbl="revTx" presStyleIdx="3" presStyleCnt="12"/>
      <dgm:spPr/>
    </dgm:pt>
    <dgm:pt modelId="{F40E011E-670D-46D7-8321-7505E7F2A4D2}" type="pres">
      <dgm:prSet presAssocID="{322AB388-46B5-4AEF-AAEC-E360A41B5459}" presName="desTx" presStyleLbl="revTx" presStyleIdx="4" presStyleCnt="12">
        <dgm:presLayoutVars>
          <dgm:bulletEnabled val="1"/>
        </dgm:presLayoutVars>
      </dgm:prSet>
      <dgm:spPr/>
    </dgm:pt>
    <dgm:pt modelId="{3DA78B67-8696-47E5-95FB-D2D2A0896331}" type="pres">
      <dgm:prSet presAssocID="{322AB388-46B5-4AEF-AAEC-E360A41B5459}" presName="desBackupRightNorm" presStyleCnt="0"/>
      <dgm:spPr/>
    </dgm:pt>
    <dgm:pt modelId="{22F5FFBB-4BB5-4BE7-B19C-D83A3256D07A}" type="pres">
      <dgm:prSet presAssocID="{B749E121-CAD8-4DE3-9485-196C4B50E1AE}" presName="desSpace" presStyleCnt="0"/>
      <dgm:spPr/>
    </dgm:pt>
    <dgm:pt modelId="{61ED79F8-A904-4EA5-A23B-44D2430B0B7A}" type="pres">
      <dgm:prSet presAssocID="{638D0E19-ABB4-419E-BFCF-414858DC6508}" presName="desBackupLeftNorm" presStyleCnt="0"/>
      <dgm:spPr/>
    </dgm:pt>
    <dgm:pt modelId="{F8D63A7C-5323-40D9-9A45-4CBF8029C452}" type="pres">
      <dgm:prSet presAssocID="{638D0E19-ABB4-419E-BFCF-414858DC6508}" presName="desComposite" presStyleCnt="0"/>
      <dgm:spPr/>
    </dgm:pt>
    <dgm:pt modelId="{1FC49643-82AE-42AB-A02E-2C17EB7C9AE8}" type="pres">
      <dgm:prSet presAssocID="{638D0E19-ABB4-419E-BFCF-414858DC6508}" presName="desCircle" presStyleLbl="node1" presStyleIdx="1" presStyleCnt="4"/>
      <dgm:spPr>
        <a:solidFill>
          <a:srgbClr val="FF0000"/>
        </a:solidFill>
      </dgm:spPr>
    </dgm:pt>
    <dgm:pt modelId="{2D453D68-47E8-411D-A038-B4C2E1F4F570}" type="pres">
      <dgm:prSet presAssocID="{638D0E19-ABB4-419E-BFCF-414858DC6508}" presName="chTx" presStyleLbl="revTx" presStyleIdx="5" presStyleCnt="12"/>
      <dgm:spPr/>
    </dgm:pt>
    <dgm:pt modelId="{A48C6749-C9DA-4E75-ACCA-4464D52AAE22}" type="pres">
      <dgm:prSet presAssocID="{638D0E19-ABB4-419E-BFCF-414858DC6508}" presName="desTx" presStyleLbl="revTx" presStyleIdx="6" presStyleCnt="12">
        <dgm:presLayoutVars>
          <dgm:bulletEnabled val="1"/>
        </dgm:presLayoutVars>
      </dgm:prSet>
      <dgm:spPr/>
    </dgm:pt>
    <dgm:pt modelId="{21F326B7-6FB7-42AA-B518-B35E7C2A79DB}" type="pres">
      <dgm:prSet presAssocID="{638D0E19-ABB4-419E-BFCF-414858DC6508}" presName="desBackupRightNorm" presStyleCnt="0"/>
      <dgm:spPr/>
    </dgm:pt>
    <dgm:pt modelId="{652ABA5C-8C67-4463-BE8A-BD96DF3F28E7}" type="pres">
      <dgm:prSet presAssocID="{807E8815-B75B-496E-8835-87FCD8A88F7D}" presName="desSpace" presStyleCnt="0"/>
      <dgm:spPr/>
    </dgm:pt>
    <dgm:pt modelId="{5DFBA836-9E70-4F64-AFF5-38C5181E32BA}" type="pres">
      <dgm:prSet presAssocID="{7AB296CC-DDDF-42EC-9AFC-9A90D8A4F8F6}" presName="desBackupLeftNorm" presStyleCnt="0"/>
      <dgm:spPr/>
    </dgm:pt>
    <dgm:pt modelId="{7475D087-787B-4C1E-AF08-8662287736AC}" type="pres">
      <dgm:prSet presAssocID="{7AB296CC-DDDF-42EC-9AFC-9A90D8A4F8F6}" presName="desComposite" presStyleCnt="0"/>
      <dgm:spPr/>
    </dgm:pt>
    <dgm:pt modelId="{F99C0660-202F-41E7-9A33-15EB55993DA8}" type="pres">
      <dgm:prSet presAssocID="{7AB296CC-DDDF-42EC-9AFC-9A90D8A4F8F6}" presName="desCircle" presStyleLbl="node1" presStyleIdx="2" presStyleCnt="4"/>
      <dgm:spPr>
        <a:solidFill>
          <a:srgbClr val="FF0000"/>
        </a:solidFill>
      </dgm:spPr>
    </dgm:pt>
    <dgm:pt modelId="{80696F54-2167-4D8E-8B06-F58B49DD0EB0}" type="pres">
      <dgm:prSet presAssocID="{7AB296CC-DDDF-42EC-9AFC-9A90D8A4F8F6}" presName="chTx" presStyleLbl="revTx" presStyleIdx="7" presStyleCnt="12"/>
      <dgm:spPr/>
    </dgm:pt>
    <dgm:pt modelId="{DBE1EC80-11F0-4017-91BC-144C12257FDD}" type="pres">
      <dgm:prSet presAssocID="{7AB296CC-DDDF-42EC-9AFC-9A90D8A4F8F6}" presName="desTx" presStyleLbl="revTx" presStyleIdx="8" presStyleCnt="12">
        <dgm:presLayoutVars>
          <dgm:bulletEnabled val="1"/>
        </dgm:presLayoutVars>
      </dgm:prSet>
      <dgm:spPr/>
    </dgm:pt>
    <dgm:pt modelId="{317A6A19-DFD7-4C8B-A07F-0C127991AC4F}" type="pres">
      <dgm:prSet presAssocID="{7AB296CC-DDDF-42EC-9AFC-9A90D8A4F8F6}" presName="desBackupRightNorm" presStyleCnt="0"/>
      <dgm:spPr/>
    </dgm:pt>
    <dgm:pt modelId="{FF7C2BAC-6096-490A-AC47-47F15EF9F015}" type="pres">
      <dgm:prSet presAssocID="{E9E55172-DE86-4F3E-8D5F-AB612057D52A}" presName="desSpace" presStyleCnt="0"/>
      <dgm:spPr/>
    </dgm:pt>
    <dgm:pt modelId="{D1B59830-F375-4C31-90BD-08929103FA18}" type="pres">
      <dgm:prSet presAssocID="{1605DB92-89F3-42C5-AE01-25818DE72E48}" presName="desBackupLeftNorm" presStyleCnt="0"/>
      <dgm:spPr/>
    </dgm:pt>
    <dgm:pt modelId="{5049C7CB-7842-4243-B35C-FBD060726C8E}" type="pres">
      <dgm:prSet presAssocID="{1605DB92-89F3-42C5-AE01-25818DE72E48}" presName="desComposite" presStyleCnt="0"/>
      <dgm:spPr/>
    </dgm:pt>
    <dgm:pt modelId="{EF75B392-6A62-47AB-9BF5-9143C79580A9}" type="pres">
      <dgm:prSet presAssocID="{1605DB92-89F3-42C5-AE01-25818DE72E48}" presName="desCircle" presStyleLbl="node1" presStyleIdx="3" presStyleCnt="4"/>
      <dgm:spPr/>
    </dgm:pt>
    <dgm:pt modelId="{C1B7FB76-FF3C-419D-90E1-902EF419994A}" type="pres">
      <dgm:prSet presAssocID="{1605DB92-89F3-42C5-AE01-25818DE72E48}" presName="chTx" presStyleLbl="revTx" presStyleIdx="9" presStyleCnt="12"/>
      <dgm:spPr/>
    </dgm:pt>
    <dgm:pt modelId="{DEDC3BB7-A43D-4CD0-A506-B9F9E0B65D5F}" type="pres">
      <dgm:prSet presAssocID="{1605DB92-89F3-42C5-AE01-25818DE72E48}" presName="desTx" presStyleLbl="revTx" presStyleIdx="10" presStyleCnt="12">
        <dgm:presLayoutVars>
          <dgm:bulletEnabled val="1"/>
        </dgm:presLayoutVars>
      </dgm:prSet>
      <dgm:spPr/>
    </dgm:pt>
    <dgm:pt modelId="{C67613B0-16AF-4F88-BD8F-6C47FBA89898}" type="pres">
      <dgm:prSet presAssocID="{1605DB92-89F3-42C5-AE01-25818DE72E48}" presName="desBackupRightNorm" presStyleCnt="0"/>
      <dgm:spPr/>
    </dgm:pt>
    <dgm:pt modelId="{E5A883BF-9E00-4517-B8DC-11D406A8F91A}" type="pres">
      <dgm:prSet presAssocID="{70FEBA90-9E02-479E-8569-1EC619ED3FEB}" presName="des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11" presStyleCnt="12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77E7D075-0019-409B-9AF0-1F9C9E333CD4}" srcId="{21E5FE63-93B2-4421-810A-2CB23FFD7A52}" destId="{322AB388-46B5-4AEF-AAEC-E360A41B5459}" srcOrd="0" destOrd="0" parTransId="{A2D66C34-8ED8-47DE-BDC1-8E98460AC95E}" sibTransId="{B749E121-CAD8-4DE3-9485-196C4B50E1AE}"/>
    <dgm:cxn modelId="{27485AB3-D502-4CFB-BDDD-1ABC8D410A69}" srcId="{21E5FE63-93B2-4421-810A-2CB23FFD7A52}" destId="{638D0E19-ABB4-419E-BFCF-414858DC6508}" srcOrd="1" destOrd="0" parTransId="{EB6A162D-B571-4F34-B940-6F2A7C9AAF95}" sibTransId="{807E8815-B75B-496E-8835-87FCD8A88F7D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AAD8B937-FAED-4574-9448-B06BF8CE062B}" type="presOf" srcId="{1605DB92-89F3-42C5-AE01-25818DE72E48}" destId="{C1B7FB76-FF3C-419D-90E1-902EF419994A}" srcOrd="0" destOrd="0" presId="urn:microsoft.com/office/officeart/2008/layout/CircleAccentTimeline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C91452E1-168B-4E6B-ACB9-5F6E21C496D5}" type="presOf" srcId="{638D0E19-ABB4-419E-BFCF-414858DC6508}" destId="{2D453D68-47E8-411D-A038-B4C2E1F4F570}" srcOrd="0" destOrd="0" presId="urn:microsoft.com/office/officeart/2008/layout/CircleAccentTimeline"/>
    <dgm:cxn modelId="{3C370F0D-D122-4C7E-B51E-3387300E6C12}" type="presOf" srcId="{322AB388-46B5-4AEF-AAEC-E360A41B5459}" destId="{B70D4713-6C2C-4612-ABC3-03E9F787267A}" srcOrd="0" destOrd="0" presId="urn:microsoft.com/office/officeart/2008/layout/CircleAccentTimeline"/>
    <dgm:cxn modelId="{36CF5539-9C34-472A-8C6C-FD6D9F0E6459}" srcId="{21E5FE63-93B2-4421-810A-2CB23FFD7A52}" destId="{1605DB92-89F3-42C5-AE01-25818DE72E48}" srcOrd="3" destOrd="0" parTransId="{B7717A7E-6FDB-4941-A99A-90AA986D2B18}" sibTransId="{70FEBA90-9E02-479E-8569-1EC619ED3FEB}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21EDA4F7-E870-4A51-838E-7B73567DA69C}" type="presOf" srcId="{7AB296CC-DDDF-42EC-9AFC-9A90D8A4F8F6}" destId="{80696F54-2167-4D8E-8B06-F58B49DD0EB0}" srcOrd="0" destOrd="0" presId="urn:microsoft.com/office/officeart/2008/layout/CircleAccentTimeline"/>
    <dgm:cxn modelId="{A0D77087-94CE-4ACA-BAC6-D4C73C94DCFC}" srcId="{21E5FE63-93B2-4421-810A-2CB23FFD7A52}" destId="{7AB296CC-DDDF-42EC-9AFC-9A90D8A4F8F6}" srcOrd="2" destOrd="0" parTransId="{E0C0D4D5-643C-4D24-8756-7795D0A51A80}" sibTransId="{E9E55172-DE86-4F3E-8D5F-AB612057D52A}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0BCE89C8-0B55-44A1-BDEB-B01576C04D21}" type="presParOf" srcId="{C2778A15-4287-44DD-BC6F-788A6B164926}" destId="{CF43AEB7-0A11-4DD5-9771-2F4BDE24FD41}" srcOrd="6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7" destOrd="0" presId="urn:microsoft.com/office/officeart/2008/layout/CircleAccentTimeline"/>
    <dgm:cxn modelId="{BC89268B-B4D9-4C13-8ADD-F641E2C9C789}" type="presParOf" srcId="{C2778A15-4287-44DD-BC6F-788A6B164926}" destId="{257C4FDE-B307-4F0C-B7C1-82D3376E6F5B}" srcOrd="8" destOrd="0" presId="urn:microsoft.com/office/officeart/2008/layout/CircleAccentTimeline"/>
    <dgm:cxn modelId="{0B4631D6-6619-4363-9A05-043D0BD1753E}" type="presParOf" srcId="{C2778A15-4287-44DD-BC6F-788A6B164926}" destId="{57B4CE11-F2AA-43E9-9CB8-1D879E2304D9}" srcOrd="9" destOrd="0" presId="urn:microsoft.com/office/officeart/2008/layout/CircleAccentTimeline"/>
    <dgm:cxn modelId="{057EFEB4-1A68-42EB-91E3-BE39A6634DFE}" type="presParOf" srcId="{C2778A15-4287-44DD-BC6F-788A6B164926}" destId="{834B38B9-3108-4FFA-B70B-E7B53B2A37B7}" srcOrd="10" destOrd="0" presId="urn:microsoft.com/office/officeart/2008/layout/CircleAccentTimeline"/>
    <dgm:cxn modelId="{120BD4DF-BE4C-46F9-9C62-04780F95B275}" type="presParOf" srcId="{834B38B9-3108-4FFA-B70B-E7B53B2A37B7}" destId="{5DD21A00-58CC-4F70-86B7-DA65F1040078}" srcOrd="0" destOrd="0" presId="urn:microsoft.com/office/officeart/2008/layout/CircleAccentTimeline"/>
    <dgm:cxn modelId="{9193F21D-A889-4E3A-A4BE-1F169132BF97}" type="presParOf" srcId="{834B38B9-3108-4FFA-B70B-E7B53B2A37B7}" destId="{B70D4713-6C2C-4612-ABC3-03E9F787267A}" srcOrd="1" destOrd="0" presId="urn:microsoft.com/office/officeart/2008/layout/CircleAccentTimeline"/>
    <dgm:cxn modelId="{D4D01CD0-87EC-4EFB-8AE3-7722091BB112}" type="presParOf" srcId="{834B38B9-3108-4FFA-B70B-E7B53B2A37B7}" destId="{F40E011E-670D-46D7-8321-7505E7F2A4D2}" srcOrd="2" destOrd="0" presId="urn:microsoft.com/office/officeart/2008/layout/CircleAccentTimeline"/>
    <dgm:cxn modelId="{43E627AF-36DC-4E18-B7AD-19F08E80A698}" type="presParOf" srcId="{C2778A15-4287-44DD-BC6F-788A6B164926}" destId="{3DA78B67-8696-47E5-95FB-D2D2A0896331}" srcOrd="11" destOrd="0" presId="urn:microsoft.com/office/officeart/2008/layout/CircleAccentTimeline"/>
    <dgm:cxn modelId="{E2FDE649-F1A0-4D90-B212-423A176FFB75}" type="presParOf" srcId="{C2778A15-4287-44DD-BC6F-788A6B164926}" destId="{22F5FFBB-4BB5-4BE7-B19C-D83A3256D07A}" srcOrd="12" destOrd="0" presId="urn:microsoft.com/office/officeart/2008/layout/CircleAccentTimeline"/>
    <dgm:cxn modelId="{86463073-F196-4757-85F4-41ABC59A1AE6}" type="presParOf" srcId="{C2778A15-4287-44DD-BC6F-788A6B164926}" destId="{61ED79F8-A904-4EA5-A23B-44D2430B0B7A}" srcOrd="13" destOrd="0" presId="urn:microsoft.com/office/officeart/2008/layout/CircleAccentTimeline"/>
    <dgm:cxn modelId="{FF16FB59-FB1D-4533-9B95-0C0E0DD6F220}" type="presParOf" srcId="{C2778A15-4287-44DD-BC6F-788A6B164926}" destId="{F8D63A7C-5323-40D9-9A45-4CBF8029C452}" srcOrd="14" destOrd="0" presId="urn:microsoft.com/office/officeart/2008/layout/CircleAccentTimeline"/>
    <dgm:cxn modelId="{3D219584-A74A-4AA7-81C2-A042F9718AC1}" type="presParOf" srcId="{F8D63A7C-5323-40D9-9A45-4CBF8029C452}" destId="{1FC49643-82AE-42AB-A02E-2C17EB7C9AE8}" srcOrd="0" destOrd="0" presId="urn:microsoft.com/office/officeart/2008/layout/CircleAccentTimeline"/>
    <dgm:cxn modelId="{D42F45BC-91CB-49E8-B7F3-BCCA068A303C}" type="presParOf" srcId="{F8D63A7C-5323-40D9-9A45-4CBF8029C452}" destId="{2D453D68-47E8-411D-A038-B4C2E1F4F570}" srcOrd="1" destOrd="0" presId="urn:microsoft.com/office/officeart/2008/layout/CircleAccentTimeline"/>
    <dgm:cxn modelId="{0791421A-A722-434D-9891-36BA6F1ED19E}" type="presParOf" srcId="{F8D63A7C-5323-40D9-9A45-4CBF8029C452}" destId="{A48C6749-C9DA-4E75-ACCA-4464D52AAE22}" srcOrd="2" destOrd="0" presId="urn:microsoft.com/office/officeart/2008/layout/CircleAccentTimeline"/>
    <dgm:cxn modelId="{FA46C998-B285-49F2-A5BB-E69AE446A275}" type="presParOf" srcId="{C2778A15-4287-44DD-BC6F-788A6B164926}" destId="{21F326B7-6FB7-42AA-B518-B35E7C2A79DB}" srcOrd="15" destOrd="0" presId="urn:microsoft.com/office/officeart/2008/layout/CircleAccentTimeline"/>
    <dgm:cxn modelId="{1C7FFA3A-00EE-429C-8279-A6E49203823A}" type="presParOf" srcId="{C2778A15-4287-44DD-BC6F-788A6B164926}" destId="{652ABA5C-8C67-4463-BE8A-BD96DF3F28E7}" srcOrd="16" destOrd="0" presId="urn:microsoft.com/office/officeart/2008/layout/CircleAccentTimeline"/>
    <dgm:cxn modelId="{F0C7C159-838A-4A6F-9749-D4FD78FDBA8A}" type="presParOf" srcId="{C2778A15-4287-44DD-BC6F-788A6B164926}" destId="{5DFBA836-9E70-4F64-AFF5-38C5181E32BA}" srcOrd="17" destOrd="0" presId="urn:microsoft.com/office/officeart/2008/layout/CircleAccentTimeline"/>
    <dgm:cxn modelId="{C33282CF-F2B7-44E2-8750-C4D49F7970A1}" type="presParOf" srcId="{C2778A15-4287-44DD-BC6F-788A6B164926}" destId="{7475D087-787B-4C1E-AF08-8662287736AC}" srcOrd="18" destOrd="0" presId="urn:microsoft.com/office/officeart/2008/layout/CircleAccentTimeline"/>
    <dgm:cxn modelId="{86CA7487-4A20-4899-9EB0-346A0485B6E7}" type="presParOf" srcId="{7475D087-787B-4C1E-AF08-8662287736AC}" destId="{F99C0660-202F-41E7-9A33-15EB55993DA8}" srcOrd="0" destOrd="0" presId="urn:microsoft.com/office/officeart/2008/layout/CircleAccentTimeline"/>
    <dgm:cxn modelId="{BEE0D13F-55B7-4D5E-B275-3B7565A22F1B}" type="presParOf" srcId="{7475D087-787B-4C1E-AF08-8662287736AC}" destId="{80696F54-2167-4D8E-8B06-F58B49DD0EB0}" srcOrd="1" destOrd="0" presId="urn:microsoft.com/office/officeart/2008/layout/CircleAccentTimeline"/>
    <dgm:cxn modelId="{5FC07791-4A43-4E10-9FC0-4F21E9827991}" type="presParOf" srcId="{7475D087-787B-4C1E-AF08-8662287736AC}" destId="{DBE1EC80-11F0-4017-91BC-144C12257FDD}" srcOrd="2" destOrd="0" presId="urn:microsoft.com/office/officeart/2008/layout/CircleAccentTimeline"/>
    <dgm:cxn modelId="{68744E82-37CC-43EF-8B2B-86769E9E49AB}" type="presParOf" srcId="{C2778A15-4287-44DD-BC6F-788A6B164926}" destId="{317A6A19-DFD7-4C8B-A07F-0C127991AC4F}" srcOrd="19" destOrd="0" presId="urn:microsoft.com/office/officeart/2008/layout/CircleAccentTimeline"/>
    <dgm:cxn modelId="{8D6A85E3-2D12-48D4-BB0C-AA8407AB80ED}" type="presParOf" srcId="{C2778A15-4287-44DD-BC6F-788A6B164926}" destId="{FF7C2BAC-6096-490A-AC47-47F15EF9F015}" srcOrd="20" destOrd="0" presId="urn:microsoft.com/office/officeart/2008/layout/CircleAccentTimeline"/>
    <dgm:cxn modelId="{7E6D4C0B-D632-4D99-9361-C7948C3836B8}" type="presParOf" srcId="{C2778A15-4287-44DD-BC6F-788A6B164926}" destId="{D1B59830-F375-4C31-90BD-08929103FA18}" srcOrd="21" destOrd="0" presId="urn:microsoft.com/office/officeart/2008/layout/CircleAccentTimeline"/>
    <dgm:cxn modelId="{4B367302-9EB3-43D0-9D07-50C7A0ED3144}" type="presParOf" srcId="{C2778A15-4287-44DD-BC6F-788A6B164926}" destId="{5049C7CB-7842-4243-B35C-FBD060726C8E}" srcOrd="22" destOrd="0" presId="urn:microsoft.com/office/officeart/2008/layout/CircleAccentTimeline"/>
    <dgm:cxn modelId="{730D7D4A-A074-4B23-80A9-CDE30100A0B3}" type="presParOf" srcId="{5049C7CB-7842-4243-B35C-FBD060726C8E}" destId="{EF75B392-6A62-47AB-9BF5-9143C79580A9}" srcOrd="0" destOrd="0" presId="urn:microsoft.com/office/officeart/2008/layout/CircleAccentTimeline"/>
    <dgm:cxn modelId="{6E468F90-0031-4C46-A4BB-C46D188DED29}" type="presParOf" srcId="{5049C7CB-7842-4243-B35C-FBD060726C8E}" destId="{C1B7FB76-FF3C-419D-90E1-902EF419994A}" srcOrd="1" destOrd="0" presId="urn:microsoft.com/office/officeart/2008/layout/CircleAccentTimeline"/>
    <dgm:cxn modelId="{1B9DEB09-7A65-4166-B7E0-F5DF1B327ED2}" type="presParOf" srcId="{5049C7CB-7842-4243-B35C-FBD060726C8E}" destId="{DEDC3BB7-A43D-4CD0-A506-B9F9E0B65D5F}" srcOrd="2" destOrd="0" presId="urn:microsoft.com/office/officeart/2008/layout/CircleAccentTimeline"/>
    <dgm:cxn modelId="{86AE128D-2FAA-4C57-8E15-3672105C92A8}" type="presParOf" srcId="{C2778A15-4287-44DD-BC6F-788A6B164926}" destId="{C67613B0-16AF-4F88-BD8F-6C47FBA89898}" srcOrd="23" destOrd="0" presId="urn:microsoft.com/office/officeart/2008/layout/CircleAccentTimeline"/>
    <dgm:cxn modelId="{AD8E42B9-CB76-4085-8731-35BF8594D06B}" type="presParOf" srcId="{C2778A15-4287-44DD-BC6F-788A6B164926}" destId="{E5A883BF-9E00-4517-B8DC-11D406A8F91A}" srcOrd="24" destOrd="0" presId="urn:microsoft.com/office/officeart/2008/layout/CircleAccentTimeline"/>
    <dgm:cxn modelId="{C3A14BBF-229A-4C77-B0FB-4025A2B291B9}" type="presParOf" srcId="{C2778A15-4287-44DD-BC6F-788A6B164926}" destId="{963627D7-33BB-4E6B-A1FE-7170B4B5C6B7}" srcOrd="25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26" destOrd="0" presId="urn:microsoft.com/office/officeart/2008/layout/CircleAccentTimeline"/>
    <dgm:cxn modelId="{09FDAC44-6219-4536-A97F-CD812AA0D4D8}" type="presParOf" srcId="{C2778A15-4287-44DD-BC6F-788A6B164926}" destId="{2B85BED5-E418-43AA-8213-CA725EB8E960}" srcOrd="27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322AB388-46B5-4AEF-AAEC-E360A41B5459}">
      <dgm:prSet/>
      <dgm:spPr/>
      <dgm:t>
        <a:bodyPr/>
        <a:lstStyle/>
        <a:p>
          <a:r>
            <a:rPr lang="de-DE" dirty="0"/>
            <a:t>Architektur</a:t>
          </a:r>
        </a:p>
      </dgm:t>
    </dgm:pt>
    <dgm:pt modelId="{A2D66C34-8ED8-47DE-BDC1-8E98460AC95E}" type="parTrans" cxnId="{77E7D075-0019-409B-9AF0-1F9C9E333CD4}">
      <dgm:prSet/>
      <dgm:spPr/>
      <dgm:t>
        <a:bodyPr/>
        <a:lstStyle/>
        <a:p>
          <a:endParaRPr lang="de-DE"/>
        </a:p>
      </dgm:t>
    </dgm:pt>
    <dgm:pt modelId="{B749E121-CAD8-4DE3-9485-196C4B50E1AE}" type="sibTrans" cxnId="{77E7D075-0019-409B-9AF0-1F9C9E333CD4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1605DB92-89F3-42C5-AE01-25818DE72E48}">
      <dgm:prSet/>
      <dgm:spPr/>
      <dgm:t>
        <a:bodyPr/>
        <a:lstStyle/>
        <a:p>
          <a:r>
            <a:rPr lang="de-DE" dirty="0"/>
            <a:t>Cross-OS / Cross-Language</a:t>
          </a:r>
        </a:p>
      </dgm:t>
    </dgm:pt>
    <dgm:pt modelId="{B7717A7E-6FDB-4941-A99A-90AA986D2B18}" type="parTrans" cxnId="{36CF5539-9C34-472A-8C6C-FD6D9F0E6459}">
      <dgm:prSet/>
      <dgm:spPr/>
      <dgm:t>
        <a:bodyPr/>
        <a:lstStyle/>
        <a:p>
          <a:endParaRPr lang="de-DE"/>
        </a:p>
      </dgm:t>
    </dgm:pt>
    <dgm:pt modelId="{70FEBA90-9E02-479E-8569-1EC619ED3FEB}" type="sibTrans" cxnId="{36CF5539-9C34-472A-8C6C-FD6D9F0E6459}">
      <dgm:prSet/>
      <dgm:spPr/>
      <dgm:t>
        <a:bodyPr/>
        <a:lstStyle/>
        <a:p>
          <a:endParaRPr lang="de-DE"/>
        </a:p>
      </dgm:t>
    </dgm:pt>
    <dgm:pt modelId="{DE5CAB08-64E1-46A9-BE9E-3750AA86FBF1}">
      <dgm:prSet/>
      <dgm:spPr/>
      <dgm:t>
        <a:bodyPr/>
        <a:lstStyle/>
        <a:p>
          <a:r>
            <a:rPr lang="de-DE"/>
            <a:t>Code</a:t>
          </a:r>
          <a:endParaRPr lang="de-DE" dirty="0"/>
        </a:p>
      </dgm:t>
    </dgm:pt>
    <dgm:pt modelId="{A57D3336-86C8-480A-824C-57D67DFF1517}" type="parTrans" cxnId="{5BEA8C78-BF68-4DA6-A0D5-4E73AC82CFC3}">
      <dgm:prSet/>
      <dgm:spPr/>
      <dgm:t>
        <a:bodyPr/>
        <a:lstStyle/>
        <a:p>
          <a:endParaRPr lang="de-DE"/>
        </a:p>
      </dgm:t>
    </dgm:pt>
    <dgm:pt modelId="{5DA8F22D-D112-49D1-8409-88AF583B0DE8}" type="sibTrans" cxnId="{5BEA8C78-BF68-4DA6-A0D5-4E73AC82CFC3}">
      <dgm:prSet/>
      <dgm:spPr/>
      <dgm:t>
        <a:bodyPr/>
        <a:lstStyle/>
        <a:p>
          <a:endParaRPr lang="de-DE"/>
        </a:p>
      </dgm:t>
    </dgm:pt>
    <dgm:pt modelId="{C46F05B5-5C8D-474D-AFAA-805988560DC1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4F22CDF-1DC5-4802-B0B9-B746BB6ABFF5}" type="parTrans" cxnId="{4D4A08E4-6130-491D-A667-F087966932D9}">
      <dgm:prSet/>
      <dgm:spPr/>
      <dgm:t>
        <a:bodyPr/>
        <a:lstStyle/>
        <a:p>
          <a:endParaRPr lang="de-DE"/>
        </a:p>
      </dgm:t>
    </dgm:pt>
    <dgm:pt modelId="{FF48F5B8-8CAC-492C-947F-1CFE0C8F2AC3}" type="sibTrans" cxnId="{4D4A08E4-6130-491D-A667-F087966932D9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12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12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2" presStyleCnt="12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57B4CE11-F2AA-43E9-9CB8-1D879E2304D9}" type="pres">
      <dgm:prSet presAssocID="{322AB388-46B5-4AEF-AAEC-E360A41B5459}" presName="desBackupLeftNorm" presStyleCnt="0"/>
      <dgm:spPr/>
    </dgm:pt>
    <dgm:pt modelId="{834B38B9-3108-4FFA-B70B-E7B53B2A37B7}" type="pres">
      <dgm:prSet presAssocID="{322AB388-46B5-4AEF-AAEC-E360A41B5459}" presName="desComposite" presStyleCnt="0"/>
      <dgm:spPr/>
    </dgm:pt>
    <dgm:pt modelId="{5DD21A00-58CC-4F70-86B7-DA65F1040078}" type="pres">
      <dgm:prSet presAssocID="{322AB388-46B5-4AEF-AAEC-E360A41B5459}" presName="desCircle" presStyleLbl="node1" presStyleIdx="0" presStyleCnt="4"/>
      <dgm:spPr/>
    </dgm:pt>
    <dgm:pt modelId="{B70D4713-6C2C-4612-ABC3-03E9F787267A}" type="pres">
      <dgm:prSet presAssocID="{322AB388-46B5-4AEF-AAEC-E360A41B5459}" presName="chTx" presStyleLbl="revTx" presStyleIdx="3" presStyleCnt="12"/>
      <dgm:spPr/>
    </dgm:pt>
    <dgm:pt modelId="{F40E011E-670D-46D7-8321-7505E7F2A4D2}" type="pres">
      <dgm:prSet presAssocID="{322AB388-46B5-4AEF-AAEC-E360A41B5459}" presName="desTx" presStyleLbl="revTx" presStyleIdx="4" presStyleCnt="12">
        <dgm:presLayoutVars>
          <dgm:bulletEnabled val="1"/>
        </dgm:presLayoutVars>
      </dgm:prSet>
      <dgm:spPr/>
    </dgm:pt>
    <dgm:pt modelId="{3DA78B67-8696-47E5-95FB-D2D2A0896331}" type="pres">
      <dgm:prSet presAssocID="{322AB388-46B5-4AEF-AAEC-E360A41B5459}" presName="desBackupRightNorm" presStyleCnt="0"/>
      <dgm:spPr/>
    </dgm:pt>
    <dgm:pt modelId="{22F5FFBB-4BB5-4BE7-B19C-D83A3256D07A}" type="pres">
      <dgm:prSet presAssocID="{B749E121-CAD8-4DE3-9485-196C4B50E1AE}" presName="desSpace" presStyleCnt="0"/>
      <dgm:spPr/>
    </dgm:pt>
    <dgm:pt modelId="{E50B41FD-482B-4FF1-9A2D-74535D2D316B}" type="pres">
      <dgm:prSet presAssocID="{DE5CAB08-64E1-46A9-BE9E-3750AA86FBF1}" presName="desBackupLeftNorm" presStyleCnt="0"/>
      <dgm:spPr/>
    </dgm:pt>
    <dgm:pt modelId="{4F1BF7E2-5713-4ACB-A59B-BBF6118C2663}" type="pres">
      <dgm:prSet presAssocID="{DE5CAB08-64E1-46A9-BE9E-3750AA86FBF1}" presName="desComposite" presStyleCnt="0"/>
      <dgm:spPr/>
    </dgm:pt>
    <dgm:pt modelId="{55FB6132-69EA-48B1-BFCE-C5D31DDDE5F2}" type="pres">
      <dgm:prSet presAssocID="{DE5CAB08-64E1-46A9-BE9E-3750AA86FBF1}" presName="desCircle" presStyleLbl="node1" presStyleIdx="1" presStyleCnt="4"/>
      <dgm:spPr/>
    </dgm:pt>
    <dgm:pt modelId="{E79925BE-3C76-49E6-813B-23D0E47552B8}" type="pres">
      <dgm:prSet presAssocID="{DE5CAB08-64E1-46A9-BE9E-3750AA86FBF1}" presName="chTx" presStyleLbl="revTx" presStyleIdx="5" presStyleCnt="12"/>
      <dgm:spPr/>
    </dgm:pt>
    <dgm:pt modelId="{010EBEC0-5326-42FF-9769-5D5094FB79F9}" type="pres">
      <dgm:prSet presAssocID="{DE5CAB08-64E1-46A9-BE9E-3750AA86FBF1}" presName="desTx" presStyleLbl="revTx" presStyleIdx="6" presStyleCnt="12">
        <dgm:presLayoutVars>
          <dgm:bulletEnabled val="1"/>
        </dgm:presLayoutVars>
      </dgm:prSet>
      <dgm:spPr/>
    </dgm:pt>
    <dgm:pt modelId="{E20F4107-3E66-4F58-A373-499A67FB582B}" type="pres">
      <dgm:prSet presAssocID="{DE5CAB08-64E1-46A9-BE9E-3750AA86FBF1}" presName="desBackupRightNorm" presStyleCnt="0"/>
      <dgm:spPr/>
    </dgm:pt>
    <dgm:pt modelId="{6E82AD16-610A-4306-A9D4-8F8F70F22675}" type="pres">
      <dgm:prSet presAssocID="{5DA8F22D-D112-49D1-8409-88AF583B0DE8}" presName="desSpace" presStyleCnt="0"/>
      <dgm:spPr/>
    </dgm:pt>
    <dgm:pt modelId="{F8E86B63-D71C-4171-BE05-922C3E04C7C9}" type="pres">
      <dgm:prSet presAssocID="{C46F05B5-5C8D-474D-AFAA-805988560DC1}" presName="desBackupLeftNorm" presStyleCnt="0"/>
      <dgm:spPr/>
    </dgm:pt>
    <dgm:pt modelId="{0BF56F64-60CD-49B0-A70F-A8BDFF3B236B}" type="pres">
      <dgm:prSet presAssocID="{C46F05B5-5C8D-474D-AFAA-805988560DC1}" presName="desComposite" presStyleCnt="0"/>
      <dgm:spPr/>
    </dgm:pt>
    <dgm:pt modelId="{B745FF8D-FE64-4FF1-9B4C-8EAD74E0C307}" type="pres">
      <dgm:prSet presAssocID="{C46F05B5-5C8D-474D-AFAA-805988560DC1}" presName="desCircle" presStyleLbl="node1" presStyleIdx="2" presStyleCnt="4"/>
      <dgm:spPr/>
    </dgm:pt>
    <dgm:pt modelId="{F8D1F1BB-525D-4997-AE52-A23F3FF7AB1C}" type="pres">
      <dgm:prSet presAssocID="{C46F05B5-5C8D-474D-AFAA-805988560DC1}" presName="chTx" presStyleLbl="revTx" presStyleIdx="7" presStyleCnt="12"/>
      <dgm:spPr/>
    </dgm:pt>
    <dgm:pt modelId="{56BFEC68-292A-40A6-A0A1-C04E445329FE}" type="pres">
      <dgm:prSet presAssocID="{C46F05B5-5C8D-474D-AFAA-805988560DC1}" presName="desTx" presStyleLbl="revTx" presStyleIdx="8" presStyleCnt="12">
        <dgm:presLayoutVars>
          <dgm:bulletEnabled val="1"/>
        </dgm:presLayoutVars>
      </dgm:prSet>
      <dgm:spPr/>
    </dgm:pt>
    <dgm:pt modelId="{2C3A25FC-E791-458B-8D1B-FE3E96204F98}" type="pres">
      <dgm:prSet presAssocID="{C46F05B5-5C8D-474D-AFAA-805988560DC1}" presName="desBackupRightNorm" presStyleCnt="0"/>
      <dgm:spPr/>
    </dgm:pt>
    <dgm:pt modelId="{22E449C0-447F-43AC-AB14-3D3DDE3E52BC}" type="pres">
      <dgm:prSet presAssocID="{FF48F5B8-8CAC-492C-947F-1CFE0C8F2AC3}" presName="desSpace" presStyleCnt="0"/>
      <dgm:spPr/>
    </dgm:pt>
    <dgm:pt modelId="{D1B59830-F375-4C31-90BD-08929103FA18}" type="pres">
      <dgm:prSet presAssocID="{1605DB92-89F3-42C5-AE01-25818DE72E48}" presName="desBackupLeftNorm" presStyleCnt="0"/>
      <dgm:spPr/>
    </dgm:pt>
    <dgm:pt modelId="{5049C7CB-7842-4243-B35C-FBD060726C8E}" type="pres">
      <dgm:prSet presAssocID="{1605DB92-89F3-42C5-AE01-25818DE72E48}" presName="desComposite" presStyleCnt="0"/>
      <dgm:spPr/>
    </dgm:pt>
    <dgm:pt modelId="{EF75B392-6A62-47AB-9BF5-9143C79580A9}" type="pres">
      <dgm:prSet presAssocID="{1605DB92-89F3-42C5-AE01-25818DE72E48}" presName="desCircle" presStyleLbl="node1" presStyleIdx="3" presStyleCnt="4"/>
      <dgm:spPr>
        <a:solidFill>
          <a:srgbClr val="FF0000"/>
        </a:solidFill>
      </dgm:spPr>
    </dgm:pt>
    <dgm:pt modelId="{C1B7FB76-FF3C-419D-90E1-902EF419994A}" type="pres">
      <dgm:prSet presAssocID="{1605DB92-89F3-42C5-AE01-25818DE72E48}" presName="chTx" presStyleLbl="revTx" presStyleIdx="9" presStyleCnt="12"/>
      <dgm:spPr/>
    </dgm:pt>
    <dgm:pt modelId="{DEDC3BB7-A43D-4CD0-A506-B9F9E0B65D5F}" type="pres">
      <dgm:prSet presAssocID="{1605DB92-89F3-42C5-AE01-25818DE72E48}" presName="desTx" presStyleLbl="revTx" presStyleIdx="10" presStyleCnt="12">
        <dgm:presLayoutVars>
          <dgm:bulletEnabled val="1"/>
        </dgm:presLayoutVars>
      </dgm:prSet>
      <dgm:spPr/>
    </dgm:pt>
    <dgm:pt modelId="{C67613B0-16AF-4F88-BD8F-6C47FBA89898}" type="pres">
      <dgm:prSet presAssocID="{1605DB92-89F3-42C5-AE01-25818DE72E48}" presName="desBackupRightNorm" presStyleCnt="0"/>
      <dgm:spPr/>
    </dgm:pt>
    <dgm:pt modelId="{E5A883BF-9E00-4517-B8DC-11D406A8F91A}" type="pres">
      <dgm:prSet presAssocID="{70FEBA90-9E02-479E-8569-1EC619ED3FEB}" presName="des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11" presStyleCnt="12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5BEA8C78-BF68-4DA6-A0D5-4E73AC82CFC3}" srcId="{21E5FE63-93B2-4421-810A-2CB23FFD7A52}" destId="{DE5CAB08-64E1-46A9-BE9E-3750AA86FBF1}" srcOrd="1" destOrd="0" parTransId="{A57D3336-86C8-480A-824C-57D67DFF1517}" sibTransId="{5DA8F22D-D112-49D1-8409-88AF583B0DE8}"/>
    <dgm:cxn modelId="{36CF5539-9C34-472A-8C6C-FD6D9F0E6459}" srcId="{21E5FE63-93B2-4421-810A-2CB23FFD7A52}" destId="{1605DB92-89F3-42C5-AE01-25818DE72E48}" srcOrd="3" destOrd="0" parTransId="{B7717A7E-6FDB-4941-A99A-90AA986D2B18}" sibTransId="{70FEBA90-9E02-479E-8569-1EC619ED3FEB}"/>
    <dgm:cxn modelId="{AAD8B937-FAED-4574-9448-B06BF8CE062B}" type="presOf" srcId="{1605DB92-89F3-42C5-AE01-25818DE72E48}" destId="{C1B7FB76-FF3C-419D-90E1-902EF419994A}" srcOrd="0" destOrd="0" presId="urn:microsoft.com/office/officeart/2008/layout/CircleAccentTimeline"/>
    <dgm:cxn modelId="{3C370F0D-D122-4C7E-B51E-3387300E6C12}" type="presOf" srcId="{322AB388-46B5-4AEF-AAEC-E360A41B5459}" destId="{B70D4713-6C2C-4612-ABC3-03E9F787267A}" srcOrd="0" destOrd="0" presId="urn:microsoft.com/office/officeart/2008/layout/CircleAccentTimeline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DD35D151-96F0-4D4C-B474-6B49DA37EAF9}" type="presOf" srcId="{DE5CAB08-64E1-46A9-BE9E-3750AA86FBF1}" destId="{E79925BE-3C76-49E6-813B-23D0E47552B8}" srcOrd="0" destOrd="0" presId="urn:microsoft.com/office/officeart/2008/layout/CircleAccentTimeline"/>
    <dgm:cxn modelId="{1B84831B-5A96-4786-BADC-357628206190}" type="presOf" srcId="{C46F05B5-5C8D-474D-AFAA-805988560DC1}" destId="{F8D1F1BB-525D-4997-AE52-A23F3FF7AB1C}" srcOrd="0" destOrd="0" presId="urn:microsoft.com/office/officeart/2008/layout/CircleAccentTimeline"/>
    <dgm:cxn modelId="{77E7D075-0019-409B-9AF0-1F9C9E333CD4}" srcId="{21E5FE63-93B2-4421-810A-2CB23FFD7A52}" destId="{322AB388-46B5-4AEF-AAEC-E360A41B5459}" srcOrd="0" destOrd="0" parTransId="{A2D66C34-8ED8-47DE-BDC1-8E98460AC95E}" sibTransId="{B749E121-CAD8-4DE3-9485-196C4B50E1AE}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4D4A08E4-6130-491D-A667-F087966932D9}" srcId="{21E5FE63-93B2-4421-810A-2CB23FFD7A52}" destId="{C46F05B5-5C8D-474D-AFAA-805988560DC1}" srcOrd="2" destOrd="0" parTransId="{34F22CDF-1DC5-4802-B0B9-B746BB6ABFF5}" sibTransId="{FF48F5B8-8CAC-492C-947F-1CFE0C8F2AC3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0BCE89C8-0B55-44A1-BDEB-B01576C04D21}" type="presParOf" srcId="{C2778A15-4287-44DD-BC6F-788A6B164926}" destId="{CF43AEB7-0A11-4DD5-9771-2F4BDE24FD41}" srcOrd="6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7" destOrd="0" presId="urn:microsoft.com/office/officeart/2008/layout/CircleAccentTimeline"/>
    <dgm:cxn modelId="{BC89268B-B4D9-4C13-8ADD-F641E2C9C789}" type="presParOf" srcId="{C2778A15-4287-44DD-BC6F-788A6B164926}" destId="{257C4FDE-B307-4F0C-B7C1-82D3376E6F5B}" srcOrd="8" destOrd="0" presId="urn:microsoft.com/office/officeart/2008/layout/CircleAccentTimeline"/>
    <dgm:cxn modelId="{0B4631D6-6619-4363-9A05-043D0BD1753E}" type="presParOf" srcId="{C2778A15-4287-44DD-BC6F-788A6B164926}" destId="{57B4CE11-F2AA-43E9-9CB8-1D879E2304D9}" srcOrd="9" destOrd="0" presId="urn:microsoft.com/office/officeart/2008/layout/CircleAccentTimeline"/>
    <dgm:cxn modelId="{057EFEB4-1A68-42EB-91E3-BE39A6634DFE}" type="presParOf" srcId="{C2778A15-4287-44DD-BC6F-788A6B164926}" destId="{834B38B9-3108-4FFA-B70B-E7B53B2A37B7}" srcOrd="10" destOrd="0" presId="urn:microsoft.com/office/officeart/2008/layout/CircleAccentTimeline"/>
    <dgm:cxn modelId="{120BD4DF-BE4C-46F9-9C62-04780F95B275}" type="presParOf" srcId="{834B38B9-3108-4FFA-B70B-E7B53B2A37B7}" destId="{5DD21A00-58CC-4F70-86B7-DA65F1040078}" srcOrd="0" destOrd="0" presId="urn:microsoft.com/office/officeart/2008/layout/CircleAccentTimeline"/>
    <dgm:cxn modelId="{9193F21D-A889-4E3A-A4BE-1F169132BF97}" type="presParOf" srcId="{834B38B9-3108-4FFA-B70B-E7B53B2A37B7}" destId="{B70D4713-6C2C-4612-ABC3-03E9F787267A}" srcOrd="1" destOrd="0" presId="urn:microsoft.com/office/officeart/2008/layout/CircleAccentTimeline"/>
    <dgm:cxn modelId="{D4D01CD0-87EC-4EFB-8AE3-7722091BB112}" type="presParOf" srcId="{834B38B9-3108-4FFA-B70B-E7B53B2A37B7}" destId="{F40E011E-670D-46D7-8321-7505E7F2A4D2}" srcOrd="2" destOrd="0" presId="urn:microsoft.com/office/officeart/2008/layout/CircleAccentTimeline"/>
    <dgm:cxn modelId="{43E627AF-36DC-4E18-B7AD-19F08E80A698}" type="presParOf" srcId="{C2778A15-4287-44DD-BC6F-788A6B164926}" destId="{3DA78B67-8696-47E5-95FB-D2D2A0896331}" srcOrd="11" destOrd="0" presId="urn:microsoft.com/office/officeart/2008/layout/CircleAccentTimeline"/>
    <dgm:cxn modelId="{E2FDE649-F1A0-4D90-B212-423A176FFB75}" type="presParOf" srcId="{C2778A15-4287-44DD-BC6F-788A6B164926}" destId="{22F5FFBB-4BB5-4BE7-B19C-D83A3256D07A}" srcOrd="12" destOrd="0" presId="urn:microsoft.com/office/officeart/2008/layout/CircleAccentTimeline"/>
    <dgm:cxn modelId="{33F3275C-9E25-42A4-BCD9-333BD04B5FFB}" type="presParOf" srcId="{C2778A15-4287-44DD-BC6F-788A6B164926}" destId="{E50B41FD-482B-4FF1-9A2D-74535D2D316B}" srcOrd="13" destOrd="0" presId="urn:microsoft.com/office/officeart/2008/layout/CircleAccentTimeline"/>
    <dgm:cxn modelId="{C89C05E4-7FB7-48E8-A19A-56D705B52EBF}" type="presParOf" srcId="{C2778A15-4287-44DD-BC6F-788A6B164926}" destId="{4F1BF7E2-5713-4ACB-A59B-BBF6118C2663}" srcOrd="14" destOrd="0" presId="urn:microsoft.com/office/officeart/2008/layout/CircleAccentTimeline"/>
    <dgm:cxn modelId="{49426907-4BE7-4E99-AAA0-46970BADB421}" type="presParOf" srcId="{4F1BF7E2-5713-4ACB-A59B-BBF6118C2663}" destId="{55FB6132-69EA-48B1-BFCE-C5D31DDDE5F2}" srcOrd="0" destOrd="0" presId="urn:microsoft.com/office/officeart/2008/layout/CircleAccentTimeline"/>
    <dgm:cxn modelId="{C552AE26-8A98-462A-8CE9-4EECAC2ED95E}" type="presParOf" srcId="{4F1BF7E2-5713-4ACB-A59B-BBF6118C2663}" destId="{E79925BE-3C76-49E6-813B-23D0E47552B8}" srcOrd="1" destOrd="0" presId="urn:microsoft.com/office/officeart/2008/layout/CircleAccentTimeline"/>
    <dgm:cxn modelId="{1079E0F8-F830-4257-8ED5-BF9A47E1AA75}" type="presParOf" srcId="{4F1BF7E2-5713-4ACB-A59B-BBF6118C2663}" destId="{010EBEC0-5326-42FF-9769-5D5094FB79F9}" srcOrd="2" destOrd="0" presId="urn:microsoft.com/office/officeart/2008/layout/CircleAccentTimeline"/>
    <dgm:cxn modelId="{A32B8A12-0F64-4327-98E6-3D575AC7FE96}" type="presParOf" srcId="{C2778A15-4287-44DD-BC6F-788A6B164926}" destId="{E20F4107-3E66-4F58-A373-499A67FB582B}" srcOrd="15" destOrd="0" presId="urn:microsoft.com/office/officeart/2008/layout/CircleAccentTimeline"/>
    <dgm:cxn modelId="{ADD8828F-0B73-4B8A-980B-7EF063646031}" type="presParOf" srcId="{C2778A15-4287-44DD-BC6F-788A6B164926}" destId="{6E82AD16-610A-4306-A9D4-8F8F70F22675}" srcOrd="16" destOrd="0" presId="urn:microsoft.com/office/officeart/2008/layout/CircleAccentTimeline"/>
    <dgm:cxn modelId="{7DD0C780-7388-4EDB-841A-8AA61F1927CF}" type="presParOf" srcId="{C2778A15-4287-44DD-BC6F-788A6B164926}" destId="{F8E86B63-D71C-4171-BE05-922C3E04C7C9}" srcOrd="17" destOrd="0" presId="urn:microsoft.com/office/officeart/2008/layout/CircleAccentTimeline"/>
    <dgm:cxn modelId="{9EDFF008-B6D9-46BE-B737-15663E89F170}" type="presParOf" srcId="{C2778A15-4287-44DD-BC6F-788A6B164926}" destId="{0BF56F64-60CD-49B0-A70F-A8BDFF3B236B}" srcOrd="18" destOrd="0" presId="urn:microsoft.com/office/officeart/2008/layout/CircleAccentTimeline"/>
    <dgm:cxn modelId="{02A43DD4-3428-4E74-83DC-1DC51E3D3822}" type="presParOf" srcId="{0BF56F64-60CD-49B0-A70F-A8BDFF3B236B}" destId="{B745FF8D-FE64-4FF1-9B4C-8EAD74E0C307}" srcOrd="0" destOrd="0" presId="urn:microsoft.com/office/officeart/2008/layout/CircleAccentTimeline"/>
    <dgm:cxn modelId="{BC0A11F5-72CB-4757-AF19-A42559553B28}" type="presParOf" srcId="{0BF56F64-60CD-49B0-A70F-A8BDFF3B236B}" destId="{F8D1F1BB-525D-4997-AE52-A23F3FF7AB1C}" srcOrd="1" destOrd="0" presId="urn:microsoft.com/office/officeart/2008/layout/CircleAccentTimeline"/>
    <dgm:cxn modelId="{05EC1A52-1DCD-489B-9926-66F1E856911D}" type="presParOf" srcId="{0BF56F64-60CD-49B0-A70F-A8BDFF3B236B}" destId="{56BFEC68-292A-40A6-A0A1-C04E445329FE}" srcOrd="2" destOrd="0" presId="urn:microsoft.com/office/officeart/2008/layout/CircleAccentTimeline"/>
    <dgm:cxn modelId="{5CBDB630-68F5-4346-823C-0906A265308F}" type="presParOf" srcId="{C2778A15-4287-44DD-BC6F-788A6B164926}" destId="{2C3A25FC-E791-458B-8D1B-FE3E96204F98}" srcOrd="19" destOrd="0" presId="urn:microsoft.com/office/officeart/2008/layout/CircleAccentTimeline"/>
    <dgm:cxn modelId="{6CB7B961-8E2F-4499-AC3D-808E9CEA34CF}" type="presParOf" srcId="{C2778A15-4287-44DD-BC6F-788A6B164926}" destId="{22E449C0-447F-43AC-AB14-3D3DDE3E52BC}" srcOrd="20" destOrd="0" presId="urn:microsoft.com/office/officeart/2008/layout/CircleAccentTimeline"/>
    <dgm:cxn modelId="{7E6D4C0B-D632-4D99-9361-C7948C3836B8}" type="presParOf" srcId="{C2778A15-4287-44DD-BC6F-788A6B164926}" destId="{D1B59830-F375-4C31-90BD-08929103FA18}" srcOrd="21" destOrd="0" presId="urn:microsoft.com/office/officeart/2008/layout/CircleAccentTimeline"/>
    <dgm:cxn modelId="{4B367302-9EB3-43D0-9D07-50C7A0ED3144}" type="presParOf" srcId="{C2778A15-4287-44DD-BC6F-788A6B164926}" destId="{5049C7CB-7842-4243-B35C-FBD060726C8E}" srcOrd="22" destOrd="0" presId="urn:microsoft.com/office/officeart/2008/layout/CircleAccentTimeline"/>
    <dgm:cxn modelId="{730D7D4A-A074-4B23-80A9-CDE30100A0B3}" type="presParOf" srcId="{5049C7CB-7842-4243-B35C-FBD060726C8E}" destId="{EF75B392-6A62-47AB-9BF5-9143C79580A9}" srcOrd="0" destOrd="0" presId="urn:microsoft.com/office/officeart/2008/layout/CircleAccentTimeline"/>
    <dgm:cxn modelId="{6E468F90-0031-4C46-A4BB-C46D188DED29}" type="presParOf" srcId="{5049C7CB-7842-4243-B35C-FBD060726C8E}" destId="{C1B7FB76-FF3C-419D-90E1-902EF419994A}" srcOrd="1" destOrd="0" presId="urn:microsoft.com/office/officeart/2008/layout/CircleAccentTimeline"/>
    <dgm:cxn modelId="{1B9DEB09-7A65-4166-B7E0-F5DF1B327ED2}" type="presParOf" srcId="{5049C7CB-7842-4243-B35C-FBD060726C8E}" destId="{DEDC3BB7-A43D-4CD0-A506-B9F9E0B65D5F}" srcOrd="2" destOrd="0" presId="urn:microsoft.com/office/officeart/2008/layout/CircleAccentTimeline"/>
    <dgm:cxn modelId="{86AE128D-2FAA-4C57-8E15-3672105C92A8}" type="presParOf" srcId="{C2778A15-4287-44DD-BC6F-788A6B164926}" destId="{C67613B0-16AF-4F88-BD8F-6C47FBA89898}" srcOrd="23" destOrd="0" presId="urn:microsoft.com/office/officeart/2008/layout/CircleAccentTimeline"/>
    <dgm:cxn modelId="{AD8E42B9-CB76-4085-8731-35BF8594D06B}" type="presParOf" srcId="{C2778A15-4287-44DD-BC6F-788A6B164926}" destId="{E5A883BF-9E00-4517-B8DC-11D406A8F91A}" srcOrd="24" destOrd="0" presId="urn:microsoft.com/office/officeart/2008/layout/CircleAccentTimeline"/>
    <dgm:cxn modelId="{C3A14BBF-229A-4C77-B0FB-4025A2B291B9}" type="presParOf" srcId="{C2778A15-4287-44DD-BC6F-788A6B164926}" destId="{963627D7-33BB-4E6B-A1FE-7170B4B5C6B7}" srcOrd="25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26" destOrd="0" presId="urn:microsoft.com/office/officeart/2008/layout/CircleAccentTimeline"/>
    <dgm:cxn modelId="{09FDAC44-6219-4536-A97F-CD812AA0D4D8}" type="presParOf" srcId="{C2778A15-4287-44DD-BC6F-788A6B164926}" destId="{2B85BED5-E418-43AA-8213-CA725EB8E960}" srcOrd="27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Einführung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/>
            <a:t>Funktionsweise</a:t>
          </a:r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4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1" presStyleCnt="4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2" presStyleCnt="4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>
        <a:solidFill>
          <a:srgbClr val="FF0000"/>
        </a:solidFill>
      </dgm:spPr>
    </dgm:pt>
    <dgm:pt modelId="{302DC838-1A98-44E8-9B59-40F9EAA5FE87}" type="pres">
      <dgm:prSet presAssocID="{6D5156F4-464C-4FFB-91C1-1FB59CDADBCF}" presName="parTx" presStyleLbl="revTx" presStyleIdx="3" presStyleCnt="4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00E6C4BA-3FE2-4401-AF9A-A30E7B937AA7}" type="presParOf" srcId="{C2778A15-4287-44DD-BC6F-788A6B164926}" destId="{45DBC6AA-E5F8-41DE-BC1C-A3BF8196935E}" srcOrd="3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4" destOrd="0" presId="urn:microsoft.com/office/officeart/2008/layout/CircleAccentTimeline"/>
    <dgm:cxn modelId="{64322502-7223-4817-89E7-7E41808F8156}" type="presParOf" srcId="{C2778A15-4287-44DD-BC6F-788A6B164926}" destId="{5AE4D703-A1B2-47B0-80AA-B982721B52E8}" srcOrd="5" destOrd="0" presId="urn:microsoft.com/office/officeart/2008/layout/CircleAccentTimeline"/>
    <dgm:cxn modelId="{0BCE89C8-0B55-44A1-BDEB-B01576C04D21}" type="presParOf" srcId="{C2778A15-4287-44DD-BC6F-788A6B164926}" destId="{CF43AEB7-0A11-4DD5-9771-2F4BDE24FD41}" srcOrd="6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7" destOrd="0" presId="urn:microsoft.com/office/officeart/2008/layout/CircleAccentTimeline"/>
    <dgm:cxn modelId="{BC89268B-B4D9-4C13-8ADD-F641E2C9C789}" type="presParOf" srcId="{C2778A15-4287-44DD-BC6F-788A6B164926}" destId="{257C4FDE-B307-4F0C-B7C1-82D3376E6F5B}" srcOrd="8" destOrd="0" presId="urn:microsoft.com/office/officeart/2008/layout/CircleAccentTimeline"/>
    <dgm:cxn modelId="{C3A14BBF-229A-4C77-B0FB-4025A2B291B9}" type="presParOf" srcId="{C2778A15-4287-44DD-BC6F-788A6B164926}" destId="{963627D7-33BB-4E6B-A1FE-7170B4B5C6B7}" srcOrd="9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10" destOrd="0" presId="urn:microsoft.com/office/officeart/2008/layout/CircleAccentTimeline"/>
    <dgm:cxn modelId="{09FDAC44-6219-4536-A97F-CD812AA0D4D8}" type="presParOf" srcId="{C2778A15-4287-44DD-BC6F-788A6B164926}" destId="{2B85BED5-E418-43AA-8213-CA725EB8E960}" srcOrd="11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824872" y="1588228"/>
          <a:ext cx="1317403" cy="131740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1289066" y="514275"/>
          <a:ext cx="1637678" cy="7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Einführung</a:t>
          </a:r>
        </a:p>
      </dsp:txBody>
      <dsp:txXfrm>
        <a:off x="1289066" y="514275"/>
        <a:ext cx="1637678" cy="789234"/>
      </dsp:txXfrm>
    </dsp:sp>
    <dsp:sp modelId="{3EB6B89E-5F47-465D-AE70-6B2EE390DB7D}">
      <dsp:nvSpPr>
        <dsp:cNvPr id="0" name=""/>
        <dsp:cNvSpPr/>
      </dsp:nvSpPr>
      <dsp:spPr>
        <a:xfrm>
          <a:off x="2241612" y="1588228"/>
          <a:ext cx="1317403" cy="131740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2705806" y="514275"/>
          <a:ext cx="1637678" cy="7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Funktionsweise</a:t>
          </a:r>
        </a:p>
      </dsp:txBody>
      <dsp:txXfrm>
        <a:off x="2705806" y="514275"/>
        <a:ext cx="1637678" cy="789234"/>
      </dsp:txXfrm>
    </dsp:sp>
    <dsp:sp modelId="{B3CCCD32-2567-4D3E-813B-9FEA1174ACF2}">
      <dsp:nvSpPr>
        <dsp:cNvPr id="0" name=""/>
        <dsp:cNvSpPr/>
      </dsp:nvSpPr>
      <dsp:spPr>
        <a:xfrm>
          <a:off x="3658353" y="1588228"/>
          <a:ext cx="1317403" cy="131740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4122546" y="514275"/>
          <a:ext cx="1637678" cy="7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Weihnachtsmann Problem</a:t>
          </a:r>
        </a:p>
      </dsp:txBody>
      <dsp:txXfrm>
        <a:off x="4122546" y="514275"/>
        <a:ext cx="1637678" cy="789234"/>
      </dsp:txXfrm>
    </dsp:sp>
    <dsp:sp modelId="{749D804E-9F00-4458-B450-A4D306A250D7}">
      <dsp:nvSpPr>
        <dsp:cNvPr id="0" name=""/>
        <dsp:cNvSpPr/>
      </dsp:nvSpPr>
      <dsp:spPr>
        <a:xfrm>
          <a:off x="5075093" y="1588228"/>
          <a:ext cx="1317403" cy="131740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5539286" y="514275"/>
          <a:ext cx="1637678" cy="7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Anmerkungen</a:t>
          </a:r>
        </a:p>
      </dsp:txBody>
      <dsp:txXfrm>
        <a:off x="5539286" y="514275"/>
        <a:ext cx="1637678" cy="789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71" y="1981534"/>
          <a:ext cx="632920" cy="63292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223184" y="1465575"/>
          <a:ext cx="786790" cy="37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Einführung</a:t>
          </a:r>
        </a:p>
      </dsp:txBody>
      <dsp:txXfrm>
        <a:off x="223184" y="1465575"/>
        <a:ext cx="786790" cy="379172"/>
      </dsp:txXfrm>
    </dsp:sp>
    <dsp:sp modelId="{9C793C51-7EDE-4894-8576-4323138859C2}">
      <dsp:nvSpPr>
        <dsp:cNvPr id="0" name=""/>
        <dsp:cNvSpPr/>
      </dsp:nvSpPr>
      <dsp:spPr>
        <a:xfrm>
          <a:off x="680765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A448B-C71D-405F-9F9B-340AF4236BC1}">
      <dsp:nvSpPr>
        <dsp:cNvPr id="0" name=""/>
        <dsp:cNvSpPr/>
      </dsp:nvSpPr>
      <dsp:spPr>
        <a:xfrm rot="17700000">
          <a:off x="291672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Überblick</a:t>
          </a:r>
        </a:p>
      </dsp:txBody>
      <dsp:txXfrm>
        <a:off x="291672" y="2590987"/>
        <a:ext cx="680610" cy="328164"/>
      </dsp:txXfrm>
    </dsp:sp>
    <dsp:sp modelId="{B77717D2-09B0-423A-8D48-7ECB348F9068}">
      <dsp:nvSpPr>
        <dsp:cNvPr id="0" name=""/>
        <dsp:cNvSpPr/>
      </dsp:nvSpPr>
      <dsp:spPr>
        <a:xfrm rot="17700000">
          <a:off x="717774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8B426-9EFC-450B-8228-B2C096AA8B67}">
      <dsp:nvSpPr>
        <dsp:cNvPr id="0" name=""/>
        <dsp:cNvSpPr/>
      </dsp:nvSpPr>
      <dsp:spPr>
        <a:xfrm>
          <a:off x="1056914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044382-DE3A-4C34-AA37-7DA855D6F9D8}">
      <dsp:nvSpPr>
        <dsp:cNvPr id="0" name=""/>
        <dsp:cNvSpPr/>
      </dsp:nvSpPr>
      <dsp:spPr>
        <a:xfrm rot="17700000">
          <a:off x="667821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Just a </a:t>
          </a:r>
          <a:r>
            <a:rPr lang="de-DE" sz="800" kern="1200" dirty="0" err="1"/>
            <a:t>library</a:t>
          </a:r>
          <a:r>
            <a:rPr lang="de-DE" sz="800" kern="1200" dirty="0"/>
            <a:t>!</a:t>
          </a:r>
        </a:p>
      </dsp:txBody>
      <dsp:txXfrm>
        <a:off x="667821" y="2590987"/>
        <a:ext cx="680610" cy="328164"/>
      </dsp:txXfrm>
    </dsp:sp>
    <dsp:sp modelId="{F95871C0-51E1-4F8B-BB4C-BE934AA2CFE3}">
      <dsp:nvSpPr>
        <dsp:cNvPr id="0" name=""/>
        <dsp:cNvSpPr/>
      </dsp:nvSpPr>
      <dsp:spPr>
        <a:xfrm rot="17700000">
          <a:off x="1093923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6BB19-FD6D-4F03-9846-4A28181FD4AC}">
      <dsp:nvSpPr>
        <dsp:cNvPr id="0" name=""/>
        <dsp:cNvSpPr/>
      </dsp:nvSpPr>
      <dsp:spPr>
        <a:xfrm>
          <a:off x="1433063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1F424-C1A9-495A-A9B0-9099A1D61D2B}">
      <dsp:nvSpPr>
        <dsp:cNvPr id="0" name=""/>
        <dsp:cNvSpPr/>
      </dsp:nvSpPr>
      <dsp:spPr>
        <a:xfrm rot="17700000">
          <a:off x="1043970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Threading</a:t>
          </a:r>
        </a:p>
      </dsp:txBody>
      <dsp:txXfrm>
        <a:off x="1043970" y="2590987"/>
        <a:ext cx="680610" cy="328164"/>
      </dsp:txXfrm>
    </dsp:sp>
    <dsp:sp modelId="{DFFC1C1A-9470-4EFA-B317-E1F700A60D53}">
      <dsp:nvSpPr>
        <dsp:cNvPr id="0" name=""/>
        <dsp:cNvSpPr/>
      </dsp:nvSpPr>
      <dsp:spPr>
        <a:xfrm rot="17700000">
          <a:off x="1470072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6B89E-5F47-465D-AE70-6B2EE390DB7D}">
      <dsp:nvSpPr>
        <dsp:cNvPr id="0" name=""/>
        <dsp:cNvSpPr/>
      </dsp:nvSpPr>
      <dsp:spPr>
        <a:xfrm>
          <a:off x="1809263" y="1981534"/>
          <a:ext cx="632920" cy="63292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2032275" y="1465575"/>
          <a:ext cx="786790" cy="37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Funktionsweise</a:t>
          </a:r>
        </a:p>
      </dsp:txBody>
      <dsp:txXfrm>
        <a:off x="2032275" y="1465575"/>
        <a:ext cx="786790" cy="379172"/>
      </dsp:txXfrm>
    </dsp:sp>
    <dsp:sp modelId="{90BB4EED-EA97-4B27-93F1-082607384F8F}">
      <dsp:nvSpPr>
        <dsp:cNvPr id="0" name=""/>
        <dsp:cNvSpPr/>
      </dsp:nvSpPr>
      <dsp:spPr>
        <a:xfrm>
          <a:off x="2489857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95CAD-6D3E-4DF1-8394-B4A3AA426C54}">
      <dsp:nvSpPr>
        <dsp:cNvPr id="0" name=""/>
        <dsp:cNvSpPr/>
      </dsp:nvSpPr>
      <dsp:spPr>
        <a:xfrm rot="17700000">
          <a:off x="2100763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Message</a:t>
          </a:r>
        </a:p>
      </dsp:txBody>
      <dsp:txXfrm>
        <a:off x="2100763" y="2590987"/>
        <a:ext cx="680610" cy="328164"/>
      </dsp:txXfrm>
    </dsp:sp>
    <dsp:sp modelId="{52226037-34EB-4E5B-BAF5-B4156E4001D9}">
      <dsp:nvSpPr>
        <dsp:cNvPr id="0" name=""/>
        <dsp:cNvSpPr/>
      </dsp:nvSpPr>
      <dsp:spPr>
        <a:xfrm rot="17700000">
          <a:off x="2526866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C0795-7703-4AC1-8003-585781D358AD}">
      <dsp:nvSpPr>
        <dsp:cNvPr id="0" name=""/>
        <dsp:cNvSpPr/>
      </dsp:nvSpPr>
      <dsp:spPr>
        <a:xfrm>
          <a:off x="2866006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6491C-7B9E-41FB-8BC6-D557079E0393}">
      <dsp:nvSpPr>
        <dsp:cNvPr id="0" name=""/>
        <dsp:cNvSpPr/>
      </dsp:nvSpPr>
      <dsp:spPr>
        <a:xfrm rot="17700000">
          <a:off x="2476912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Sockets</a:t>
          </a:r>
        </a:p>
      </dsp:txBody>
      <dsp:txXfrm>
        <a:off x="2476912" y="2590987"/>
        <a:ext cx="680610" cy="328164"/>
      </dsp:txXfrm>
    </dsp:sp>
    <dsp:sp modelId="{263065AD-99C9-468A-A037-2CBB51A3C930}">
      <dsp:nvSpPr>
        <dsp:cNvPr id="0" name=""/>
        <dsp:cNvSpPr/>
      </dsp:nvSpPr>
      <dsp:spPr>
        <a:xfrm rot="17700000">
          <a:off x="2903014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35716-FF68-4395-BA65-96BE277FB35A}">
      <dsp:nvSpPr>
        <dsp:cNvPr id="0" name=""/>
        <dsp:cNvSpPr/>
      </dsp:nvSpPr>
      <dsp:spPr>
        <a:xfrm>
          <a:off x="3242154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32E16-A140-42F5-818C-872B25028357}">
      <dsp:nvSpPr>
        <dsp:cNvPr id="0" name=""/>
        <dsp:cNvSpPr/>
      </dsp:nvSpPr>
      <dsp:spPr>
        <a:xfrm rot="17700000">
          <a:off x="2853061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Pattern</a:t>
          </a:r>
        </a:p>
      </dsp:txBody>
      <dsp:txXfrm>
        <a:off x="2853061" y="2590987"/>
        <a:ext cx="680610" cy="328164"/>
      </dsp:txXfrm>
    </dsp:sp>
    <dsp:sp modelId="{32BF022B-385E-4472-B0D5-F4E2D8718809}">
      <dsp:nvSpPr>
        <dsp:cNvPr id="0" name=""/>
        <dsp:cNvSpPr/>
      </dsp:nvSpPr>
      <dsp:spPr>
        <a:xfrm rot="17700000">
          <a:off x="3279163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C14A-F93A-4021-9715-927061B825B4}">
      <dsp:nvSpPr>
        <dsp:cNvPr id="0" name=""/>
        <dsp:cNvSpPr/>
      </dsp:nvSpPr>
      <dsp:spPr>
        <a:xfrm>
          <a:off x="3618303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10FB7-3855-4271-841E-135341CB32E1}">
      <dsp:nvSpPr>
        <dsp:cNvPr id="0" name=""/>
        <dsp:cNvSpPr/>
      </dsp:nvSpPr>
      <dsp:spPr>
        <a:xfrm rot="17700000">
          <a:off x="3229210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/>
            <a:t>Socket-Eigenschaften</a:t>
          </a:r>
          <a:endParaRPr lang="de-DE" sz="800" kern="1200" dirty="0"/>
        </a:p>
      </dsp:txBody>
      <dsp:txXfrm>
        <a:off x="3229210" y="2590987"/>
        <a:ext cx="680610" cy="328164"/>
      </dsp:txXfrm>
    </dsp:sp>
    <dsp:sp modelId="{BC03DE1A-BB03-40FB-9444-934E9EECA935}">
      <dsp:nvSpPr>
        <dsp:cNvPr id="0" name=""/>
        <dsp:cNvSpPr/>
      </dsp:nvSpPr>
      <dsp:spPr>
        <a:xfrm rot="17700000">
          <a:off x="3655312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A4298-167B-40BB-9CBB-89C52D138B4E}">
      <dsp:nvSpPr>
        <dsp:cNvPr id="0" name=""/>
        <dsp:cNvSpPr/>
      </dsp:nvSpPr>
      <dsp:spPr>
        <a:xfrm>
          <a:off x="3994452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B0B87-B121-427F-BDDC-E039500F9CEE}">
      <dsp:nvSpPr>
        <dsp:cNvPr id="0" name=""/>
        <dsp:cNvSpPr/>
      </dsp:nvSpPr>
      <dsp:spPr>
        <a:xfrm rot="17700000">
          <a:off x="3605359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Bind &amp; Connect</a:t>
          </a:r>
        </a:p>
      </dsp:txBody>
      <dsp:txXfrm>
        <a:off x="3605359" y="2590987"/>
        <a:ext cx="680610" cy="328164"/>
      </dsp:txXfrm>
    </dsp:sp>
    <dsp:sp modelId="{4CACE350-2FCE-49B6-BDC7-909D67704BD3}">
      <dsp:nvSpPr>
        <dsp:cNvPr id="0" name=""/>
        <dsp:cNvSpPr/>
      </dsp:nvSpPr>
      <dsp:spPr>
        <a:xfrm rot="17700000">
          <a:off x="4031461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60056-A264-42D7-94CD-ABAFF6A6933D}">
      <dsp:nvSpPr>
        <dsp:cNvPr id="0" name=""/>
        <dsp:cNvSpPr/>
      </dsp:nvSpPr>
      <dsp:spPr>
        <a:xfrm>
          <a:off x="4370601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FA7AA-992B-43B4-AA2E-4E1D633DC03D}">
      <dsp:nvSpPr>
        <dsp:cNvPr id="0" name=""/>
        <dsp:cNvSpPr/>
      </dsp:nvSpPr>
      <dsp:spPr>
        <a:xfrm rot="17700000">
          <a:off x="3981507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Codebeispiel</a:t>
          </a:r>
        </a:p>
      </dsp:txBody>
      <dsp:txXfrm>
        <a:off x="3981507" y="2590987"/>
        <a:ext cx="680610" cy="328164"/>
      </dsp:txXfrm>
    </dsp:sp>
    <dsp:sp modelId="{2DBC1474-D7CC-4F16-8243-66690DE75D97}">
      <dsp:nvSpPr>
        <dsp:cNvPr id="0" name=""/>
        <dsp:cNvSpPr/>
      </dsp:nvSpPr>
      <dsp:spPr>
        <a:xfrm rot="17700000">
          <a:off x="4407610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CCD32-2567-4D3E-813B-9FEA1174ACF2}">
      <dsp:nvSpPr>
        <dsp:cNvPr id="0" name=""/>
        <dsp:cNvSpPr/>
      </dsp:nvSpPr>
      <dsp:spPr>
        <a:xfrm>
          <a:off x="4746801" y="1981534"/>
          <a:ext cx="632920" cy="63292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4969813" y="1465575"/>
          <a:ext cx="786790" cy="37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Weihnachtsmann Problem</a:t>
          </a:r>
        </a:p>
      </dsp:txBody>
      <dsp:txXfrm>
        <a:off x="4969813" y="1465575"/>
        <a:ext cx="786790" cy="379172"/>
      </dsp:txXfrm>
    </dsp:sp>
    <dsp:sp modelId="{5DD21A00-58CC-4F70-86B7-DA65F1040078}">
      <dsp:nvSpPr>
        <dsp:cNvPr id="0" name=""/>
        <dsp:cNvSpPr/>
      </dsp:nvSpPr>
      <dsp:spPr>
        <a:xfrm>
          <a:off x="5427395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D4713-6C2C-4612-ABC3-03E9F787267A}">
      <dsp:nvSpPr>
        <dsp:cNvPr id="0" name=""/>
        <dsp:cNvSpPr/>
      </dsp:nvSpPr>
      <dsp:spPr>
        <a:xfrm rot="17700000">
          <a:off x="5038301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Architektur</a:t>
          </a:r>
        </a:p>
      </dsp:txBody>
      <dsp:txXfrm>
        <a:off x="5038301" y="2590987"/>
        <a:ext cx="680610" cy="328164"/>
      </dsp:txXfrm>
    </dsp:sp>
    <dsp:sp modelId="{F40E011E-670D-46D7-8321-7505E7F2A4D2}">
      <dsp:nvSpPr>
        <dsp:cNvPr id="0" name=""/>
        <dsp:cNvSpPr/>
      </dsp:nvSpPr>
      <dsp:spPr>
        <a:xfrm rot="17700000">
          <a:off x="5464403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49643-82AE-42AB-A02E-2C17EB7C9AE8}">
      <dsp:nvSpPr>
        <dsp:cNvPr id="0" name=""/>
        <dsp:cNvSpPr/>
      </dsp:nvSpPr>
      <dsp:spPr>
        <a:xfrm>
          <a:off x="5803544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453D68-47E8-411D-A038-B4C2E1F4F570}">
      <dsp:nvSpPr>
        <dsp:cNvPr id="0" name=""/>
        <dsp:cNvSpPr/>
      </dsp:nvSpPr>
      <dsp:spPr>
        <a:xfrm rot="17700000">
          <a:off x="5414450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Code</a:t>
          </a:r>
        </a:p>
      </dsp:txBody>
      <dsp:txXfrm>
        <a:off x="5414450" y="2590987"/>
        <a:ext cx="680610" cy="328164"/>
      </dsp:txXfrm>
    </dsp:sp>
    <dsp:sp modelId="{A48C6749-C9DA-4E75-ACCA-4464D52AAE22}">
      <dsp:nvSpPr>
        <dsp:cNvPr id="0" name=""/>
        <dsp:cNvSpPr/>
      </dsp:nvSpPr>
      <dsp:spPr>
        <a:xfrm rot="17700000">
          <a:off x="5840552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C0660-202F-41E7-9A33-15EB55993DA8}">
      <dsp:nvSpPr>
        <dsp:cNvPr id="0" name=""/>
        <dsp:cNvSpPr/>
      </dsp:nvSpPr>
      <dsp:spPr>
        <a:xfrm>
          <a:off x="6179692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96F54-2167-4D8E-8B06-F58B49DD0EB0}">
      <dsp:nvSpPr>
        <dsp:cNvPr id="0" name=""/>
        <dsp:cNvSpPr/>
      </dsp:nvSpPr>
      <dsp:spPr>
        <a:xfrm rot="17700000">
          <a:off x="5790599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Demo</a:t>
          </a:r>
        </a:p>
      </dsp:txBody>
      <dsp:txXfrm>
        <a:off x="5790599" y="2590987"/>
        <a:ext cx="680610" cy="328164"/>
      </dsp:txXfrm>
    </dsp:sp>
    <dsp:sp modelId="{DBE1EC80-11F0-4017-91BC-144C12257FDD}">
      <dsp:nvSpPr>
        <dsp:cNvPr id="0" name=""/>
        <dsp:cNvSpPr/>
      </dsp:nvSpPr>
      <dsp:spPr>
        <a:xfrm rot="17700000">
          <a:off x="6216701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C50FA-84AD-468C-AF7A-9684EFA01FD0}">
      <dsp:nvSpPr>
        <dsp:cNvPr id="0" name=""/>
        <dsp:cNvSpPr/>
      </dsp:nvSpPr>
      <dsp:spPr>
        <a:xfrm>
          <a:off x="6555841" y="2133732"/>
          <a:ext cx="328525" cy="3285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6A8D6-E09E-404C-9ADD-76144C7209E4}">
      <dsp:nvSpPr>
        <dsp:cNvPr id="0" name=""/>
        <dsp:cNvSpPr/>
      </dsp:nvSpPr>
      <dsp:spPr>
        <a:xfrm rot="17700000">
          <a:off x="6166748" y="259098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Cross-OS / Cross-Language</a:t>
          </a:r>
        </a:p>
      </dsp:txBody>
      <dsp:txXfrm>
        <a:off x="6166748" y="2590987"/>
        <a:ext cx="680610" cy="328164"/>
      </dsp:txXfrm>
    </dsp:sp>
    <dsp:sp modelId="{5C1757DE-84C7-4908-8DE2-145DEE54F8DF}">
      <dsp:nvSpPr>
        <dsp:cNvPr id="0" name=""/>
        <dsp:cNvSpPr/>
      </dsp:nvSpPr>
      <dsp:spPr>
        <a:xfrm rot="17700000">
          <a:off x="6592850" y="1676837"/>
          <a:ext cx="680610" cy="328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804E-9F00-4458-B450-A4D306A250D7}">
      <dsp:nvSpPr>
        <dsp:cNvPr id="0" name=""/>
        <dsp:cNvSpPr/>
      </dsp:nvSpPr>
      <dsp:spPr>
        <a:xfrm>
          <a:off x="6932041" y="1981534"/>
          <a:ext cx="632920" cy="63292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7155053" y="1465575"/>
          <a:ext cx="786790" cy="37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Anmerkungen</a:t>
          </a:r>
        </a:p>
      </dsp:txBody>
      <dsp:txXfrm>
        <a:off x="7155053" y="1465575"/>
        <a:ext cx="786790" cy="379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606" y="1804637"/>
          <a:ext cx="1209643" cy="120964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427830" y="818531"/>
          <a:ext cx="1503720" cy="72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Einführung</a:t>
          </a:r>
        </a:p>
      </dsp:txBody>
      <dsp:txXfrm>
        <a:off x="427830" y="818531"/>
        <a:ext cx="1503720" cy="724677"/>
      </dsp:txXfrm>
    </dsp:sp>
    <dsp:sp modelId="{9C793C51-7EDE-4894-8576-4323138859C2}">
      <dsp:nvSpPr>
        <dsp:cNvPr id="0" name=""/>
        <dsp:cNvSpPr/>
      </dsp:nvSpPr>
      <dsp:spPr>
        <a:xfrm>
          <a:off x="1302364" y="2095518"/>
          <a:ext cx="627881" cy="627881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A448B-C71D-405F-9F9B-340AF4236BC1}">
      <dsp:nvSpPr>
        <dsp:cNvPr id="0" name=""/>
        <dsp:cNvSpPr/>
      </dsp:nvSpPr>
      <dsp:spPr>
        <a:xfrm rot="17700000">
          <a:off x="558725" y="2969430"/>
          <a:ext cx="1300789" cy="6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Überblick</a:t>
          </a:r>
        </a:p>
      </dsp:txBody>
      <dsp:txXfrm>
        <a:off x="558725" y="2969430"/>
        <a:ext cx="1300789" cy="627191"/>
      </dsp:txXfrm>
    </dsp:sp>
    <dsp:sp modelId="{B77717D2-09B0-423A-8D48-7ECB348F9068}">
      <dsp:nvSpPr>
        <dsp:cNvPr id="0" name=""/>
        <dsp:cNvSpPr/>
      </dsp:nvSpPr>
      <dsp:spPr>
        <a:xfrm rot="17700000">
          <a:off x="1373096" y="1222296"/>
          <a:ext cx="1300789" cy="6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8B426-9EFC-450B-8228-B2C096AA8B67}">
      <dsp:nvSpPr>
        <dsp:cNvPr id="0" name=""/>
        <dsp:cNvSpPr/>
      </dsp:nvSpPr>
      <dsp:spPr>
        <a:xfrm>
          <a:off x="2021264" y="2095518"/>
          <a:ext cx="627881" cy="627881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044382-DE3A-4C34-AA37-7DA855D6F9D8}">
      <dsp:nvSpPr>
        <dsp:cNvPr id="0" name=""/>
        <dsp:cNvSpPr/>
      </dsp:nvSpPr>
      <dsp:spPr>
        <a:xfrm rot="17700000">
          <a:off x="1277624" y="2969430"/>
          <a:ext cx="1300789" cy="6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Just a </a:t>
          </a:r>
          <a:r>
            <a:rPr lang="de-DE" sz="1600" kern="1200" dirty="0" err="1"/>
            <a:t>library</a:t>
          </a:r>
          <a:r>
            <a:rPr lang="de-DE" sz="1600" kern="1200" dirty="0"/>
            <a:t>!</a:t>
          </a:r>
        </a:p>
      </dsp:txBody>
      <dsp:txXfrm>
        <a:off x="1277624" y="2969430"/>
        <a:ext cx="1300789" cy="627191"/>
      </dsp:txXfrm>
    </dsp:sp>
    <dsp:sp modelId="{F95871C0-51E1-4F8B-BB4C-BE934AA2CFE3}">
      <dsp:nvSpPr>
        <dsp:cNvPr id="0" name=""/>
        <dsp:cNvSpPr/>
      </dsp:nvSpPr>
      <dsp:spPr>
        <a:xfrm rot="17700000">
          <a:off x="2091995" y="1222296"/>
          <a:ext cx="1300789" cy="6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6BB19-FD6D-4F03-9846-4A28181FD4AC}">
      <dsp:nvSpPr>
        <dsp:cNvPr id="0" name=""/>
        <dsp:cNvSpPr/>
      </dsp:nvSpPr>
      <dsp:spPr>
        <a:xfrm>
          <a:off x="2740163" y="2095518"/>
          <a:ext cx="627881" cy="627881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1F424-C1A9-495A-A9B0-9099A1D61D2B}">
      <dsp:nvSpPr>
        <dsp:cNvPr id="0" name=""/>
        <dsp:cNvSpPr/>
      </dsp:nvSpPr>
      <dsp:spPr>
        <a:xfrm rot="17700000">
          <a:off x="1996523" y="2969430"/>
          <a:ext cx="1300789" cy="6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Threading</a:t>
          </a:r>
        </a:p>
      </dsp:txBody>
      <dsp:txXfrm>
        <a:off x="1996523" y="2969430"/>
        <a:ext cx="1300789" cy="627191"/>
      </dsp:txXfrm>
    </dsp:sp>
    <dsp:sp modelId="{DFFC1C1A-9470-4EFA-B317-E1F700A60D53}">
      <dsp:nvSpPr>
        <dsp:cNvPr id="0" name=""/>
        <dsp:cNvSpPr/>
      </dsp:nvSpPr>
      <dsp:spPr>
        <a:xfrm rot="17700000">
          <a:off x="2810895" y="1222296"/>
          <a:ext cx="1300789" cy="6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6B89E-5F47-465D-AE70-6B2EE390DB7D}">
      <dsp:nvSpPr>
        <dsp:cNvPr id="0" name=""/>
        <dsp:cNvSpPr/>
      </dsp:nvSpPr>
      <dsp:spPr>
        <a:xfrm>
          <a:off x="3459159" y="1804637"/>
          <a:ext cx="1209643" cy="120964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3885383" y="818531"/>
          <a:ext cx="1503720" cy="72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Funktionsweise</a:t>
          </a:r>
        </a:p>
      </dsp:txBody>
      <dsp:txXfrm>
        <a:off x="3885383" y="818531"/>
        <a:ext cx="1503720" cy="724677"/>
      </dsp:txXfrm>
    </dsp:sp>
    <dsp:sp modelId="{B3CCCD32-2567-4D3E-813B-9FEA1174ACF2}">
      <dsp:nvSpPr>
        <dsp:cNvPr id="0" name=""/>
        <dsp:cNvSpPr/>
      </dsp:nvSpPr>
      <dsp:spPr>
        <a:xfrm>
          <a:off x="4760014" y="1804637"/>
          <a:ext cx="1209643" cy="120964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5186237" y="818531"/>
          <a:ext cx="1503720" cy="72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Weihnachtsmann Problem</a:t>
          </a:r>
        </a:p>
      </dsp:txBody>
      <dsp:txXfrm>
        <a:off x="5186237" y="818531"/>
        <a:ext cx="1503720" cy="724677"/>
      </dsp:txXfrm>
    </dsp:sp>
    <dsp:sp modelId="{749D804E-9F00-4458-B450-A4D306A250D7}">
      <dsp:nvSpPr>
        <dsp:cNvPr id="0" name=""/>
        <dsp:cNvSpPr/>
      </dsp:nvSpPr>
      <dsp:spPr>
        <a:xfrm>
          <a:off x="6060868" y="1804637"/>
          <a:ext cx="1209643" cy="120964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487092" y="818531"/>
          <a:ext cx="1503720" cy="72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Anmerkungen</a:t>
          </a:r>
        </a:p>
      </dsp:txBody>
      <dsp:txXfrm>
        <a:off x="6487092" y="818531"/>
        <a:ext cx="1503720" cy="724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906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336549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Einführung</a:t>
          </a:r>
        </a:p>
      </dsp:txBody>
      <dsp:txXfrm>
        <a:off x="336549" y="1110134"/>
        <a:ext cx="1180621" cy="568968"/>
      </dsp:txXfrm>
    </dsp:sp>
    <dsp:sp modelId="{3EB6B89E-5F47-465D-AE70-6B2EE390DB7D}">
      <dsp:nvSpPr>
        <dsp:cNvPr id="0" name=""/>
        <dsp:cNvSpPr/>
      </dsp:nvSpPr>
      <dsp:spPr>
        <a:xfrm>
          <a:off x="1023251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1357894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Funktionsweise</a:t>
          </a:r>
        </a:p>
      </dsp:txBody>
      <dsp:txXfrm>
        <a:off x="1357894" y="1110134"/>
        <a:ext cx="1180621" cy="568968"/>
      </dsp:txXfrm>
    </dsp:sp>
    <dsp:sp modelId="{90BB4EED-EA97-4B27-93F1-082607384F8F}">
      <dsp:nvSpPr>
        <dsp:cNvPr id="0" name=""/>
        <dsp:cNvSpPr/>
      </dsp:nvSpPr>
      <dsp:spPr>
        <a:xfrm>
          <a:off x="2044520" y="2112740"/>
          <a:ext cx="492970" cy="492970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95CAD-6D3E-4DF1-8394-B4A3AA426C54}">
      <dsp:nvSpPr>
        <dsp:cNvPr id="0" name=""/>
        <dsp:cNvSpPr/>
      </dsp:nvSpPr>
      <dsp:spPr>
        <a:xfrm rot="17700000">
          <a:off x="1460663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Message</a:t>
          </a:r>
        </a:p>
      </dsp:txBody>
      <dsp:txXfrm>
        <a:off x="1460663" y="2798877"/>
        <a:ext cx="1021293" cy="492429"/>
      </dsp:txXfrm>
    </dsp:sp>
    <dsp:sp modelId="{52226037-34EB-4E5B-BAF5-B4156E4001D9}">
      <dsp:nvSpPr>
        <dsp:cNvPr id="0" name=""/>
        <dsp:cNvSpPr/>
      </dsp:nvSpPr>
      <dsp:spPr>
        <a:xfrm rot="17700000">
          <a:off x="2100054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C0795-7703-4AC1-8003-585781D358AD}">
      <dsp:nvSpPr>
        <dsp:cNvPr id="0" name=""/>
        <dsp:cNvSpPr/>
      </dsp:nvSpPr>
      <dsp:spPr>
        <a:xfrm>
          <a:off x="2608952" y="2112740"/>
          <a:ext cx="492970" cy="492970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6491C-7B9E-41FB-8BC6-D557079E0393}">
      <dsp:nvSpPr>
        <dsp:cNvPr id="0" name=""/>
        <dsp:cNvSpPr/>
      </dsp:nvSpPr>
      <dsp:spPr>
        <a:xfrm rot="17700000">
          <a:off x="2025095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Sockets</a:t>
          </a:r>
        </a:p>
      </dsp:txBody>
      <dsp:txXfrm>
        <a:off x="2025095" y="2798877"/>
        <a:ext cx="1021293" cy="492429"/>
      </dsp:txXfrm>
    </dsp:sp>
    <dsp:sp modelId="{263065AD-99C9-468A-A037-2CBB51A3C930}">
      <dsp:nvSpPr>
        <dsp:cNvPr id="0" name=""/>
        <dsp:cNvSpPr/>
      </dsp:nvSpPr>
      <dsp:spPr>
        <a:xfrm rot="17700000">
          <a:off x="2664486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35716-FF68-4395-BA65-96BE277FB35A}">
      <dsp:nvSpPr>
        <dsp:cNvPr id="0" name=""/>
        <dsp:cNvSpPr/>
      </dsp:nvSpPr>
      <dsp:spPr>
        <a:xfrm>
          <a:off x="3173384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32E16-A140-42F5-818C-872B25028357}">
      <dsp:nvSpPr>
        <dsp:cNvPr id="0" name=""/>
        <dsp:cNvSpPr/>
      </dsp:nvSpPr>
      <dsp:spPr>
        <a:xfrm rot="17700000">
          <a:off x="2589527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Pattern</a:t>
          </a:r>
        </a:p>
      </dsp:txBody>
      <dsp:txXfrm>
        <a:off x="2589527" y="2798877"/>
        <a:ext cx="1021293" cy="492429"/>
      </dsp:txXfrm>
    </dsp:sp>
    <dsp:sp modelId="{32BF022B-385E-4472-B0D5-F4E2D8718809}">
      <dsp:nvSpPr>
        <dsp:cNvPr id="0" name=""/>
        <dsp:cNvSpPr/>
      </dsp:nvSpPr>
      <dsp:spPr>
        <a:xfrm rot="17700000">
          <a:off x="3228918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C14A-F93A-4021-9715-927061B825B4}">
      <dsp:nvSpPr>
        <dsp:cNvPr id="0" name=""/>
        <dsp:cNvSpPr/>
      </dsp:nvSpPr>
      <dsp:spPr>
        <a:xfrm>
          <a:off x="3737816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10FB7-3855-4271-841E-135341CB32E1}">
      <dsp:nvSpPr>
        <dsp:cNvPr id="0" name=""/>
        <dsp:cNvSpPr/>
      </dsp:nvSpPr>
      <dsp:spPr>
        <a:xfrm rot="17700000">
          <a:off x="3153959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Socket-Eigenschaften</a:t>
          </a:r>
          <a:endParaRPr lang="de-DE" sz="1200" kern="1200" dirty="0"/>
        </a:p>
      </dsp:txBody>
      <dsp:txXfrm>
        <a:off x="3153959" y="2798877"/>
        <a:ext cx="1021293" cy="492429"/>
      </dsp:txXfrm>
    </dsp:sp>
    <dsp:sp modelId="{BC03DE1A-BB03-40FB-9444-934E9EECA935}">
      <dsp:nvSpPr>
        <dsp:cNvPr id="0" name=""/>
        <dsp:cNvSpPr/>
      </dsp:nvSpPr>
      <dsp:spPr>
        <a:xfrm rot="17700000">
          <a:off x="3793350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A4298-167B-40BB-9CBB-89C52D138B4E}">
      <dsp:nvSpPr>
        <dsp:cNvPr id="0" name=""/>
        <dsp:cNvSpPr/>
      </dsp:nvSpPr>
      <dsp:spPr>
        <a:xfrm>
          <a:off x="4302248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B0B87-B121-427F-BDDC-E039500F9CEE}">
      <dsp:nvSpPr>
        <dsp:cNvPr id="0" name=""/>
        <dsp:cNvSpPr/>
      </dsp:nvSpPr>
      <dsp:spPr>
        <a:xfrm rot="17700000">
          <a:off x="3718392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Bind &amp; Connect</a:t>
          </a:r>
        </a:p>
      </dsp:txBody>
      <dsp:txXfrm>
        <a:off x="3718392" y="2798877"/>
        <a:ext cx="1021293" cy="492429"/>
      </dsp:txXfrm>
    </dsp:sp>
    <dsp:sp modelId="{4CACE350-2FCE-49B6-BDC7-909D67704BD3}">
      <dsp:nvSpPr>
        <dsp:cNvPr id="0" name=""/>
        <dsp:cNvSpPr/>
      </dsp:nvSpPr>
      <dsp:spPr>
        <a:xfrm rot="17700000">
          <a:off x="4357782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60056-A264-42D7-94CD-ABAFF6A6933D}">
      <dsp:nvSpPr>
        <dsp:cNvPr id="0" name=""/>
        <dsp:cNvSpPr/>
      </dsp:nvSpPr>
      <dsp:spPr>
        <a:xfrm>
          <a:off x="4866680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FA7AA-992B-43B4-AA2E-4E1D633DC03D}">
      <dsp:nvSpPr>
        <dsp:cNvPr id="0" name=""/>
        <dsp:cNvSpPr/>
      </dsp:nvSpPr>
      <dsp:spPr>
        <a:xfrm rot="17700000">
          <a:off x="4282824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Codebeispiel</a:t>
          </a:r>
        </a:p>
      </dsp:txBody>
      <dsp:txXfrm>
        <a:off x="4282824" y="2798877"/>
        <a:ext cx="1021293" cy="492429"/>
      </dsp:txXfrm>
    </dsp:sp>
    <dsp:sp modelId="{2DBC1474-D7CC-4F16-8243-66690DE75D97}">
      <dsp:nvSpPr>
        <dsp:cNvPr id="0" name=""/>
        <dsp:cNvSpPr/>
      </dsp:nvSpPr>
      <dsp:spPr>
        <a:xfrm rot="17700000">
          <a:off x="4922214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CCD32-2567-4D3E-813B-9FEA1174ACF2}">
      <dsp:nvSpPr>
        <dsp:cNvPr id="0" name=""/>
        <dsp:cNvSpPr/>
      </dsp:nvSpPr>
      <dsp:spPr>
        <a:xfrm>
          <a:off x="5431188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5765831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Weihnachtsmann Problem</a:t>
          </a:r>
        </a:p>
      </dsp:txBody>
      <dsp:txXfrm>
        <a:off x="5765831" y="1110134"/>
        <a:ext cx="1180621" cy="568968"/>
      </dsp:txXfrm>
    </dsp:sp>
    <dsp:sp modelId="{749D804E-9F00-4458-B450-A4D306A250D7}">
      <dsp:nvSpPr>
        <dsp:cNvPr id="0" name=""/>
        <dsp:cNvSpPr/>
      </dsp:nvSpPr>
      <dsp:spPr>
        <a:xfrm>
          <a:off x="6452533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787175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Anmerkungen</a:t>
          </a:r>
        </a:p>
      </dsp:txBody>
      <dsp:txXfrm>
        <a:off x="6787175" y="1110134"/>
        <a:ext cx="1180621" cy="568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906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336549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Einführung</a:t>
          </a:r>
        </a:p>
      </dsp:txBody>
      <dsp:txXfrm>
        <a:off x="336549" y="1110134"/>
        <a:ext cx="1180621" cy="568968"/>
      </dsp:txXfrm>
    </dsp:sp>
    <dsp:sp modelId="{3EB6B89E-5F47-465D-AE70-6B2EE390DB7D}">
      <dsp:nvSpPr>
        <dsp:cNvPr id="0" name=""/>
        <dsp:cNvSpPr/>
      </dsp:nvSpPr>
      <dsp:spPr>
        <a:xfrm>
          <a:off x="1023251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1357894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Funktionsweise</a:t>
          </a:r>
        </a:p>
      </dsp:txBody>
      <dsp:txXfrm>
        <a:off x="1357894" y="1110134"/>
        <a:ext cx="1180621" cy="568968"/>
      </dsp:txXfrm>
    </dsp:sp>
    <dsp:sp modelId="{90BB4EED-EA97-4B27-93F1-082607384F8F}">
      <dsp:nvSpPr>
        <dsp:cNvPr id="0" name=""/>
        <dsp:cNvSpPr/>
      </dsp:nvSpPr>
      <dsp:spPr>
        <a:xfrm>
          <a:off x="2044520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95CAD-6D3E-4DF1-8394-B4A3AA426C54}">
      <dsp:nvSpPr>
        <dsp:cNvPr id="0" name=""/>
        <dsp:cNvSpPr/>
      </dsp:nvSpPr>
      <dsp:spPr>
        <a:xfrm rot="17700000">
          <a:off x="1460663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Message</a:t>
          </a:r>
        </a:p>
      </dsp:txBody>
      <dsp:txXfrm>
        <a:off x="1460663" y="2798877"/>
        <a:ext cx="1021293" cy="492429"/>
      </dsp:txXfrm>
    </dsp:sp>
    <dsp:sp modelId="{52226037-34EB-4E5B-BAF5-B4156E4001D9}">
      <dsp:nvSpPr>
        <dsp:cNvPr id="0" name=""/>
        <dsp:cNvSpPr/>
      </dsp:nvSpPr>
      <dsp:spPr>
        <a:xfrm rot="17700000">
          <a:off x="2100054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C0795-7703-4AC1-8003-585781D358AD}">
      <dsp:nvSpPr>
        <dsp:cNvPr id="0" name=""/>
        <dsp:cNvSpPr/>
      </dsp:nvSpPr>
      <dsp:spPr>
        <a:xfrm>
          <a:off x="2608952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6491C-7B9E-41FB-8BC6-D557079E0393}">
      <dsp:nvSpPr>
        <dsp:cNvPr id="0" name=""/>
        <dsp:cNvSpPr/>
      </dsp:nvSpPr>
      <dsp:spPr>
        <a:xfrm rot="17700000">
          <a:off x="2025095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Sockets</a:t>
          </a:r>
        </a:p>
      </dsp:txBody>
      <dsp:txXfrm>
        <a:off x="2025095" y="2798877"/>
        <a:ext cx="1021293" cy="492429"/>
      </dsp:txXfrm>
    </dsp:sp>
    <dsp:sp modelId="{263065AD-99C9-468A-A037-2CBB51A3C930}">
      <dsp:nvSpPr>
        <dsp:cNvPr id="0" name=""/>
        <dsp:cNvSpPr/>
      </dsp:nvSpPr>
      <dsp:spPr>
        <a:xfrm rot="17700000">
          <a:off x="2664486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35716-FF68-4395-BA65-96BE277FB35A}">
      <dsp:nvSpPr>
        <dsp:cNvPr id="0" name=""/>
        <dsp:cNvSpPr/>
      </dsp:nvSpPr>
      <dsp:spPr>
        <a:xfrm>
          <a:off x="3173384" y="2112740"/>
          <a:ext cx="492970" cy="492970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32E16-A140-42F5-818C-872B25028357}">
      <dsp:nvSpPr>
        <dsp:cNvPr id="0" name=""/>
        <dsp:cNvSpPr/>
      </dsp:nvSpPr>
      <dsp:spPr>
        <a:xfrm rot="17700000">
          <a:off x="2589527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Pattern</a:t>
          </a:r>
        </a:p>
      </dsp:txBody>
      <dsp:txXfrm>
        <a:off x="2589527" y="2798877"/>
        <a:ext cx="1021293" cy="492429"/>
      </dsp:txXfrm>
    </dsp:sp>
    <dsp:sp modelId="{32BF022B-385E-4472-B0D5-F4E2D8718809}">
      <dsp:nvSpPr>
        <dsp:cNvPr id="0" name=""/>
        <dsp:cNvSpPr/>
      </dsp:nvSpPr>
      <dsp:spPr>
        <a:xfrm rot="17700000">
          <a:off x="3228918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C14A-F93A-4021-9715-927061B825B4}">
      <dsp:nvSpPr>
        <dsp:cNvPr id="0" name=""/>
        <dsp:cNvSpPr/>
      </dsp:nvSpPr>
      <dsp:spPr>
        <a:xfrm>
          <a:off x="3737816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10FB7-3855-4271-841E-135341CB32E1}">
      <dsp:nvSpPr>
        <dsp:cNvPr id="0" name=""/>
        <dsp:cNvSpPr/>
      </dsp:nvSpPr>
      <dsp:spPr>
        <a:xfrm rot="17700000">
          <a:off x="3153959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Socket-Eigenschaften</a:t>
          </a:r>
          <a:endParaRPr lang="de-DE" sz="1200" kern="1200" dirty="0"/>
        </a:p>
      </dsp:txBody>
      <dsp:txXfrm>
        <a:off x="3153959" y="2798877"/>
        <a:ext cx="1021293" cy="492429"/>
      </dsp:txXfrm>
    </dsp:sp>
    <dsp:sp modelId="{BC03DE1A-BB03-40FB-9444-934E9EECA935}">
      <dsp:nvSpPr>
        <dsp:cNvPr id="0" name=""/>
        <dsp:cNvSpPr/>
      </dsp:nvSpPr>
      <dsp:spPr>
        <a:xfrm rot="17700000">
          <a:off x="3793350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A4298-167B-40BB-9CBB-89C52D138B4E}">
      <dsp:nvSpPr>
        <dsp:cNvPr id="0" name=""/>
        <dsp:cNvSpPr/>
      </dsp:nvSpPr>
      <dsp:spPr>
        <a:xfrm>
          <a:off x="4302248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B0B87-B121-427F-BDDC-E039500F9CEE}">
      <dsp:nvSpPr>
        <dsp:cNvPr id="0" name=""/>
        <dsp:cNvSpPr/>
      </dsp:nvSpPr>
      <dsp:spPr>
        <a:xfrm rot="17700000">
          <a:off x="3718392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Bind &amp; Connect</a:t>
          </a:r>
        </a:p>
      </dsp:txBody>
      <dsp:txXfrm>
        <a:off x="3718392" y="2798877"/>
        <a:ext cx="1021293" cy="492429"/>
      </dsp:txXfrm>
    </dsp:sp>
    <dsp:sp modelId="{4CACE350-2FCE-49B6-BDC7-909D67704BD3}">
      <dsp:nvSpPr>
        <dsp:cNvPr id="0" name=""/>
        <dsp:cNvSpPr/>
      </dsp:nvSpPr>
      <dsp:spPr>
        <a:xfrm rot="17700000">
          <a:off x="4357782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60056-A264-42D7-94CD-ABAFF6A6933D}">
      <dsp:nvSpPr>
        <dsp:cNvPr id="0" name=""/>
        <dsp:cNvSpPr/>
      </dsp:nvSpPr>
      <dsp:spPr>
        <a:xfrm>
          <a:off x="4866680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FA7AA-992B-43B4-AA2E-4E1D633DC03D}">
      <dsp:nvSpPr>
        <dsp:cNvPr id="0" name=""/>
        <dsp:cNvSpPr/>
      </dsp:nvSpPr>
      <dsp:spPr>
        <a:xfrm rot="17700000">
          <a:off x="4282824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Codebeispiel</a:t>
          </a:r>
        </a:p>
      </dsp:txBody>
      <dsp:txXfrm>
        <a:off x="4282824" y="2798877"/>
        <a:ext cx="1021293" cy="492429"/>
      </dsp:txXfrm>
    </dsp:sp>
    <dsp:sp modelId="{2DBC1474-D7CC-4F16-8243-66690DE75D97}">
      <dsp:nvSpPr>
        <dsp:cNvPr id="0" name=""/>
        <dsp:cNvSpPr/>
      </dsp:nvSpPr>
      <dsp:spPr>
        <a:xfrm rot="17700000">
          <a:off x="4922214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CCD32-2567-4D3E-813B-9FEA1174ACF2}">
      <dsp:nvSpPr>
        <dsp:cNvPr id="0" name=""/>
        <dsp:cNvSpPr/>
      </dsp:nvSpPr>
      <dsp:spPr>
        <a:xfrm>
          <a:off x="5431188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5765831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Weihnachtsmann Problem</a:t>
          </a:r>
        </a:p>
      </dsp:txBody>
      <dsp:txXfrm>
        <a:off x="5765831" y="1110134"/>
        <a:ext cx="1180621" cy="568968"/>
      </dsp:txXfrm>
    </dsp:sp>
    <dsp:sp modelId="{749D804E-9F00-4458-B450-A4D306A250D7}">
      <dsp:nvSpPr>
        <dsp:cNvPr id="0" name=""/>
        <dsp:cNvSpPr/>
      </dsp:nvSpPr>
      <dsp:spPr>
        <a:xfrm>
          <a:off x="6452533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787175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Anmerkungen</a:t>
          </a:r>
        </a:p>
      </dsp:txBody>
      <dsp:txXfrm>
        <a:off x="6787175" y="1110134"/>
        <a:ext cx="1180621" cy="568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906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336549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Einführung</a:t>
          </a:r>
        </a:p>
      </dsp:txBody>
      <dsp:txXfrm>
        <a:off x="336549" y="1110134"/>
        <a:ext cx="1180621" cy="568968"/>
      </dsp:txXfrm>
    </dsp:sp>
    <dsp:sp modelId="{3EB6B89E-5F47-465D-AE70-6B2EE390DB7D}">
      <dsp:nvSpPr>
        <dsp:cNvPr id="0" name=""/>
        <dsp:cNvSpPr/>
      </dsp:nvSpPr>
      <dsp:spPr>
        <a:xfrm>
          <a:off x="1023251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1357894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Funktionsweise</a:t>
          </a:r>
        </a:p>
      </dsp:txBody>
      <dsp:txXfrm>
        <a:off x="1357894" y="1110134"/>
        <a:ext cx="1180621" cy="568968"/>
      </dsp:txXfrm>
    </dsp:sp>
    <dsp:sp modelId="{90BB4EED-EA97-4B27-93F1-082607384F8F}">
      <dsp:nvSpPr>
        <dsp:cNvPr id="0" name=""/>
        <dsp:cNvSpPr/>
      </dsp:nvSpPr>
      <dsp:spPr>
        <a:xfrm>
          <a:off x="2044520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95CAD-6D3E-4DF1-8394-B4A3AA426C54}">
      <dsp:nvSpPr>
        <dsp:cNvPr id="0" name=""/>
        <dsp:cNvSpPr/>
      </dsp:nvSpPr>
      <dsp:spPr>
        <a:xfrm rot="17700000">
          <a:off x="1460663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Message</a:t>
          </a:r>
        </a:p>
      </dsp:txBody>
      <dsp:txXfrm>
        <a:off x="1460663" y="2798877"/>
        <a:ext cx="1021293" cy="492429"/>
      </dsp:txXfrm>
    </dsp:sp>
    <dsp:sp modelId="{52226037-34EB-4E5B-BAF5-B4156E4001D9}">
      <dsp:nvSpPr>
        <dsp:cNvPr id="0" name=""/>
        <dsp:cNvSpPr/>
      </dsp:nvSpPr>
      <dsp:spPr>
        <a:xfrm rot="17700000">
          <a:off x="2100054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C0795-7703-4AC1-8003-585781D358AD}">
      <dsp:nvSpPr>
        <dsp:cNvPr id="0" name=""/>
        <dsp:cNvSpPr/>
      </dsp:nvSpPr>
      <dsp:spPr>
        <a:xfrm>
          <a:off x="2608952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6491C-7B9E-41FB-8BC6-D557079E0393}">
      <dsp:nvSpPr>
        <dsp:cNvPr id="0" name=""/>
        <dsp:cNvSpPr/>
      </dsp:nvSpPr>
      <dsp:spPr>
        <a:xfrm rot="17700000">
          <a:off x="2025095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Sockets</a:t>
          </a:r>
        </a:p>
      </dsp:txBody>
      <dsp:txXfrm>
        <a:off x="2025095" y="2798877"/>
        <a:ext cx="1021293" cy="492429"/>
      </dsp:txXfrm>
    </dsp:sp>
    <dsp:sp modelId="{263065AD-99C9-468A-A037-2CBB51A3C930}">
      <dsp:nvSpPr>
        <dsp:cNvPr id="0" name=""/>
        <dsp:cNvSpPr/>
      </dsp:nvSpPr>
      <dsp:spPr>
        <a:xfrm rot="17700000">
          <a:off x="2664486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35716-FF68-4395-BA65-96BE277FB35A}">
      <dsp:nvSpPr>
        <dsp:cNvPr id="0" name=""/>
        <dsp:cNvSpPr/>
      </dsp:nvSpPr>
      <dsp:spPr>
        <a:xfrm>
          <a:off x="3173384" y="2112740"/>
          <a:ext cx="492970" cy="4929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32E16-A140-42F5-818C-872B25028357}">
      <dsp:nvSpPr>
        <dsp:cNvPr id="0" name=""/>
        <dsp:cNvSpPr/>
      </dsp:nvSpPr>
      <dsp:spPr>
        <a:xfrm rot="17700000">
          <a:off x="2589527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Pattern</a:t>
          </a:r>
        </a:p>
      </dsp:txBody>
      <dsp:txXfrm>
        <a:off x="2589527" y="2798877"/>
        <a:ext cx="1021293" cy="492429"/>
      </dsp:txXfrm>
    </dsp:sp>
    <dsp:sp modelId="{32BF022B-385E-4472-B0D5-F4E2D8718809}">
      <dsp:nvSpPr>
        <dsp:cNvPr id="0" name=""/>
        <dsp:cNvSpPr/>
      </dsp:nvSpPr>
      <dsp:spPr>
        <a:xfrm rot="17700000">
          <a:off x="3228918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C14A-F93A-4021-9715-927061B825B4}">
      <dsp:nvSpPr>
        <dsp:cNvPr id="0" name=""/>
        <dsp:cNvSpPr/>
      </dsp:nvSpPr>
      <dsp:spPr>
        <a:xfrm>
          <a:off x="3737816" y="2112740"/>
          <a:ext cx="492970" cy="492970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10FB7-3855-4271-841E-135341CB32E1}">
      <dsp:nvSpPr>
        <dsp:cNvPr id="0" name=""/>
        <dsp:cNvSpPr/>
      </dsp:nvSpPr>
      <dsp:spPr>
        <a:xfrm rot="17700000">
          <a:off x="3153959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Socket-Eigenschaften</a:t>
          </a:r>
          <a:endParaRPr lang="de-DE" sz="1200" kern="1200" dirty="0"/>
        </a:p>
      </dsp:txBody>
      <dsp:txXfrm>
        <a:off x="3153959" y="2798877"/>
        <a:ext cx="1021293" cy="492429"/>
      </dsp:txXfrm>
    </dsp:sp>
    <dsp:sp modelId="{BC03DE1A-BB03-40FB-9444-934E9EECA935}">
      <dsp:nvSpPr>
        <dsp:cNvPr id="0" name=""/>
        <dsp:cNvSpPr/>
      </dsp:nvSpPr>
      <dsp:spPr>
        <a:xfrm rot="17700000">
          <a:off x="3793350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A4298-167B-40BB-9CBB-89C52D138B4E}">
      <dsp:nvSpPr>
        <dsp:cNvPr id="0" name=""/>
        <dsp:cNvSpPr/>
      </dsp:nvSpPr>
      <dsp:spPr>
        <a:xfrm>
          <a:off x="4302248" y="2112740"/>
          <a:ext cx="492970" cy="492970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B0B87-B121-427F-BDDC-E039500F9CEE}">
      <dsp:nvSpPr>
        <dsp:cNvPr id="0" name=""/>
        <dsp:cNvSpPr/>
      </dsp:nvSpPr>
      <dsp:spPr>
        <a:xfrm rot="17700000">
          <a:off x="3718392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Bind &amp; Connect</a:t>
          </a:r>
        </a:p>
      </dsp:txBody>
      <dsp:txXfrm>
        <a:off x="3718392" y="2798877"/>
        <a:ext cx="1021293" cy="492429"/>
      </dsp:txXfrm>
    </dsp:sp>
    <dsp:sp modelId="{4CACE350-2FCE-49B6-BDC7-909D67704BD3}">
      <dsp:nvSpPr>
        <dsp:cNvPr id="0" name=""/>
        <dsp:cNvSpPr/>
      </dsp:nvSpPr>
      <dsp:spPr>
        <a:xfrm rot="17700000">
          <a:off x="4357782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60056-A264-42D7-94CD-ABAFF6A6933D}">
      <dsp:nvSpPr>
        <dsp:cNvPr id="0" name=""/>
        <dsp:cNvSpPr/>
      </dsp:nvSpPr>
      <dsp:spPr>
        <a:xfrm>
          <a:off x="4866680" y="2112740"/>
          <a:ext cx="492970" cy="492970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FA7AA-992B-43B4-AA2E-4E1D633DC03D}">
      <dsp:nvSpPr>
        <dsp:cNvPr id="0" name=""/>
        <dsp:cNvSpPr/>
      </dsp:nvSpPr>
      <dsp:spPr>
        <a:xfrm rot="17700000">
          <a:off x="4282824" y="2798877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Codebeispiel</a:t>
          </a:r>
        </a:p>
      </dsp:txBody>
      <dsp:txXfrm>
        <a:off x="4282824" y="2798877"/>
        <a:ext cx="1021293" cy="492429"/>
      </dsp:txXfrm>
    </dsp:sp>
    <dsp:sp modelId="{2DBC1474-D7CC-4F16-8243-66690DE75D97}">
      <dsp:nvSpPr>
        <dsp:cNvPr id="0" name=""/>
        <dsp:cNvSpPr/>
      </dsp:nvSpPr>
      <dsp:spPr>
        <a:xfrm rot="17700000">
          <a:off x="4922214" y="1427144"/>
          <a:ext cx="1021293" cy="4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CCD32-2567-4D3E-813B-9FEA1174ACF2}">
      <dsp:nvSpPr>
        <dsp:cNvPr id="0" name=""/>
        <dsp:cNvSpPr/>
      </dsp:nvSpPr>
      <dsp:spPr>
        <a:xfrm>
          <a:off x="5431188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5765831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Weihnachtsmann Problem</a:t>
          </a:r>
        </a:p>
      </dsp:txBody>
      <dsp:txXfrm>
        <a:off x="5765831" y="1110134"/>
        <a:ext cx="1180621" cy="568968"/>
      </dsp:txXfrm>
    </dsp:sp>
    <dsp:sp modelId="{749D804E-9F00-4458-B450-A4D306A250D7}">
      <dsp:nvSpPr>
        <dsp:cNvPr id="0" name=""/>
        <dsp:cNvSpPr/>
      </dsp:nvSpPr>
      <dsp:spPr>
        <a:xfrm>
          <a:off x="6452533" y="1884360"/>
          <a:ext cx="949731" cy="949731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787175" y="1110134"/>
          <a:ext cx="1180621" cy="56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Anmerkungen</a:t>
          </a:r>
        </a:p>
      </dsp:txBody>
      <dsp:txXfrm>
        <a:off x="6787175" y="1110134"/>
        <a:ext cx="1180621" cy="568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838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392420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</a:t>
          </a:r>
        </a:p>
      </dsp:txBody>
      <dsp:txXfrm>
        <a:off x="392420" y="932020"/>
        <a:ext cx="1377974" cy="664077"/>
      </dsp:txXfrm>
    </dsp:sp>
    <dsp:sp modelId="{3EB6B89E-5F47-465D-AE70-6B2EE390DB7D}">
      <dsp:nvSpPr>
        <dsp:cNvPr id="0" name=""/>
        <dsp:cNvSpPr/>
      </dsp:nvSpPr>
      <dsp:spPr>
        <a:xfrm>
          <a:off x="1193910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1584492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Funktionsweise</a:t>
          </a:r>
        </a:p>
      </dsp:txBody>
      <dsp:txXfrm>
        <a:off x="1584492" y="932020"/>
        <a:ext cx="1377974" cy="664077"/>
      </dsp:txXfrm>
    </dsp:sp>
    <dsp:sp modelId="{B3CCCD32-2567-4D3E-813B-9FEA1174ACF2}">
      <dsp:nvSpPr>
        <dsp:cNvPr id="0" name=""/>
        <dsp:cNvSpPr/>
      </dsp:nvSpPr>
      <dsp:spPr>
        <a:xfrm>
          <a:off x="2385983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2776564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Weihnachtsmann Problem</a:t>
          </a:r>
        </a:p>
      </dsp:txBody>
      <dsp:txXfrm>
        <a:off x="2776564" y="932020"/>
        <a:ext cx="1377974" cy="664077"/>
      </dsp:txXfrm>
    </dsp:sp>
    <dsp:sp modelId="{5DD21A00-58CC-4F70-86B7-DA65F1040078}">
      <dsp:nvSpPr>
        <dsp:cNvPr id="0" name=""/>
        <dsp:cNvSpPr/>
      </dsp:nvSpPr>
      <dsp:spPr>
        <a:xfrm>
          <a:off x="3577966" y="2102221"/>
          <a:ext cx="575375" cy="57537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D4713-6C2C-4612-ABC3-03E9F787267A}">
      <dsp:nvSpPr>
        <dsp:cNvPr id="0" name=""/>
        <dsp:cNvSpPr/>
      </dsp:nvSpPr>
      <dsp:spPr>
        <a:xfrm rot="17700000">
          <a:off x="2896513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Architektur</a:t>
          </a:r>
        </a:p>
      </dsp:txBody>
      <dsp:txXfrm>
        <a:off x="2896513" y="2903053"/>
        <a:ext cx="1192012" cy="574743"/>
      </dsp:txXfrm>
    </dsp:sp>
    <dsp:sp modelId="{F40E011E-670D-46D7-8321-7505E7F2A4D2}">
      <dsp:nvSpPr>
        <dsp:cNvPr id="0" name=""/>
        <dsp:cNvSpPr/>
      </dsp:nvSpPr>
      <dsp:spPr>
        <a:xfrm rot="17700000">
          <a:off x="3642783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49643-82AE-42AB-A02E-2C17EB7C9AE8}">
      <dsp:nvSpPr>
        <dsp:cNvPr id="0" name=""/>
        <dsp:cNvSpPr/>
      </dsp:nvSpPr>
      <dsp:spPr>
        <a:xfrm>
          <a:off x="4236749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453D68-47E8-411D-A038-B4C2E1F4F570}">
      <dsp:nvSpPr>
        <dsp:cNvPr id="0" name=""/>
        <dsp:cNvSpPr/>
      </dsp:nvSpPr>
      <dsp:spPr>
        <a:xfrm rot="17700000">
          <a:off x="3555295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Code</a:t>
          </a:r>
        </a:p>
      </dsp:txBody>
      <dsp:txXfrm>
        <a:off x="3555295" y="2903053"/>
        <a:ext cx="1192012" cy="574743"/>
      </dsp:txXfrm>
    </dsp:sp>
    <dsp:sp modelId="{A48C6749-C9DA-4E75-ACCA-4464D52AAE22}">
      <dsp:nvSpPr>
        <dsp:cNvPr id="0" name=""/>
        <dsp:cNvSpPr/>
      </dsp:nvSpPr>
      <dsp:spPr>
        <a:xfrm rot="17700000">
          <a:off x="4301566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C0660-202F-41E7-9A33-15EB55993DA8}">
      <dsp:nvSpPr>
        <dsp:cNvPr id="0" name=""/>
        <dsp:cNvSpPr/>
      </dsp:nvSpPr>
      <dsp:spPr>
        <a:xfrm>
          <a:off x="4895531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96F54-2167-4D8E-8B06-F58B49DD0EB0}">
      <dsp:nvSpPr>
        <dsp:cNvPr id="0" name=""/>
        <dsp:cNvSpPr/>
      </dsp:nvSpPr>
      <dsp:spPr>
        <a:xfrm rot="17700000">
          <a:off x="4214077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Demo</a:t>
          </a:r>
        </a:p>
      </dsp:txBody>
      <dsp:txXfrm>
        <a:off x="4214077" y="2903053"/>
        <a:ext cx="1192012" cy="574743"/>
      </dsp:txXfrm>
    </dsp:sp>
    <dsp:sp modelId="{DBE1EC80-11F0-4017-91BC-144C12257FDD}">
      <dsp:nvSpPr>
        <dsp:cNvPr id="0" name=""/>
        <dsp:cNvSpPr/>
      </dsp:nvSpPr>
      <dsp:spPr>
        <a:xfrm rot="17700000">
          <a:off x="4960348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C50FA-84AD-468C-AF7A-9684EFA01FD0}">
      <dsp:nvSpPr>
        <dsp:cNvPr id="0" name=""/>
        <dsp:cNvSpPr/>
      </dsp:nvSpPr>
      <dsp:spPr>
        <a:xfrm>
          <a:off x="5554314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6A8D6-E09E-404C-9ADD-76144C7209E4}">
      <dsp:nvSpPr>
        <dsp:cNvPr id="0" name=""/>
        <dsp:cNvSpPr/>
      </dsp:nvSpPr>
      <dsp:spPr>
        <a:xfrm rot="17700000">
          <a:off x="4872860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Cross-OS / Cross-Language</a:t>
          </a:r>
        </a:p>
      </dsp:txBody>
      <dsp:txXfrm>
        <a:off x="4872860" y="2903053"/>
        <a:ext cx="1192012" cy="574743"/>
      </dsp:txXfrm>
    </dsp:sp>
    <dsp:sp modelId="{5C1757DE-84C7-4908-8DE2-145DEE54F8DF}">
      <dsp:nvSpPr>
        <dsp:cNvPr id="0" name=""/>
        <dsp:cNvSpPr/>
      </dsp:nvSpPr>
      <dsp:spPr>
        <a:xfrm rot="17700000">
          <a:off x="5619131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804E-9F00-4458-B450-A4D306A250D7}">
      <dsp:nvSpPr>
        <dsp:cNvPr id="0" name=""/>
        <dsp:cNvSpPr/>
      </dsp:nvSpPr>
      <dsp:spPr>
        <a:xfrm>
          <a:off x="6213185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603766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Anmerkungen</a:t>
          </a:r>
        </a:p>
      </dsp:txBody>
      <dsp:txXfrm>
        <a:off x="6603766" y="932020"/>
        <a:ext cx="1377974" cy="664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838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392420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</a:t>
          </a:r>
        </a:p>
      </dsp:txBody>
      <dsp:txXfrm>
        <a:off x="392420" y="932020"/>
        <a:ext cx="1377974" cy="664077"/>
      </dsp:txXfrm>
    </dsp:sp>
    <dsp:sp modelId="{3EB6B89E-5F47-465D-AE70-6B2EE390DB7D}">
      <dsp:nvSpPr>
        <dsp:cNvPr id="0" name=""/>
        <dsp:cNvSpPr/>
      </dsp:nvSpPr>
      <dsp:spPr>
        <a:xfrm>
          <a:off x="1193910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1584492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Funktionsweise</a:t>
          </a:r>
        </a:p>
      </dsp:txBody>
      <dsp:txXfrm>
        <a:off x="1584492" y="932020"/>
        <a:ext cx="1377974" cy="664077"/>
      </dsp:txXfrm>
    </dsp:sp>
    <dsp:sp modelId="{B3CCCD32-2567-4D3E-813B-9FEA1174ACF2}">
      <dsp:nvSpPr>
        <dsp:cNvPr id="0" name=""/>
        <dsp:cNvSpPr/>
      </dsp:nvSpPr>
      <dsp:spPr>
        <a:xfrm>
          <a:off x="2385983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2776564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Weihnachtsmann Problem</a:t>
          </a:r>
        </a:p>
      </dsp:txBody>
      <dsp:txXfrm>
        <a:off x="2776564" y="932020"/>
        <a:ext cx="1377974" cy="664077"/>
      </dsp:txXfrm>
    </dsp:sp>
    <dsp:sp modelId="{5DD21A00-58CC-4F70-86B7-DA65F1040078}">
      <dsp:nvSpPr>
        <dsp:cNvPr id="0" name=""/>
        <dsp:cNvSpPr/>
      </dsp:nvSpPr>
      <dsp:spPr>
        <a:xfrm>
          <a:off x="3577966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D4713-6C2C-4612-ABC3-03E9F787267A}">
      <dsp:nvSpPr>
        <dsp:cNvPr id="0" name=""/>
        <dsp:cNvSpPr/>
      </dsp:nvSpPr>
      <dsp:spPr>
        <a:xfrm rot="17700000">
          <a:off x="2896513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Architektur</a:t>
          </a:r>
        </a:p>
      </dsp:txBody>
      <dsp:txXfrm>
        <a:off x="2896513" y="2903053"/>
        <a:ext cx="1192012" cy="574743"/>
      </dsp:txXfrm>
    </dsp:sp>
    <dsp:sp modelId="{F40E011E-670D-46D7-8321-7505E7F2A4D2}">
      <dsp:nvSpPr>
        <dsp:cNvPr id="0" name=""/>
        <dsp:cNvSpPr/>
      </dsp:nvSpPr>
      <dsp:spPr>
        <a:xfrm rot="17700000">
          <a:off x="3642783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49643-82AE-42AB-A02E-2C17EB7C9AE8}">
      <dsp:nvSpPr>
        <dsp:cNvPr id="0" name=""/>
        <dsp:cNvSpPr/>
      </dsp:nvSpPr>
      <dsp:spPr>
        <a:xfrm>
          <a:off x="4236749" y="2102221"/>
          <a:ext cx="575375" cy="57537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453D68-47E8-411D-A038-B4C2E1F4F570}">
      <dsp:nvSpPr>
        <dsp:cNvPr id="0" name=""/>
        <dsp:cNvSpPr/>
      </dsp:nvSpPr>
      <dsp:spPr>
        <a:xfrm rot="17700000">
          <a:off x="3555295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Code</a:t>
          </a:r>
        </a:p>
      </dsp:txBody>
      <dsp:txXfrm>
        <a:off x="3555295" y="2903053"/>
        <a:ext cx="1192012" cy="574743"/>
      </dsp:txXfrm>
    </dsp:sp>
    <dsp:sp modelId="{A48C6749-C9DA-4E75-ACCA-4464D52AAE22}">
      <dsp:nvSpPr>
        <dsp:cNvPr id="0" name=""/>
        <dsp:cNvSpPr/>
      </dsp:nvSpPr>
      <dsp:spPr>
        <a:xfrm rot="17700000">
          <a:off x="4301566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C0660-202F-41E7-9A33-15EB55993DA8}">
      <dsp:nvSpPr>
        <dsp:cNvPr id="0" name=""/>
        <dsp:cNvSpPr/>
      </dsp:nvSpPr>
      <dsp:spPr>
        <a:xfrm>
          <a:off x="4895531" y="2102221"/>
          <a:ext cx="575375" cy="57537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96F54-2167-4D8E-8B06-F58B49DD0EB0}">
      <dsp:nvSpPr>
        <dsp:cNvPr id="0" name=""/>
        <dsp:cNvSpPr/>
      </dsp:nvSpPr>
      <dsp:spPr>
        <a:xfrm rot="17700000">
          <a:off x="4214077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Demo</a:t>
          </a:r>
        </a:p>
      </dsp:txBody>
      <dsp:txXfrm>
        <a:off x="4214077" y="2903053"/>
        <a:ext cx="1192012" cy="574743"/>
      </dsp:txXfrm>
    </dsp:sp>
    <dsp:sp modelId="{DBE1EC80-11F0-4017-91BC-144C12257FDD}">
      <dsp:nvSpPr>
        <dsp:cNvPr id="0" name=""/>
        <dsp:cNvSpPr/>
      </dsp:nvSpPr>
      <dsp:spPr>
        <a:xfrm rot="17700000">
          <a:off x="4960348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5B392-6A62-47AB-9BF5-9143C79580A9}">
      <dsp:nvSpPr>
        <dsp:cNvPr id="0" name=""/>
        <dsp:cNvSpPr/>
      </dsp:nvSpPr>
      <dsp:spPr>
        <a:xfrm>
          <a:off x="5554314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7FB76-FF3C-419D-90E1-902EF419994A}">
      <dsp:nvSpPr>
        <dsp:cNvPr id="0" name=""/>
        <dsp:cNvSpPr/>
      </dsp:nvSpPr>
      <dsp:spPr>
        <a:xfrm rot="17700000">
          <a:off x="4872860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Cross-OS / Cross-Language</a:t>
          </a:r>
          <a:endParaRPr lang="de-DE" sz="1400" kern="1200" dirty="0"/>
        </a:p>
      </dsp:txBody>
      <dsp:txXfrm>
        <a:off x="4872860" y="2903053"/>
        <a:ext cx="1192012" cy="574743"/>
      </dsp:txXfrm>
    </dsp:sp>
    <dsp:sp modelId="{DEDC3BB7-A43D-4CD0-A506-B9F9E0B65D5F}">
      <dsp:nvSpPr>
        <dsp:cNvPr id="0" name=""/>
        <dsp:cNvSpPr/>
      </dsp:nvSpPr>
      <dsp:spPr>
        <a:xfrm rot="17700000">
          <a:off x="5619131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804E-9F00-4458-B450-A4D306A250D7}">
      <dsp:nvSpPr>
        <dsp:cNvPr id="0" name=""/>
        <dsp:cNvSpPr/>
      </dsp:nvSpPr>
      <dsp:spPr>
        <a:xfrm>
          <a:off x="6213185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603766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Anmerkungen</a:t>
          </a:r>
        </a:p>
      </dsp:txBody>
      <dsp:txXfrm>
        <a:off x="6603766" y="932020"/>
        <a:ext cx="1377974" cy="6640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1838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392420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</a:t>
          </a:r>
        </a:p>
      </dsp:txBody>
      <dsp:txXfrm>
        <a:off x="392420" y="932020"/>
        <a:ext cx="1377974" cy="664077"/>
      </dsp:txXfrm>
    </dsp:sp>
    <dsp:sp modelId="{3EB6B89E-5F47-465D-AE70-6B2EE390DB7D}">
      <dsp:nvSpPr>
        <dsp:cNvPr id="0" name=""/>
        <dsp:cNvSpPr/>
      </dsp:nvSpPr>
      <dsp:spPr>
        <a:xfrm>
          <a:off x="1193910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1584492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Funktionsweise</a:t>
          </a:r>
        </a:p>
      </dsp:txBody>
      <dsp:txXfrm>
        <a:off x="1584492" y="932020"/>
        <a:ext cx="1377974" cy="664077"/>
      </dsp:txXfrm>
    </dsp:sp>
    <dsp:sp modelId="{B3CCCD32-2567-4D3E-813B-9FEA1174ACF2}">
      <dsp:nvSpPr>
        <dsp:cNvPr id="0" name=""/>
        <dsp:cNvSpPr/>
      </dsp:nvSpPr>
      <dsp:spPr>
        <a:xfrm>
          <a:off x="2385983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2776564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Weihnachtsmann Problem</a:t>
          </a:r>
        </a:p>
      </dsp:txBody>
      <dsp:txXfrm>
        <a:off x="2776564" y="932020"/>
        <a:ext cx="1377974" cy="664077"/>
      </dsp:txXfrm>
    </dsp:sp>
    <dsp:sp modelId="{5DD21A00-58CC-4F70-86B7-DA65F1040078}">
      <dsp:nvSpPr>
        <dsp:cNvPr id="0" name=""/>
        <dsp:cNvSpPr/>
      </dsp:nvSpPr>
      <dsp:spPr>
        <a:xfrm>
          <a:off x="3577966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D4713-6C2C-4612-ABC3-03E9F787267A}">
      <dsp:nvSpPr>
        <dsp:cNvPr id="0" name=""/>
        <dsp:cNvSpPr/>
      </dsp:nvSpPr>
      <dsp:spPr>
        <a:xfrm rot="17700000">
          <a:off x="2896513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Architektur</a:t>
          </a:r>
        </a:p>
      </dsp:txBody>
      <dsp:txXfrm>
        <a:off x="2896513" y="2903053"/>
        <a:ext cx="1192012" cy="574743"/>
      </dsp:txXfrm>
    </dsp:sp>
    <dsp:sp modelId="{F40E011E-670D-46D7-8321-7505E7F2A4D2}">
      <dsp:nvSpPr>
        <dsp:cNvPr id="0" name=""/>
        <dsp:cNvSpPr/>
      </dsp:nvSpPr>
      <dsp:spPr>
        <a:xfrm rot="17700000">
          <a:off x="3642783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B6132-69EA-48B1-BFCE-C5D31DDDE5F2}">
      <dsp:nvSpPr>
        <dsp:cNvPr id="0" name=""/>
        <dsp:cNvSpPr/>
      </dsp:nvSpPr>
      <dsp:spPr>
        <a:xfrm>
          <a:off x="4236749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9925BE-3C76-49E6-813B-23D0E47552B8}">
      <dsp:nvSpPr>
        <dsp:cNvPr id="0" name=""/>
        <dsp:cNvSpPr/>
      </dsp:nvSpPr>
      <dsp:spPr>
        <a:xfrm rot="17700000">
          <a:off x="3555295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Code</a:t>
          </a:r>
          <a:endParaRPr lang="de-DE" sz="1400" kern="1200" dirty="0"/>
        </a:p>
      </dsp:txBody>
      <dsp:txXfrm>
        <a:off x="3555295" y="2903053"/>
        <a:ext cx="1192012" cy="574743"/>
      </dsp:txXfrm>
    </dsp:sp>
    <dsp:sp modelId="{010EBEC0-5326-42FF-9769-5D5094FB79F9}">
      <dsp:nvSpPr>
        <dsp:cNvPr id="0" name=""/>
        <dsp:cNvSpPr/>
      </dsp:nvSpPr>
      <dsp:spPr>
        <a:xfrm rot="17700000">
          <a:off x="4301566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5FF8D-FE64-4FF1-9B4C-8EAD74E0C307}">
      <dsp:nvSpPr>
        <dsp:cNvPr id="0" name=""/>
        <dsp:cNvSpPr/>
      </dsp:nvSpPr>
      <dsp:spPr>
        <a:xfrm>
          <a:off x="4895531" y="2102221"/>
          <a:ext cx="575375" cy="5753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1F1BB-525D-4997-AE52-A23F3FF7AB1C}">
      <dsp:nvSpPr>
        <dsp:cNvPr id="0" name=""/>
        <dsp:cNvSpPr/>
      </dsp:nvSpPr>
      <dsp:spPr>
        <a:xfrm rot="17700000">
          <a:off x="4214077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Demo</a:t>
          </a:r>
        </a:p>
      </dsp:txBody>
      <dsp:txXfrm>
        <a:off x="4214077" y="2903053"/>
        <a:ext cx="1192012" cy="574743"/>
      </dsp:txXfrm>
    </dsp:sp>
    <dsp:sp modelId="{56BFEC68-292A-40A6-A0A1-C04E445329FE}">
      <dsp:nvSpPr>
        <dsp:cNvPr id="0" name=""/>
        <dsp:cNvSpPr/>
      </dsp:nvSpPr>
      <dsp:spPr>
        <a:xfrm rot="17700000">
          <a:off x="4960348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5B392-6A62-47AB-9BF5-9143C79580A9}">
      <dsp:nvSpPr>
        <dsp:cNvPr id="0" name=""/>
        <dsp:cNvSpPr/>
      </dsp:nvSpPr>
      <dsp:spPr>
        <a:xfrm>
          <a:off x="5554314" y="2102221"/>
          <a:ext cx="575375" cy="57537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7FB76-FF3C-419D-90E1-902EF419994A}">
      <dsp:nvSpPr>
        <dsp:cNvPr id="0" name=""/>
        <dsp:cNvSpPr/>
      </dsp:nvSpPr>
      <dsp:spPr>
        <a:xfrm rot="17700000">
          <a:off x="4872860" y="2903053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Cross-OS / Cross-Language</a:t>
          </a:r>
        </a:p>
      </dsp:txBody>
      <dsp:txXfrm>
        <a:off x="4872860" y="2903053"/>
        <a:ext cx="1192012" cy="574743"/>
      </dsp:txXfrm>
    </dsp:sp>
    <dsp:sp modelId="{DEDC3BB7-A43D-4CD0-A506-B9F9E0B65D5F}">
      <dsp:nvSpPr>
        <dsp:cNvPr id="0" name=""/>
        <dsp:cNvSpPr/>
      </dsp:nvSpPr>
      <dsp:spPr>
        <a:xfrm rot="17700000">
          <a:off x="5619131" y="1302021"/>
          <a:ext cx="1192012" cy="57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804E-9F00-4458-B450-A4D306A250D7}">
      <dsp:nvSpPr>
        <dsp:cNvPr id="0" name=""/>
        <dsp:cNvSpPr/>
      </dsp:nvSpPr>
      <dsp:spPr>
        <a:xfrm>
          <a:off x="6213185" y="1835664"/>
          <a:ext cx="1108488" cy="110848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6603766" y="932020"/>
          <a:ext cx="1377974" cy="66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Anmerkungen</a:t>
          </a:r>
        </a:p>
      </dsp:txBody>
      <dsp:txXfrm>
        <a:off x="6603766" y="932020"/>
        <a:ext cx="1377974" cy="664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537873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1044787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Einführung</a:t>
          </a:r>
        </a:p>
      </dsp:txBody>
      <dsp:txXfrm>
        <a:off x="1044787" y="561605"/>
        <a:ext cx="1788397" cy="861869"/>
      </dsp:txXfrm>
    </dsp:sp>
    <dsp:sp modelId="{3EB6B89E-5F47-465D-AE70-6B2EE390DB7D}">
      <dsp:nvSpPr>
        <dsp:cNvPr id="0" name=""/>
        <dsp:cNvSpPr/>
      </dsp:nvSpPr>
      <dsp:spPr>
        <a:xfrm>
          <a:off x="2084998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2591912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Funktionsweise</a:t>
          </a:r>
        </a:p>
      </dsp:txBody>
      <dsp:txXfrm>
        <a:off x="2591912" y="561605"/>
        <a:ext cx="1788397" cy="861869"/>
      </dsp:txXfrm>
    </dsp:sp>
    <dsp:sp modelId="{B3CCCD32-2567-4D3E-813B-9FEA1174ACF2}">
      <dsp:nvSpPr>
        <dsp:cNvPr id="0" name=""/>
        <dsp:cNvSpPr/>
      </dsp:nvSpPr>
      <dsp:spPr>
        <a:xfrm>
          <a:off x="3632124" y="1734396"/>
          <a:ext cx="1438646" cy="143864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4139038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Weihnachtsmann Problem</a:t>
          </a:r>
        </a:p>
      </dsp:txBody>
      <dsp:txXfrm>
        <a:off x="4139038" y="561605"/>
        <a:ext cx="1788397" cy="861869"/>
      </dsp:txXfrm>
    </dsp:sp>
    <dsp:sp modelId="{749D804E-9F00-4458-B450-A4D306A250D7}">
      <dsp:nvSpPr>
        <dsp:cNvPr id="0" name=""/>
        <dsp:cNvSpPr/>
      </dsp:nvSpPr>
      <dsp:spPr>
        <a:xfrm>
          <a:off x="5179249" y="1734396"/>
          <a:ext cx="1438646" cy="1438646"/>
        </a:xfrm>
        <a:prstGeom prst="donut">
          <a:avLst>
            <a:gd name="adj" fmla="val 2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5686163" y="561605"/>
          <a:ext cx="1788397" cy="8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Anmerkungen</a:t>
          </a:r>
        </a:p>
      </dsp:txBody>
      <dsp:txXfrm>
        <a:off x="5686163" y="561605"/>
        <a:ext cx="1788397" cy="86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B34E-6524-4F4B-8728-AB765194A56A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76F23-1ABC-4F38-9199-B997C265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6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7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24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42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0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13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04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  <a:p>
            <a:endParaRPr lang="de-DE" dirty="0"/>
          </a:p>
          <a:p>
            <a:r>
              <a:rPr lang="de-DE" dirty="0"/>
              <a:t>Note: Grundsätzlich kann ein Socket viele eingehende und viele ausgehende Verbindungen haben. Das hängt vom </a:t>
            </a:r>
            <a:r>
              <a:rPr lang="de-DE" dirty="0" err="1"/>
              <a:t>Sockettyp</a:t>
            </a:r>
            <a:r>
              <a:rPr lang="de-DE" dirty="0"/>
              <a:t> ab. (Sehen wir dann in Pattern)</a:t>
            </a:r>
          </a:p>
          <a:p>
            <a:endParaRPr lang="de-DE" dirty="0"/>
          </a:p>
          <a:p>
            <a:r>
              <a:rPr lang="de-DE" dirty="0"/>
              <a:t>Bei TCP: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ZMQ Initialisiert den TCP Port für dich, handelt das zusammensetzen von 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ZMQ </a:t>
            </a:r>
            <a:r>
              <a:rPr lang="de-DE" dirty="0" err="1"/>
              <a:t>reconnected</a:t>
            </a:r>
            <a:r>
              <a:rPr lang="de-DE" dirty="0"/>
              <a:t> automatisch bei </a:t>
            </a:r>
            <a:r>
              <a:rPr lang="de-DE" dirty="0" err="1"/>
              <a:t>Netzwerksötrungen</a:t>
            </a:r>
            <a:r>
              <a:rPr lang="de-DE" dirty="0"/>
              <a:t>. Nachrichten werden </a:t>
            </a:r>
            <a:r>
              <a:rPr lang="de-DE" dirty="0" err="1"/>
              <a:t>gequeuet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2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Kürze: Es ist egal wer bind und wer </a:t>
            </a:r>
            <a:r>
              <a:rPr lang="de-DE" dirty="0" err="1"/>
              <a:t>connect</a:t>
            </a:r>
            <a:r>
              <a:rPr lang="de-DE" dirty="0"/>
              <a:t> macht.</a:t>
            </a:r>
          </a:p>
          <a:p>
            <a:r>
              <a:rPr lang="de-DE" dirty="0"/>
              <a:t>Üblicherweise lässt man die eher statischen </a:t>
            </a:r>
            <a:r>
              <a:rPr lang="de-DE" dirty="0" err="1"/>
              <a:t>parts</a:t>
            </a:r>
            <a:r>
              <a:rPr lang="de-DE" dirty="0"/>
              <a:t> binden und die dynamischen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connecten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Haben wir </a:t>
            </a:r>
            <a:r>
              <a:rPr lang="de-DE" dirty="0" err="1"/>
              <a:t>zB</a:t>
            </a:r>
            <a:r>
              <a:rPr lang="de-DE" dirty="0"/>
              <a:t> viele Worker und einen Broker, der zwischen diesen vermittelt, dann würden wir den Broker binden und die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connecten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23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Kein </a:t>
            </a:r>
            <a:r>
              <a:rPr lang="de-DE" dirty="0" err="1"/>
              <a:t>accept</a:t>
            </a:r>
            <a:r>
              <a:rPr lang="de-DE" dirty="0"/>
              <a:t>() notwendig. Diese Dinge </a:t>
            </a:r>
            <a:r>
              <a:rPr lang="de-DE" dirty="0" err="1"/>
              <a:t>geschehn</a:t>
            </a:r>
            <a:r>
              <a:rPr lang="de-DE" dirty="0"/>
              <a:t> im Hintergrund</a:t>
            </a:r>
          </a:p>
          <a:p>
            <a:endParaRPr lang="de-DE" dirty="0"/>
          </a:p>
          <a:p>
            <a:r>
              <a:rPr lang="de-DE" dirty="0"/>
              <a:t>Output: b(‚</a:t>
            </a:r>
            <a:r>
              <a:rPr lang="de-DE" dirty="0" err="1"/>
              <a:t>Hello</a:t>
            </a:r>
            <a:r>
              <a:rPr lang="de-DE" dirty="0"/>
              <a:t> World‘)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261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2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69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17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86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927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96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357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Grün: Was kann </a:t>
            </a:r>
            <a:r>
              <a:rPr lang="de-DE" dirty="0" err="1"/>
              <a:t>zmq</a:t>
            </a:r>
            <a:r>
              <a:rPr lang="de-DE" dirty="0"/>
              <a:t> richtig gut?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Schnelles Setup von leistungsstarkem Messaging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Abstrahiert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Verindungsabbrüche</a:t>
            </a: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Zusammensetzen von Paketen, automatisches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queueing</a:t>
            </a:r>
            <a:endParaRPr lang="de-DE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Topologien zur Aufgabenverteilung bereits vorimplementiert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Cross-OS / Cross-Language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Performant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Abstrahiert Abbrüche, Paketzusammensetzung,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Topologiedesign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Kein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Thrading</a:t>
            </a: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Client mehr nötig: Senden mehrere Clients an einen Port wird das bim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queueing</a:t>
            </a: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automatisch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zusammengefaded</a:t>
            </a: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(⟶ TODO: wie macht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zmq</a:t>
            </a: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kann </a:t>
            </a:r>
            <a:r>
              <a:rPr lang="de-DE" sz="10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zmq</a:t>
            </a:r>
            <a:r>
              <a:rPr lang="de-DE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eher weniger gut?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Inproc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nur bedingt geeignet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 müssen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serialisiert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werden: manche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bindings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beiten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zwar direkt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funktionen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send_json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oder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send_pyobj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aber </a:t>
            </a:r>
            <a:r>
              <a:rPr lang="de-DE" sz="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druchgeführt</a:t>
            </a:r>
            <a:r>
              <a:rPr lang="de-D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wird die Sseria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Alterativ: Nur Pointer versenden (widerspricht aber der Maxime „</a:t>
            </a:r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don‘t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share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state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“)</a:t>
            </a:r>
            <a:endParaRPr lang="de-DE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701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70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23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3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 Source; GNU LGPL; </a:t>
            </a:r>
          </a:p>
          <a:p>
            <a:r>
              <a:rPr lang="de-DE" dirty="0"/>
              <a:t>Name ist Copyright von </a:t>
            </a:r>
            <a:r>
              <a:rPr lang="de-DE" dirty="0" err="1"/>
              <a:t>iMatix</a:t>
            </a:r>
            <a:r>
              <a:rPr lang="de-DE" dirty="0"/>
              <a:t>, die bieten auch den kommerziellen Support</a:t>
            </a:r>
          </a:p>
          <a:p>
            <a:endParaRPr lang="de-DE" dirty="0"/>
          </a:p>
          <a:p>
            <a:r>
              <a:rPr lang="de-DE" dirty="0" err="1"/>
              <a:t>zmq</a:t>
            </a:r>
            <a:r>
              <a:rPr lang="de-DE" dirty="0"/>
              <a:t> dient dem Senden und Empfangen von Nachrichten in Netzwerken, als Interprozesskommunikation oder im Kontext von Threading.</a:t>
            </a:r>
          </a:p>
          <a:p>
            <a:endParaRPr lang="de-DE" dirty="0"/>
          </a:p>
          <a:p>
            <a:r>
              <a:rPr lang="de-DE" dirty="0"/>
              <a:t>In verteilt in zweierlei Hinsicht: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zmq</a:t>
            </a:r>
            <a:r>
              <a:rPr lang="de-DE" dirty="0"/>
              <a:t> selbst ist verteilt und keine Zentralisierte Anwendung (nächste Folie)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zmq</a:t>
            </a:r>
            <a:r>
              <a:rPr lang="de-DE" dirty="0"/>
              <a:t> ermöglicht eine verteilte </a:t>
            </a:r>
            <a:r>
              <a:rPr lang="de-DE" dirty="0" err="1"/>
              <a:t>kommunikation</a:t>
            </a:r>
            <a:r>
              <a:rPr lang="de-DE" dirty="0"/>
              <a:t>: Das Gleichmäßige Aufteilen von Aufgaben an Threads/Prozesse/Computer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Ursprung: Informationsverteilung in Börsensystemen, Hochgradig </a:t>
            </a:r>
            <a:r>
              <a:rPr lang="de-DE" dirty="0" err="1"/>
              <a:t>perofrmant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4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zmq</a:t>
            </a:r>
            <a:r>
              <a:rPr lang="de-DE" dirty="0"/>
              <a:t> ist eine C-Bibliothek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C# und Java gibt es offizielle native </a:t>
            </a:r>
            <a:r>
              <a:rPr lang="de-DE" dirty="0" err="1"/>
              <a:t>implementierungen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und für die unterschiedlichen anderen Sprachen (die Liste ist Lang) gibt es </a:t>
            </a:r>
            <a:r>
              <a:rPr lang="de-DE" dirty="0" err="1"/>
              <a:t>Bindings</a:t>
            </a:r>
            <a:r>
              <a:rPr lang="de-DE" dirty="0"/>
              <a:t>; also </a:t>
            </a:r>
            <a:r>
              <a:rPr lang="de-DE" dirty="0" err="1"/>
              <a:t>aufsätze</a:t>
            </a:r>
            <a:r>
              <a:rPr lang="de-DE" dirty="0"/>
              <a:t> auf die C-</a:t>
            </a:r>
            <a:r>
              <a:rPr lang="de-DE" dirty="0" err="1"/>
              <a:t>Bilbiothek</a:t>
            </a:r>
            <a:r>
              <a:rPr lang="de-DE" dirty="0"/>
              <a:t>, die dann in der jeweiligen Sprache eingebunden werden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2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7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30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ist in </a:t>
            </a:r>
            <a:r>
              <a:rPr lang="de-DE" dirty="0" err="1"/>
              <a:t>Anlehung</a:t>
            </a:r>
            <a:r>
              <a:rPr lang="de-DE" dirty="0"/>
              <a:t> an den Vortrag den wir vorhin gesehen haben.</a:t>
            </a:r>
          </a:p>
          <a:p>
            <a:endParaRPr lang="de-DE" dirty="0"/>
          </a:p>
          <a:p>
            <a:r>
              <a:rPr lang="de-DE" dirty="0"/>
              <a:t>Messages haben zwei Eigenschaften:</a:t>
            </a:r>
          </a:p>
          <a:p>
            <a:r>
              <a:rPr lang="de-DE" dirty="0"/>
              <a:t>Sie sind String, </a:t>
            </a:r>
            <a:r>
              <a:rPr lang="de-DE" dirty="0" err="1"/>
              <a:t>dh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Wir können alles senden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müssen aber Objekte </a:t>
            </a:r>
            <a:r>
              <a:rPr lang="de-DE" dirty="0" err="1"/>
              <a:t>Serialisieren</a:t>
            </a:r>
            <a:r>
              <a:rPr lang="de-DE" dirty="0"/>
              <a:t> (TODO)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Atomic</a:t>
            </a:r>
            <a:r>
              <a:rPr lang="de-DE" dirty="0"/>
              <a:t> heißt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Nachricht kommt ganz oder gar nicht an. Wer 1GB versendet bekommt ein GB oder nichts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Impliziert, dass </a:t>
            </a:r>
            <a:r>
              <a:rPr lang="de-DE" dirty="0" err="1"/>
              <a:t>zmq</a:t>
            </a:r>
            <a:r>
              <a:rPr lang="de-DE" dirty="0"/>
              <a:t> ein kleines eigenes </a:t>
            </a:r>
            <a:r>
              <a:rPr lang="de-DE" dirty="0" err="1"/>
              <a:t>Framing</a:t>
            </a:r>
            <a:r>
              <a:rPr lang="de-DE" dirty="0"/>
              <a:t> außen rum packt.</a:t>
            </a:r>
          </a:p>
          <a:p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vollständigkeit</a:t>
            </a:r>
            <a:r>
              <a:rPr lang="de-DE" dirty="0"/>
              <a:t> halber sei erwähnt: </a:t>
            </a:r>
            <a:r>
              <a:rPr lang="de-DE" dirty="0" err="1"/>
              <a:t>Messges</a:t>
            </a:r>
            <a:r>
              <a:rPr lang="de-DE" dirty="0"/>
              <a:t> haben noch eine Dritte Kerneigenschaft: Multipart, die wir uns hier aus Zeitgründen aber nicht ansehen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9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6F23-1ABC-4F38-9199-B997C265D9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20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7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1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6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9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obere Ecken abgerundet 7"/>
          <p:cNvSpPr/>
          <p:nvPr userDrawn="1"/>
        </p:nvSpPr>
        <p:spPr>
          <a:xfrm rot="10800000">
            <a:off x="7315200" y="0"/>
            <a:ext cx="1200150" cy="697912"/>
          </a:xfrm>
          <a:prstGeom prst="round2SameRect">
            <a:avLst>
              <a:gd name="adj1" fmla="val 9180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4644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02.01.2017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Leonard Koll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71" y="322196"/>
            <a:ext cx="954208" cy="2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onardKoll/zmqTryout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2060547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cottlogic.com/2015/03/20/ZeroMQ-Quick-Intro.html" TargetMode="External"/><Relationship Id="rId4" Type="http://schemas.openxmlformats.org/officeDocument/2006/relationships/hyperlink" Target="http://zeromq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83548"/>
            <a:ext cx="9144000" cy="1160659"/>
          </a:xfrm>
        </p:spPr>
        <p:txBody>
          <a:bodyPr anchor="b"/>
          <a:lstStyle/>
          <a:p>
            <a:r>
              <a:rPr lang="de-DE" b="1" dirty="0" err="1"/>
              <a:t>ZeroMQ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36281"/>
            <a:ext cx="9144000" cy="1655763"/>
          </a:xfrm>
        </p:spPr>
        <p:txBody>
          <a:bodyPr anchor="ctr"/>
          <a:lstStyle/>
          <a:p>
            <a:r>
              <a:rPr lang="de-DE" i="1" dirty="0"/>
              <a:t>Vorlesung Betriebssysteme</a:t>
            </a:r>
          </a:p>
          <a:p>
            <a:r>
              <a:rPr lang="de-DE" i="1" dirty="0"/>
              <a:t>Wintersemester 2016 / 2017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404000" y="3339744"/>
            <a:ext cx="63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229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Synchrones Request/Response</a:t>
            </a:r>
          </a:p>
        </p:txBody>
      </p:sp>
      <p:pic>
        <p:nvPicPr>
          <p:cNvPr id="10" name="Grafik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8" y="3128321"/>
            <a:ext cx="1542857" cy="2438095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Publish</a:t>
            </a:r>
            <a:r>
              <a:rPr lang="de-DE" dirty="0"/>
              <a:t>/</a:t>
            </a:r>
            <a:r>
              <a:rPr lang="de-DE" dirty="0" err="1"/>
              <a:t>Subscribe</a:t>
            </a:r>
            <a:endParaRPr lang="de-DE" dirty="0"/>
          </a:p>
        </p:txBody>
      </p:sp>
      <p:pic>
        <p:nvPicPr>
          <p:cNvPr id="12" name="Grafik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619463"/>
            <a:ext cx="3887788" cy="3455811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4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Push/Pull</a:t>
            </a:r>
          </a:p>
        </p:txBody>
      </p:sp>
      <p:pic>
        <p:nvPicPr>
          <p:cNvPr id="10" name="Grafik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86" y="2505075"/>
            <a:ext cx="2763440" cy="368458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Asynchrones Request/Response</a:t>
            </a:r>
          </a:p>
        </p:txBody>
      </p:sp>
      <p:pic>
        <p:nvPicPr>
          <p:cNvPr id="12" name="Grafik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15" y="2747369"/>
            <a:ext cx="3342857" cy="3200000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3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Pair</a:t>
            </a:r>
          </a:p>
        </p:txBody>
      </p:sp>
      <p:pic>
        <p:nvPicPr>
          <p:cNvPr id="5" name="Grafik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4" y="2505075"/>
            <a:ext cx="1116004" cy="3684588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50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8946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353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Socket-Eigenschaften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Protokolle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15</a:t>
            </a:fld>
            <a:endParaRPr lang="de-DE"/>
          </a:p>
        </p:txBody>
      </p:sp>
      <p:pic>
        <p:nvPicPr>
          <p:cNvPr id="13" name="Picture 2" descr="http://image.slidesharecdn.com/zeromq-v1-110226071841-phpapp02/95/zeromq-is-the-answer-47-728.jpg?cb=1298706111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6"/>
          <a:stretch/>
        </p:blipFill>
        <p:spPr bwMode="auto">
          <a:xfrm>
            <a:off x="4629150" y="2688861"/>
            <a:ext cx="3887788" cy="2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: obere Ecken abgerundet 15"/>
          <p:cNvSpPr/>
          <p:nvPr/>
        </p:nvSpPr>
        <p:spPr>
          <a:xfrm>
            <a:off x="628650" y="2688861"/>
            <a:ext cx="1080000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PUB</a:t>
            </a:r>
          </a:p>
        </p:txBody>
      </p:sp>
      <p:sp>
        <p:nvSpPr>
          <p:cNvPr id="17" name="Rechteck: obere Ecken abgerundet 16"/>
          <p:cNvSpPr/>
          <p:nvPr/>
        </p:nvSpPr>
        <p:spPr>
          <a:xfrm>
            <a:off x="3221662" y="2688861"/>
            <a:ext cx="1078027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18" name="Rechteck: obere Ecken abgerundet 17"/>
          <p:cNvSpPr/>
          <p:nvPr/>
        </p:nvSpPr>
        <p:spPr>
          <a:xfrm>
            <a:off x="632562" y="3279840"/>
            <a:ext cx="1080000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REQ</a:t>
            </a:r>
          </a:p>
        </p:txBody>
      </p:sp>
      <p:sp>
        <p:nvSpPr>
          <p:cNvPr id="19" name="Rechteck: obere Ecken abgerundet 18"/>
          <p:cNvSpPr/>
          <p:nvPr/>
        </p:nvSpPr>
        <p:spPr>
          <a:xfrm>
            <a:off x="3225574" y="3279840"/>
            <a:ext cx="1078027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REP</a:t>
            </a:r>
          </a:p>
        </p:txBody>
      </p:sp>
      <p:sp>
        <p:nvSpPr>
          <p:cNvPr id="20" name="Rechteck: obere Ecken abgerundet 19"/>
          <p:cNvSpPr/>
          <p:nvPr/>
        </p:nvSpPr>
        <p:spPr>
          <a:xfrm>
            <a:off x="628650" y="3874664"/>
            <a:ext cx="1080000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REQ</a:t>
            </a:r>
          </a:p>
        </p:txBody>
      </p:sp>
      <p:sp>
        <p:nvSpPr>
          <p:cNvPr id="21" name="Rechteck: obere Ecken abgerundet 20"/>
          <p:cNvSpPr/>
          <p:nvPr/>
        </p:nvSpPr>
        <p:spPr>
          <a:xfrm>
            <a:off x="3221662" y="3874664"/>
            <a:ext cx="1078027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ROUTER</a:t>
            </a:r>
          </a:p>
        </p:txBody>
      </p:sp>
      <p:sp>
        <p:nvSpPr>
          <p:cNvPr id="26" name="Rechteck: obere Ecken abgerundet 25"/>
          <p:cNvSpPr/>
          <p:nvPr/>
        </p:nvSpPr>
        <p:spPr>
          <a:xfrm>
            <a:off x="628650" y="4467623"/>
            <a:ext cx="1080000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DEALER</a:t>
            </a:r>
          </a:p>
        </p:txBody>
      </p:sp>
      <p:sp>
        <p:nvSpPr>
          <p:cNvPr id="27" name="Rechteck: obere Ecken abgerundet 26"/>
          <p:cNvSpPr/>
          <p:nvPr/>
        </p:nvSpPr>
        <p:spPr>
          <a:xfrm>
            <a:off x="3221662" y="4467623"/>
            <a:ext cx="1078027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REP</a:t>
            </a:r>
          </a:p>
        </p:txBody>
      </p:sp>
      <p:sp>
        <p:nvSpPr>
          <p:cNvPr id="28" name="Rechteck: obere Ecken abgerundet 27"/>
          <p:cNvSpPr/>
          <p:nvPr/>
        </p:nvSpPr>
        <p:spPr>
          <a:xfrm>
            <a:off x="632562" y="5058602"/>
            <a:ext cx="1080000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sp>
        <p:nvSpPr>
          <p:cNvPr id="29" name="Rechteck: obere Ecken abgerundet 28"/>
          <p:cNvSpPr/>
          <p:nvPr/>
        </p:nvSpPr>
        <p:spPr>
          <a:xfrm>
            <a:off x="3225574" y="5058602"/>
            <a:ext cx="1078027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PULL</a:t>
            </a:r>
          </a:p>
        </p:txBody>
      </p:sp>
      <p:sp>
        <p:nvSpPr>
          <p:cNvPr id="30" name="Rechteck: obere Ecken abgerundet 29"/>
          <p:cNvSpPr/>
          <p:nvPr/>
        </p:nvSpPr>
        <p:spPr>
          <a:xfrm>
            <a:off x="628650" y="5653426"/>
            <a:ext cx="1080000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31" name="Rechteck: obere Ecken abgerundet 30"/>
          <p:cNvSpPr/>
          <p:nvPr/>
        </p:nvSpPr>
        <p:spPr>
          <a:xfrm>
            <a:off x="3221662" y="5653426"/>
            <a:ext cx="1078027" cy="3524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cxnSp>
        <p:nvCxnSpPr>
          <p:cNvPr id="33" name="Gerade Verbindung mit Pfeil 32"/>
          <p:cNvCxnSpPr>
            <a:stCxn id="16" idx="0"/>
            <a:endCxn id="17" idx="2"/>
          </p:cNvCxnSpPr>
          <p:nvPr/>
        </p:nvCxnSpPr>
        <p:spPr>
          <a:xfrm>
            <a:off x="1708650" y="2865087"/>
            <a:ext cx="15130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8" idx="0"/>
            <a:endCxn id="19" idx="2"/>
          </p:cNvCxnSpPr>
          <p:nvPr/>
        </p:nvCxnSpPr>
        <p:spPr>
          <a:xfrm>
            <a:off x="1712562" y="3456066"/>
            <a:ext cx="15130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  <a:stCxn id="20" idx="0"/>
            <a:endCxn id="21" idx="2"/>
          </p:cNvCxnSpPr>
          <p:nvPr/>
        </p:nvCxnSpPr>
        <p:spPr>
          <a:xfrm>
            <a:off x="1708650" y="4050890"/>
            <a:ext cx="15130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  <a:stCxn id="26" idx="0"/>
            <a:endCxn id="27" idx="2"/>
          </p:cNvCxnSpPr>
          <p:nvPr/>
        </p:nvCxnSpPr>
        <p:spPr>
          <a:xfrm>
            <a:off x="1708650" y="4643849"/>
            <a:ext cx="15130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  <a:stCxn id="30" idx="0"/>
            <a:endCxn id="31" idx="2"/>
          </p:cNvCxnSpPr>
          <p:nvPr/>
        </p:nvCxnSpPr>
        <p:spPr>
          <a:xfrm>
            <a:off x="1708650" y="5829652"/>
            <a:ext cx="15130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  <a:stCxn id="28" idx="0"/>
            <a:endCxn id="29" idx="2"/>
          </p:cNvCxnSpPr>
          <p:nvPr/>
        </p:nvCxnSpPr>
        <p:spPr>
          <a:xfrm>
            <a:off x="1712562" y="5234828"/>
            <a:ext cx="15130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3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 &amp; Connect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endParaRPr lang="en-US" sz="2400" i="1" dirty="0">
              <a:latin typeface="+mj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“with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ZeroMQ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sockets,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it does not matter which end connects and which end binds.”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400" i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“think in terms of ‘servers’ as static parts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[…]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and ‘clients’ as dynamic parts”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400" i="1" dirty="0">
              <a:latin typeface="+mj-lt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2400" i="1" dirty="0">
              <a:latin typeface="+mj-lt"/>
            </a:endParaRPr>
          </a:p>
          <a:p>
            <a:pPr marL="0" indent="0" algn="r"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(zguide.zeromq.org)</a:t>
            </a:r>
            <a:endParaRPr lang="de-DE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24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17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37" y="2101056"/>
            <a:ext cx="6715125" cy="3800475"/>
          </a:xfrm>
          <a:prstGeom prst="rect">
            <a:avLst/>
          </a:prstGeom>
        </p:spPr>
      </p:pic>
      <p:sp>
        <p:nvSpPr>
          <p:cNvPr id="14" name="Rechteck: obere Ecken abgerundet 13"/>
          <p:cNvSpPr/>
          <p:nvPr/>
        </p:nvSpPr>
        <p:spPr>
          <a:xfrm rot="16200000">
            <a:off x="6931265" y="2425386"/>
            <a:ext cx="1020726" cy="975870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4" name="Picture 2" descr="http://www.pngall.com/wp-content/uploads/2016/05/Python-Logo-PNG-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22616"/>
          <a:stretch/>
        </p:blipFill>
        <p:spPr bwMode="auto">
          <a:xfrm>
            <a:off x="7061230" y="2547549"/>
            <a:ext cx="836433" cy="75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8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999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643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86152" y="3678899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Santa</a:t>
            </a:r>
          </a:p>
        </p:txBody>
      </p:sp>
      <p:sp>
        <p:nvSpPr>
          <p:cNvPr id="9" name="Rechteck 8"/>
          <p:cNvSpPr/>
          <p:nvPr/>
        </p:nvSpPr>
        <p:spPr>
          <a:xfrm>
            <a:off x="3249529" y="3678899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Wecker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84947" y="2778140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Elf</a:t>
            </a:r>
          </a:p>
        </p:txBody>
      </p:sp>
      <p:sp>
        <p:nvSpPr>
          <p:cNvPr id="11" name="Rechteck 10"/>
          <p:cNvSpPr/>
          <p:nvPr/>
        </p:nvSpPr>
        <p:spPr>
          <a:xfrm>
            <a:off x="7476608" y="2778140"/>
            <a:ext cx="643757" cy="6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5684947" y="4579658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Rentier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7476608" y="4579658"/>
            <a:ext cx="643757" cy="6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8</a:t>
            </a:r>
          </a:p>
        </p:txBody>
      </p:sp>
      <p:sp>
        <p:nvSpPr>
          <p:cNvPr id="14" name="Rechteck: obere Ecken abgerundet 13"/>
          <p:cNvSpPr/>
          <p:nvPr/>
        </p:nvSpPr>
        <p:spPr>
          <a:xfrm rot="16200000">
            <a:off x="2799078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15" name="Rechteck: obere Ecken abgerundet 14"/>
          <p:cNvSpPr/>
          <p:nvPr/>
        </p:nvSpPr>
        <p:spPr>
          <a:xfrm rot="5400000">
            <a:off x="1980717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16" name="Rechteck: obere Ecken abgerundet 15"/>
          <p:cNvSpPr/>
          <p:nvPr/>
        </p:nvSpPr>
        <p:spPr>
          <a:xfrm rot="5400000">
            <a:off x="4341968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PULL</a:t>
            </a:r>
          </a:p>
        </p:txBody>
      </p:sp>
      <p:sp>
        <p:nvSpPr>
          <p:cNvPr id="17" name="Rechteck: obere Ecken abgerundet 16"/>
          <p:cNvSpPr/>
          <p:nvPr/>
        </p:nvSpPr>
        <p:spPr>
          <a:xfrm>
            <a:off x="5828382" y="3421538"/>
            <a:ext cx="1036800" cy="257360"/>
          </a:xfrm>
          <a:prstGeom prst="round2SameRect">
            <a:avLst>
              <a:gd name="adj1" fmla="val 0"/>
              <a:gd name="adj2" fmla="val 190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sp>
        <p:nvSpPr>
          <p:cNvPr id="18" name="Rechteck: obere Ecken abgerundet 17"/>
          <p:cNvSpPr/>
          <p:nvPr/>
        </p:nvSpPr>
        <p:spPr>
          <a:xfrm>
            <a:off x="5842782" y="4322297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cxnSp>
        <p:nvCxnSpPr>
          <p:cNvPr id="19" name="Verbinder: gewinkelt 18"/>
          <p:cNvCxnSpPr>
            <a:cxnSpLocks/>
            <a:stCxn id="17" idx="1"/>
            <a:endCxn id="16" idx="3"/>
          </p:cNvCxnSpPr>
          <p:nvPr/>
        </p:nvCxnSpPr>
        <p:spPr>
          <a:xfrm rot="5400000">
            <a:off x="5408751" y="3062567"/>
            <a:ext cx="321701" cy="1554362"/>
          </a:xfrm>
          <a:prstGeom prst="bentConnector2">
            <a:avLst/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/>
          <p:cNvCxnSpPr>
            <a:cxnSpLocks/>
            <a:stCxn id="18" idx="3"/>
            <a:endCxn id="16" idx="3"/>
          </p:cNvCxnSpPr>
          <p:nvPr/>
        </p:nvCxnSpPr>
        <p:spPr>
          <a:xfrm rot="16200000" flipV="1">
            <a:off x="5408752" y="3384267"/>
            <a:ext cx="321698" cy="1554362"/>
          </a:xfrm>
          <a:prstGeom prst="bentConnector2">
            <a:avLst/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3"/>
            <a:endCxn id="14" idx="3"/>
          </p:cNvCxnSpPr>
          <p:nvPr/>
        </p:nvCxnSpPr>
        <p:spPr>
          <a:xfrm>
            <a:off x="2431168" y="4000599"/>
            <a:ext cx="560859" cy="0"/>
          </a:xfrm>
          <a:prstGeom prst="straightConnector1">
            <a:avLst/>
          </a:prstGeom>
          <a:ln w="19050">
            <a:solidFill>
              <a:srgbClr val="983D0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: obere Ecken abgerundet 21"/>
          <p:cNvSpPr/>
          <p:nvPr/>
        </p:nvSpPr>
        <p:spPr>
          <a:xfrm>
            <a:off x="5842782" y="2520779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23" name="Rechteck: obere Ecken abgerundet 22"/>
          <p:cNvSpPr/>
          <p:nvPr/>
        </p:nvSpPr>
        <p:spPr>
          <a:xfrm>
            <a:off x="5844056" y="5223054"/>
            <a:ext cx="1008000" cy="257360"/>
          </a:xfrm>
          <a:prstGeom prst="round2SameRect">
            <a:avLst>
              <a:gd name="adj1" fmla="val 0"/>
              <a:gd name="adj2" fmla="val 190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24" name="Rechteck: obere Ecken abgerundet 23"/>
          <p:cNvSpPr/>
          <p:nvPr/>
        </p:nvSpPr>
        <p:spPr>
          <a:xfrm rot="16200000">
            <a:off x="435701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PUB</a:t>
            </a:r>
          </a:p>
        </p:txBody>
      </p:sp>
      <p:cxnSp>
        <p:nvCxnSpPr>
          <p:cNvPr id="25" name="Verbinder: gewinkelt 24"/>
          <p:cNvCxnSpPr>
            <a:cxnSpLocks/>
            <a:stCxn id="24" idx="0"/>
            <a:endCxn id="22" idx="3"/>
          </p:cNvCxnSpPr>
          <p:nvPr/>
        </p:nvCxnSpPr>
        <p:spPr>
          <a:xfrm rot="5400000" flipH="1" flipV="1">
            <a:off x="2973031" y="305149"/>
            <a:ext cx="1158120" cy="5589381"/>
          </a:xfrm>
          <a:prstGeom prst="bentConnector3">
            <a:avLst>
              <a:gd name="adj1" fmla="val 119739"/>
            </a:avLst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Verbinder: gewinkelt 25"/>
          <p:cNvCxnSpPr>
            <a:cxnSpLocks/>
            <a:stCxn id="24" idx="2"/>
            <a:endCxn id="23" idx="1"/>
          </p:cNvCxnSpPr>
          <p:nvPr/>
        </p:nvCxnSpPr>
        <p:spPr>
          <a:xfrm rot="16200000" flipH="1">
            <a:off x="2973672" y="2106029"/>
            <a:ext cx="1158115" cy="5590654"/>
          </a:xfrm>
          <a:prstGeom prst="bentConnector3">
            <a:avLst>
              <a:gd name="adj1" fmla="val 119739"/>
            </a:avLst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: obere Ecken abgerundet 26"/>
          <p:cNvSpPr/>
          <p:nvPr/>
        </p:nvSpPr>
        <p:spPr>
          <a:xfrm rot="16200000">
            <a:off x="5238862" y="297108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REQ</a:t>
            </a:r>
          </a:p>
        </p:txBody>
      </p:sp>
      <p:sp>
        <p:nvSpPr>
          <p:cNvPr id="28" name="Rechteck: obere Ecken abgerundet 27"/>
          <p:cNvSpPr/>
          <p:nvPr/>
        </p:nvSpPr>
        <p:spPr>
          <a:xfrm>
            <a:off x="1030275" y="3421538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ROUTER</a:t>
            </a:r>
          </a:p>
        </p:txBody>
      </p:sp>
      <p:cxnSp>
        <p:nvCxnSpPr>
          <p:cNvPr id="29" name="Verbinder: gewinkelt 28"/>
          <p:cNvCxnSpPr>
            <a:stCxn id="28" idx="3"/>
            <a:endCxn id="27" idx="3"/>
          </p:cNvCxnSpPr>
          <p:nvPr/>
        </p:nvCxnSpPr>
        <p:spPr>
          <a:xfrm rot="5400000" flipH="1" flipV="1">
            <a:off x="3322194" y="1311921"/>
            <a:ext cx="321699" cy="3897536"/>
          </a:xfrm>
          <a:prstGeom prst="bentConnector2">
            <a:avLst/>
          </a:prstGeom>
          <a:ln w="19050" cap="flat" cmpd="sng" algn="ctr">
            <a:solidFill>
              <a:srgbClr val="983D0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86152" y="5386847"/>
            <a:ext cx="479879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„rentiere einspannen“ / „rentiere ausspannen“ </a:t>
            </a:r>
          </a:p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„zisch“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529908" y="2000970"/>
            <a:ext cx="326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elfen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werbrauchthilfe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?“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529908" y="2755275"/>
            <a:ext cx="3260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⟵ 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ichbrauchhilfe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/ 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ichnicht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machsanders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⟶</a:t>
            </a:r>
          </a:p>
        </p:txBody>
      </p:sp>
      <p:sp>
        <p:nvSpPr>
          <p:cNvPr id="39" name="Rechteck 38"/>
          <p:cNvSpPr/>
          <p:nvPr/>
        </p:nvSpPr>
        <p:spPr>
          <a:xfrm>
            <a:off x="2476092" y="3726564"/>
            <a:ext cx="510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⟵ 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⌚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2499" y="3668168"/>
            <a:ext cx="147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hilfegesuch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849469" y="3959930"/>
            <a:ext cx="14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eingetroffen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70326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646718"/>
              </p:ext>
            </p:extLst>
          </p:nvPr>
        </p:nvGraphicFramePr>
        <p:xfrm>
          <a:off x="628650" y="2016124"/>
          <a:ext cx="7886700" cy="398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28649" y="5631417"/>
            <a:ext cx="788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Präsentation &amp; Code auf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de-DE" dirty="0">
                <a:latin typeface="+mj-lt"/>
                <a:hlinkClick r:id="rId8"/>
              </a:rPr>
              <a:t>lekoll.de/</a:t>
            </a:r>
            <a:r>
              <a:rPr lang="de-DE" dirty="0" err="1">
                <a:latin typeface="+mj-lt"/>
                <a:hlinkClick r:id="rId8"/>
              </a:rPr>
              <a:t>santa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2304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20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86152" y="3678899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Santa</a:t>
            </a:r>
          </a:p>
        </p:txBody>
      </p:sp>
      <p:sp>
        <p:nvSpPr>
          <p:cNvPr id="9" name="Rechteck 8"/>
          <p:cNvSpPr/>
          <p:nvPr/>
        </p:nvSpPr>
        <p:spPr>
          <a:xfrm>
            <a:off x="3249529" y="3678899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Wecker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84947" y="2778140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Elf</a:t>
            </a:r>
          </a:p>
        </p:txBody>
      </p:sp>
      <p:sp>
        <p:nvSpPr>
          <p:cNvPr id="11" name="Rechteck 10"/>
          <p:cNvSpPr/>
          <p:nvPr/>
        </p:nvSpPr>
        <p:spPr>
          <a:xfrm>
            <a:off x="7476608" y="2778140"/>
            <a:ext cx="643757" cy="6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5684947" y="4579658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Rentier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7476608" y="4579658"/>
            <a:ext cx="643757" cy="6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8</a:t>
            </a:r>
          </a:p>
        </p:txBody>
      </p:sp>
      <p:sp>
        <p:nvSpPr>
          <p:cNvPr id="14" name="Rechteck: obere Ecken abgerundet 13"/>
          <p:cNvSpPr/>
          <p:nvPr/>
        </p:nvSpPr>
        <p:spPr>
          <a:xfrm rot="16200000">
            <a:off x="2799078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15" name="Rechteck: obere Ecken abgerundet 14"/>
          <p:cNvSpPr/>
          <p:nvPr/>
        </p:nvSpPr>
        <p:spPr>
          <a:xfrm rot="5400000">
            <a:off x="1980717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16" name="Rechteck: obere Ecken abgerundet 15"/>
          <p:cNvSpPr/>
          <p:nvPr/>
        </p:nvSpPr>
        <p:spPr>
          <a:xfrm rot="5400000">
            <a:off x="4341968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PULL</a:t>
            </a:r>
          </a:p>
        </p:txBody>
      </p:sp>
      <p:sp>
        <p:nvSpPr>
          <p:cNvPr id="17" name="Rechteck: obere Ecken abgerundet 16"/>
          <p:cNvSpPr/>
          <p:nvPr/>
        </p:nvSpPr>
        <p:spPr>
          <a:xfrm>
            <a:off x="5828382" y="3421538"/>
            <a:ext cx="1036800" cy="257360"/>
          </a:xfrm>
          <a:prstGeom prst="round2SameRect">
            <a:avLst>
              <a:gd name="adj1" fmla="val 0"/>
              <a:gd name="adj2" fmla="val 190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sp>
        <p:nvSpPr>
          <p:cNvPr id="18" name="Rechteck: obere Ecken abgerundet 17"/>
          <p:cNvSpPr/>
          <p:nvPr/>
        </p:nvSpPr>
        <p:spPr>
          <a:xfrm>
            <a:off x="5842782" y="4322297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cxnSp>
        <p:nvCxnSpPr>
          <p:cNvPr id="19" name="Verbinder: gewinkelt 18"/>
          <p:cNvCxnSpPr>
            <a:cxnSpLocks/>
            <a:stCxn id="17" idx="1"/>
            <a:endCxn id="16" idx="3"/>
          </p:cNvCxnSpPr>
          <p:nvPr/>
        </p:nvCxnSpPr>
        <p:spPr>
          <a:xfrm rot="5400000">
            <a:off x="5408751" y="3062567"/>
            <a:ext cx="321701" cy="1554362"/>
          </a:xfrm>
          <a:prstGeom prst="bentConnector2">
            <a:avLst/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/>
          <p:cNvCxnSpPr>
            <a:cxnSpLocks/>
            <a:stCxn id="18" idx="3"/>
            <a:endCxn id="16" idx="3"/>
          </p:cNvCxnSpPr>
          <p:nvPr/>
        </p:nvCxnSpPr>
        <p:spPr>
          <a:xfrm rot="16200000" flipV="1">
            <a:off x="5408752" y="3384267"/>
            <a:ext cx="321698" cy="1554362"/>
          </a:xfrm>
          <a:prstGeom prst="bentConnector2">
            <a:avLst/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3"/>
            <a:endCxn id="14" idx="3"/>
          </p:cNvCxnSpPr>
          <p:nvPr/>
        </p:nvCxnSpPr>
        <p:spPr>
          <a:xfrm>
            <a:off x="2431168" y="4000599"/>
            <a:ext cx="560859" cy="0"/>
          </a:xfrm>
          <a:prstGeom prst="straightConnector1">
            <a:avLst/>
          </a:prstGeom>
          <a:ln w="19050">
            <a:solidFill>
              <a:srgbClr val="983D0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: obere Ecken abgerundet 21"/>
          <p:cNvSpPr/>
          <p:nvPr/>
        </p:nvSpPr>
        <p:spPr>
          <a:xfrm>
            <a:off x="5842782" y="2520779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23" name="Rechteck: obere Ecken abgerundet 22"/>
          <p:cNvSpPr/>
          <p:nvPr/>
        </p:nvSpPr>
        <p:spPr>
          <a:xfrm>
            <a:off x="5844056" y="5223054"/>
            <a:ext cx="1008000" cy="257360"/>
          </a:xfrm>
          <a:prstGeom prst="round2SameRect">
            <a:avLst>
              <a:gd name="adj1" fmla="val 0"/>
              <a:gd name="adj2" fmla="val 190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24" name="Rechteck: obere Ecken abgerundet 23"/>
          <p:cNvSpPr/>
          <p:nvPr/>
        </p:nvSpPr>
        <p:spPr>
          <a:xfrm rot="16200000">
            <a:off x="435701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PUB</a:t>
            </a:r>
          </a:p>
        </p:txBody>
      </p:sp>
      <p:cxnSp>
        <p:nvCxnSpPr>
          <p:cNvPr id="25" name="Verbinder: gewinkelt 24"/>
          <p:cNvCxnSpPr>
            <a:cxnSpLocks/>
            <a:stCxn id="24" idx="0"/>
            <a:endCxn id="22" idx="3"/>
          </p:cNvCxnSpPr>
          <p:nvPr/>
        </p:nvCxnSpPr>
        <p:spPr>
          <a:xfrm rot="5400000" flipH="1" flipV="1">
            <a:off x="2973031" y="305149"/>
            <a:ext cx="1158120" cy="5589381"/>
          </a:xfrm>
          <a:prstGeom prst="bentConnector3">
            <a:avLst>
              <a:gd name="adj1" fmla="val 119739"/>
            </a:avLst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Verbinder: gewinkelt 25"/>
          <p:cNvCxnSpPr>
            <a:cxnSpLocks/>
            <a:stCxn id="24" idx="2"/>
            <a:endCxn id="23" idx="1"/>
          </p:cNvCxnSpPr>
          <p:nvPr/>
        </p:nvCxnSpPr>
        <p:spPr>
          <a:xfrm rot="16200000" flipH="1">
            <a:off x="2973672" y="2106029"/>
            <a:ext cx="1158115" cy="5590654"/>
          </a:xfrm>
          <a:prstGeom prst="bentConnector3">
            <a:avLst>
              <a:gd name="adj1" fmla="val 119739"/>
            </a:avLst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: obere Ecken abgerundet 26"/>
          <p:cNvSpPr/>
          <p:nvPr/>
        </p:nvSpPr>
        <p:spPr>
          <a:xfrm rot="16200000">
            <a:off x="5238862" y="297108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REQ</a:t>
            </a:r>
          </a:p>
        </p:txBody>
      </p:sp>
      <p:sp>
        <p:nvSpPr>
          <p:cNvPr id="28" name="Rechteck: obere Ecken abgerundet 27"/>
          <p:cNvSpPr/>
          <p:nvPr/>
        </p:nvSpPr>
        <p:spPr>
          <a:xfrm>
            <a:off x="1030275" y="3421538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ROUTER</a:t>
            </a:r>
          </a:p>
        </p:txBody>
      </p:sp>
      <p:cxnSp>
        <p:nvCxnSpPr>
          <p:cNvPr id="29" name="Verbinder: gewinkelt 28"/>
          <p:cNvCxnSpPr>
            <a:stCxn id="28" idx="3"/>
            <a:endCxn id="27" idx="3"/>
          </p:cNvCxnSpPr>
          <p:nvPr/>
        </p:nvCxnSpPr>
        <p:spPr>
          <a:xfrm rot="5400000" flipH="1" flipV="1">
            <a:off x="3322194" y="1311921"/>
            <a:ext cx="321699" cy="3897536"/>
          </a:xfrm>
          <a:prstGeom prst="bentConnector2">
            <a:avLst/>
          </a:prstGeom>
          <a:ln w="19050" cap="flat" cmpd="sng" algn="ctr">
            <a:solidFill>
              <a:srgbClr val="983D0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hteck: obere Ecken abgerundet 29"/>
          <p:cNvSpPr/>
          <p:nvPr/>
        </p:nvSpPr>
        <p:spPr>
          <a:xfrm rot="5400000">
            <a:off x="6775146" y="297108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31" name="Rechteck: obere Ecken abgerundet 30"/>
          <p:cNvSpPr/>
          <p:nvPr/>
        </p:nvSpPr>
        <p:spPr>
          <a:xfrm rot="5400000">
            <a:off x="6775146" y="4772606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32" name="Rechteck: obere Ecken abgerundet 31"/>
          <p:cNvSpPr/>
          <p:nvPr/>
        </p:nvSpPr>
        <p:spPr>
          <a:xfrm rot="16200000">
            <a:off x="6775146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PUB</a:t>
            </a:r>
          </a:p>
        </p:txBody>
      </p:sp>
      <p:sp>
        <p:nvSpPr>
          <p:cNvPr id="33" name="Rechteck 32"/>
          <p:cNvSpPr/>
          <p:nvPr/>
        </p:nvSpPr>
        <p:spPr>
          <a:xfrm>
            <a:off x="7227837" y="3678898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34" name="Gerade Verbindung mit Pfeil 33"/>
          <p:cNvCxnSpPr>
            <a:cxnSpLocks/>
            <a:stCxn id="32" idx="0"/>
            <a:endCxn id="30" idx="0"/>
          </p:cNvCxnSpPr>
          <p:nvPr/>
        </p:nvCxnSpPr>
        <p:spPr>
          <a:xfrm flipV="1">
            <a:off x="7096846" y="3421538"/>
            <a:ext cx="0" cy="257361"/>
          </a:xfrm>
          <a:prstGeom prst="straightConnector1">
            <a:avLst/>
          </a:prstGeom>
          <a:ln w="19050">
            <a:solidFill>
              <a:srgbClr val="983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stCxn id="32" idx="2"/>
            <a:endCxn id="31" idx="2"/>
          </p:cNvCxnSpPr>
          <p:nvPr/>
        </p:nvCxnSpPr>
        <p:spPr>
          <a:xfrm>
            <a:off x="7096846" y="4322298"/>
            <a:ext cx="0" cy="257360"/>
          </a:xfrm>
          <a:prstGeom prst="straightConnector1">
            <a:avLst/>
          </a:prstGeom>
          <a:ln w="19050">
            <a:solidFill>
              <a:srgbClr val="983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86152" y="5386847"/>
            <a:ext cx="479879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„rentiere einspannen“ / „rentiere ausspannen“ </a:t>
            </a:r>
          </a:p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„zisch“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529908" y="2000970"/>
            <a:ext cx="326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elfen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werbrauchthilfe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?“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529908" y="2755275"/>
            <a:ext cx="3260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⟵ 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ichbrauchhilfe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/ 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ichnicht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machsanders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⟶</a:t>
            </a:r>
          </a:p>
        </p:txBody>
      </p:sp>
      <p:sp>
        <p:nvSpPr>
          <p:cNvPr id="39" name="Rechteck 38"/>
          <p:cNvSpPr/>
          <p:nvPr/>
        </p:nvSpPr>
        <p:spPr>
          <a:xfrm>
            <a:off x="2476092" y="3726564"/>
            <a:ext cx="510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⟵ 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⌚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2499" y="3668168"/>
            <a:ext cx="147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hilfegesuch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849469" y="3959930"/>
            <a:ext cx="14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eingetroffen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8523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97511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847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696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155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mit Pfeil 38"/>
          <p:cNvCxnSpPr>
            <a:cxnSpLocks/>
          </p:cNvCxnSpPr>
          <p:nvPr/>
        </p:nvCxnSpPr>
        <p:spPr>
          <a:xfrm flipH="1">
            <a:off x="3357964" y="4850296"/>
            <a:ext cx="1746781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</p:cNvCxnSpPr>
          <p:nvPr/>
        </p:nvCxnSpPr>
        <p:spPr>
          <a:xfrm flipV="1">
            <a:off x="3357964" y="4585252"/>
            <a:ext cx="1746781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464481" cy="1325563"/>
          </a:xfrm>
        </p:spPr>
        <p:txBody>
          <a:bodyPr/>
          <a:lstStyle/>
          <a:p>
            <a:r>
              <a:rPr lang="de-DE" dirty="0"/>
              <a:t>Cross-OS / Cross-Language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15073" y="4411490"/>
            <a:ext cx="1287513" cy="64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 (C#)</a:t>
            </a:r>
          </a:p>
        </p:txBody>
      </p:sp>
      <p:sp>
        <p:nvSpPr>
          <p:cNvPr id="10" name="Rechteck 9"/>
          <p:cNvSpPr/>
          <p:nvPr/>
        </p:nvSpPr>
        <p:spPr>
          <a:xfrm>
            <a:off x="5357882" y="4411491"/>
            <a:ext cx="1287513" cy="64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 (PY)</a:t>
            </a:r>
          </a:p>
        </p:txBody>
      </p:sp>
      <p:sp>
        <p:nvSpPr>
          <p:cNvPr id="16" name="Rechteck: obere Ecken abgerundet 15"/>
          <p:cNvSpPr/>
          <p:nvPr/>
        </p:nvSpPr>
        <p:spPr>
          <a:xfrm rot="5400000">
            <a:off x="2907512" y="4604438"/>
            <a:ext cx="643400" cy="257503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bg1">
                    <a:lumMod val="85000"/>
                  </a:schemeClr>
                </a:solidFill>
              </a:rPr>
              <a:t>REQ</a:t>
            </a:r>
          </a:p>
        </p:txBody>
      </p:sp>
      <p:sp>
        <p:nvSpPr>
          <p:cNvPr id="27" name="Rechteck: obere Ecken abgerundet 26"/>
          <p:cNvSpPr/>
          <p:nvPr/>
        </p:nvSpPr>
        <p:spPr>
          <a:xfrm rot="16200000">
            <a:off x="4911797" y="4604438"/>
            <a:ext cx="643400" cy="257503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bg1">
                    <a:lumMod val="85000"/>
                  </a:schemeClr>
                </a:solidFill>
              </a:rPr>
              <a:t>REP</a:t>
            </a:r>
          </a:p>
        </p:txBody>
      </p:sp>
      <p:sp>
        <p:nvSpPr>
          <p:cNvPr id="42" name="Rechteck 41"/>
          <p:cNvSpPr/>
          <p:nvPr/>
        </p:nvSpPr>
        <p:spPr>
          <a:xfrm>
            <a:off x="4215495" y="2359715"/>
            <a:ext cx="102912" cy="31680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4318408" y="2457203"/>
            <a:ext cx="28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Remote, Linux, Python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344575" y="2466270"/>
            <a:ext cx="28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FF0000"/>
                </a:solidFill>
              </a:rPr>
              <a:t>Lokal, Windows, C#</a:t>
            </a:r>
          </a:p>
        </p:txBody>
      </p:sp>
    </p:spTree>
    <p:extLst>
      <p:ext uri="{BB962C8B-B14F-4D97-AF65-F5344CB8AC3E}">
        <p14:creationId xmlns:p14="http://schemas.microsoft.com/office/powerpoint/2010/main" val="32779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9750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194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endParaRPr lang="de-DE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Für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Inproc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nur bedingt geeignet</a:t>
            </a:r>
          </a:p>
          <a:p>
            <a:pPr lvl="1"/>
            <a:r>
              <a:rPr lang="de-DE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Serialisierung</a:t>
            </a:r>
          </a:p>
          <a:p>
            <a:pPr marL="457200" lvl="1" indent="0">
              <a:buNone/>
            </a:pPr>
            <a:endParaRPr lang="de-D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Schnelles Setup von leistungsstarkem Messaging</a:t>
            </a:r>
          </a:p>
          <a:p>
            <a:pPr lvl="1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Cross-OS / Cross-Language</a:t>
            </a:r>
          </a:p>
          <a:p>
            <a:pPr lvl="1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Performant</a:t>
            </a:r>
          </a:p>
          <a:p>
            <a:pPr lvl="1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Abstraktion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3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6003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4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 err="1"/>
              <a:t>Vortrag</a:t>
            </a:r>
            <a:r>
              <a:rPr lang="en-US" sz="1800" dirty="0"/>
              <a:t> "</a:t>
            </a:r>
            <a:r>
              <a:rPr lang="en-US" sz="1800" dirty="0" err="1"/>
              <a:t>ZeroMQ</a:t>
            </a:r>
            <a:r>
              <a:rPr lang="en-US" sz="1800" dirty="0"/>
              <a:t> is the Answer“ by Ian Barber at the PHP UK Conference 2011</a:t>
            </a:r>
            <a:r>
              <a:rPr lang="de-DE" sz="1800" dirty="0"/>
              <a:t> (</a:t>
            </a:r>
            <a:r>
              <a:rPr lang="de-DE" sz="1800" dirty="0">
                <a:hlinkClick r:id="rId3"/>
              </a:rPr>
              <a:t>https://vimeo.com/20605470</a:t>
            </a:r>
            <a:r>
              <a:rPr lang="de-DE" sz="1800" dirty="0"/>
              <a:t>)</a:t>
            </a:r>
          </a:p>
          <a:p>
            <a:r>
              <a:rPr lang="en-US" sz="1800" dirty="0" err="1"/>
              <a:t>Offizielle</a:t>
            </a:r>
            <a:r>
              <a:rPr lang="en-US" sz="1800" dirty="0"/>
              <a:t> Website (</a:t>
            </a:r>
            <a:r>
              <a:rPr lang="en-US" sz="1800" dirty="0">
                <a:hlinkClick r:id="rId4"/>
              </a:rPr>
              <a:t>http://zeromq.org/</a:t>
            </a:r>
            <a:r>
              <a:rPr lang="en-US" sz="1800" dirty="0"/>
              <a:t>)</a:t>
            </a:r>
          </a:p>
          <a:p>
            <a:r>
              <a:rPr lang="en-US" sz="1800" dirty="0"/>
              <a:t>“A quick and dirty </a:t>
            </a:r>
            <a:r>
              <a:rPr lang="en-US" sz="1800" dirty="0" err="1"/>
              <a:t>Einführungduction</a:t>
            </a:r>
            <a:r>
              <a:rPr lang="en-US" sz="1800" dirty="0"/>
              <a:t> to </a:t>
            </a:r>
            <a:r>
              <a:rPr lang="en-US" sz="1800" dirty="0" err="1"/>
              <a:t>ZeroMQ</a:t>
            </a:r>
            <a:r>
              <a:rPr lang="en-US" sz="1800" dirty="0"/>
              <a:t>”, Scott Logic Ltd. (</a:t>
            </a:r>
            <a:r>
              <a:rPr lang="en-US" sz="1800" dirty="0">
                <a:hlinkClick r:id="rId5"/>
              </a:rPr>
              <a:t>http://blog.scottlogic.com/2015/03/20/ZeroMQ-Quick-Einführung.html</a:t>
            </a:r>
            <a:r>
              <a:rPr lang="en-US" sz="1800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6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3685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1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„Distributed Messaging“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4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2400" dirty="0"/>
              <a:t>Netzwerk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IPC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Threading</a:t>
            </a:r>
          </a:p>
        </p:txBody>
      </p:sp>
      <p:sp>
        <p:nvSpPr>
          <p:cNvPr id="12" name="Geschweifte Klammer links 11"/>
          <p:cNvSpPr/>
          <p:nvPr/>
        </p:nvSpPr>
        <p:spPr>
          <a:xfrm>
            <a:off x="4837044" y="2642946"/>
            <a:ext cx="384313" cy="27166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00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Just a </a:t>
            </a:r>
            <a:r>
              <a:rPr lang="de-DE" dirty="0" err="1"/>
              <a:t>library</a:t>
            </a:r>
            <a:r>
              <a:rPr lang="de-DE" dirty="0"/>
              <a:t>!</a:t>
            </a:r>
          </a:p>
        </p:txBody>
      </p:sp>
      <p:pic>
        <p:nvPicPr>
          <p:cNvPr id="7" name="schnitt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240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8650" y="1893888"/>
            <a:ext cx="7886700" cy="42164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1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Grundproblematik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ZMQ Lösungsansatz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6</a:t>
            </a:fld>
            <a:endParaRPr lang="de-DE"/>
          </a:p>
        </p:txBody>
      </p:sp>
      <p:pic>
        <p:nvPicPr>
          <p:cNvPr id="10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38" y="3066387"/>
            <a:ext cx="3868737" cy="2561963"/>
          </a:xfrm>
          <a:prstGeom prst="rect">
            <a:avLst/>
          </a:prstGeom>
        </p:spPr>
      </p:pic>
      <p:pic>
        <p:nvPicPr>
          <p:cNvPr id="15" name="Inhaltsplatzhalter 14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963281"/>
            <a:ext cx="3887788" cy="276817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28650" y="5784211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© Peter Sturm, Universität Trier</a:t>
            </a:r>
          </a:p>
        </p:txBody>
      </p:sp>
    </p:spTree>
    <p:extLst>
      <p:ext uri="{BB962C8B-B14F-4D97-AF65-F5344CB8AC3E}">
        <p14:creationId xmlns:p14="http://schemas.microsoft.com/office/powerpoint/2010/main" val="30091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7616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6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8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02373" y="2409094"/>
            <a:ext cx="2338753" cy="2444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2inR2aoDR4WXMQ12e5BX 2Qw1W1ptcPUbDjcQ5Mge DYpyMph8SpzbpW5K7hS8 </a:t>
            </a:r>
            <a:r>
              <a:rPr lang="de-DE" altLang="de-DE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gCvCdBqYeWLTAKSvJWeS</a:t>
            </a:r>
            <a:r>
              <a:rPr lang="de-DE" alt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FiA1PorymmKhaKns7zXr h5vBmhX0EVtxErwL6HkBfRwLksMvvWWBwDreKM03 j8Wl9QBd6P2yX45zPOH8 8migVgPTHLfwWyfoJ7qY lXm1LYDypvvV6vFnp3tS Afbtwdg3j9yX6H99RlzX</a:t>
            </a:r>
            <a:r>
              <a:rPr lang="de-DE" alt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de-DE" alt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5" descr="http://downloadicons.net/sites/default/files/atom-icon-472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4149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1826601" y="5048539"/>
            <a:ext cx="149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String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27102" y="5048539"/>
            <a:ext cx="149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Atomic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0705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Sockets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18017"/>
            <a:ext cx="7886700" cy="4351338"/>
          </a:xfrm>
        </p:spPr>
        <p:txBody>
          <a:bodyPr/>
          <a:lstStyle/>
          <a:p>
            <a:endParaRPr lang="de-DE" sz="2200" dirty="0">
              <a:latin typeface="+mj-lt"/>
            </a:endParaRPr>
          </a:p>
          <a:p>
            <a:r>
              <a:rPr lang="de-DE" sz="2200" dirty="0">
                <a:latin typeface="+mj-lt"/>
              </a:rPr>
              <a:t>ZMQ-Sockets != </a:t>
            </a:r>
            <a:r>
              <a:rPr lang="de-DE" sz="2200" dirty="0" err="1">
                <a:latin typeface="+mj-lt"/>
              </a:rPr>
              <a:t>Netzwerksockets</a:t>
            </a:r>
            <a:endParaRPr lang="de-DE" sz="2200" dirty="0">
              <a:latin typeface="+mj-lt"/>
            </a:endParaRPr>
          </a:p>
          <a:p>
            <a:r>
              <a:rPr lang="de-DE" sz="2200" dirty="0">
                <a:latin typeface="+mj-lt"/>
              </a:rPr>
              <a:t>Bind &amp; Connect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3762375"/>
            <a:ext cx="5876925" cy="1200150"/>
          </a:xfrm>
          <a:prstGeom prst="rect">
            <a:avLst/>
          </a:prstGeom>
        </p:spPr>
      </p:pic>
      <p:sp>
        <p:nvSpPr>
          <p:cNvPr id="8" name="Rechteck: obere Ecken abgerundet 7"/>
          <p:cNvSpPr/>
          <p:nvPr/>
        </p:nvSpPr>
        <p:spPr>
          <a:xfrm rot="16200000">
            <a:off x="6819927" y="3814791"/>
            <a:ext cx="652407" cy="728662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2" descr="http://www.pngall.com/wp-content/uploads/2016/05/Python-Logo-PNG-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22616"/>
          <a:stretch/>
        </p:blipFill>
        <p:spPr bwMode="auto">
          <a:xfrm>
            <a:off x="6862103" y="3907365"/>
            <a:ext cx="624547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0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1082</Words>
  <Application>Microsoft Office PowerPoint</Application>
  <PresentationFormat>Bildschirmpräsentation (4:3)</PresentationFormat>
  <Paragraphs>385</Paragraphs>
  <Slides>27</Slides>
  <Notes>27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</vt:lpstr>
      <vt:lpstr>ZeroMQ</vt:lpstr>
      <vt:lpstr>Inhalt</vt:lpstr>
      <vt:lpstr>PowerPoint-Präsentation</vt:lpstr>
      <vt:lpstr>Überblick</vt:lpstr>
      <vt:lpstr>Just a library!</vt:lpstr>
      <vt:lpstr>Threading</vt:lpstr>
      <vt:lpstr>PowerPoint-Präsentation</vt:lpstr>
      <vt:lpstr>Message</vt:lpstr>
      <vt:lpstr>Sockets</vt:lpstr>
      <vt:lpstr>PowerPoint-Präsentation</vt:lpstr>
      <vt:lpstr>Pattern</vt:lpstr>
      <vt:lpstr>Pattern</vt:lpstr>
      <vt:lpstr>Pattern</vt:lpstr>
      <vt:lpstr>PowerPoint-Präsentation</vt:lpstr>
      <vt:lpstr>Socket-Eigenschaften</vt:lpstr>
      <vt:lpstr>Bind &amp; Connect</vt:lpstr>
      <vt:lpstr>Codebeispiel</vt:lpstr>
      <vt:lpstr>PowerPoint-Präsentation</vt:lpstr>
      <vt:lpstr>Architektur</vt:lpstr>
      <vt:lpstr>Architektur</vt:lpstr>
      <vt:lpstr>PowerPoint-Präsentation</vt:lpstr>
      <vt:lpstr>PowerPoint-Präsentation</vt:lpstr>
      <vt:lpstr>Cross-OS / Cross-Language</vt:lpstr>
      <vt:lpstr>PowerPoint-Präsentation</vt:lpstr>
      <vt:lpstr>Anmerkungen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Koll</dc:creator>
  <cp:lastModifiedBy>Leonard Koll</cp:lastModifiedBy>
  <cp:revision>44</cp:revision>
  <dcterms:created xsi:type="dcterms:W3CDTF">2017-01-02T04:14:04Z</dcterms:created>
  <dcterms:modified xsi:type="dcterms:W3CDTF">2017-01-17T16:59:25Z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https://d.docs.live.net/7cc029ce4dd9a684/Projekte/Studium/Master/Betriebssysteme/santaclaus/zeroMQ.pptx</vt:lpwstr>
  </property>
</Properties>
</file>