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BFBDD-9695-42F0-B8F1-D8BD1D942F87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2762E2-EEA7-4DAB-B8ED-2664EDF2A64E}">
      <dgm:prSet/>
      <dgm:spPr/>
      <dgm:t>
        <a:bodyPr/>
        <a:lstStyle/>
        <a:p>
          <a:r>
            <a:rPr lang="de-DE" dirty="0"/>
            <a:t>Intro</a:t>
          </a:r>
        </a:p>
      </dgm:t>
    </dgm:pt>
    <dgm:pt modelId="{D5D6C4B0-8953-4E13-9523-11124C053471}" type="parTrans" cxnId="{4B4B7E48-2971-472C-9206-225DA200C9C6}">
      <dgm:prSet/>
      <dgm:spPr/>
      <dgm:t>
        <a:bodyPr/>
        <a:lstStyle/>
        <a:p>
          <a:endParaRPr lang="de-DE"/>
        </a:p>
      </dgm:t>
    </dgm:pt>
    <dgm:pt modelId="{1FC6D85D-0D03-4263-8162-4A53F2091A10}" type="sibTrans" cxnId="{4B4B7E48-2971-472C-9206-225DA200C9C6}">
      <dgm:prSet/>
      <dgm:spPr/>
      <dgm:t>
        <a:bodyPr/>
        <a:lstStyle/>
        <a:p>
          <a:endParaRPr lang="de-DE"/>
        </a:p>
      </dgm:t>
    </dgm:pt>
    <dgm:pt modelId="{9068DAF4-260F-4F47-BE0B-6C76D77AB1F7}">
      <dgm:prSet/>
      <dgm:spPr/>
      <dgm:t>
        <a:bodyPr/>
        <a:lstStyle/>
        <a:p>
          <a:r>
            <a:rPr lang="de-DE" dirty="0"/>
            <a:t>Überblick</a:t>
          </a:r>
        </a:p>
      </dgm:t>
    </dgm:pt>
    <dgm:pt modelId="{7B4B8EE6-1BBB-48DC-B19D-0FF38FE41A97}" type="parTrans" cxnId="{6DA12D87-50A3-4202-869C-446FECEDDE9F}">
      <dgm:prSet/>
      <dgm:spPr/>
      <dgm:t>
        <a:bodyPr/>
        <a:lstStyle/>
        <a:p>
          <a:endParaRPr lang="de-DE"/>
        </a:p>
      </dgm:t>
    </dgm:pt>
    <dgm:pt modelId="{E2A53FA4-F914-43C3-A284-FA2F6F23190C}" type="sibTrans" cxnId="{6DA12D87-50A3-4202-869C-446FECEDDE9F}">
      <dgm:prSet/>
      <dgm:spPr/>
      <dgm:t>
        <a:bodyPr/>
        <a:lstStyle/>
        <a:p>
          <a:endParaRPr lang="de-DE"/>
        </a:p>
      </dgm:t>
    </dgm:pt>
    <dgm:pt modelId="{EC6EE36A-D563-45E8-B20E-246C4CAE9DF6}">
      <dgm:prSet/>
      <dgm:spPr/>
      <dgm:t>
        <a:bodyPr/>
        <a:lstStyle/>
        <a:p>
          <a:r>
            <a:rPr lang="de-DE" dirty="0"/>
            <a:t>Just a </a:t>
          </a:r>
          <a:r>
            <a:rPr lang="de-DE" dirty="0" err="1"/>
            <a:t>library</a:t>
          </a:r>
          <a:r>
            <a:rPr lang="de-DE" dirty="0"/>
            <a:t>!</a:t>
          </a:r>
        </a:p>
      </dgm:t>
    </dgm:pt>
    <dgm:pt modelId="{ECB70B7E-17DA-4701-9C5F-2B7460A57653}" type="parTrans" cxnId="{C03AF971-13C7-468D-9F9A-EAEA3AA28041}">
      <dgm:prSet/>
      <dgm:spPr/>
      <dgm:t>
        <a:bodyPr/>
        <a:lstStyle/>
        <a:p>
          <a:endParaRPr lang="de-DE"/>
        </a:p>
      </dgm:t>
    </dgm:pt>
    <dgm:pt modelId="{F5E57515-D66D-4795-A80B-CC0A6F5FF9B2}" type="sibTrans" cxnId="{C03AF971-13C7-468D-9F9A-EAEA3AA28041}">
      <dgm:prSet/>
      <dgm:spPr/>
      <dgm:t>
        <a:bodyPr/>
        <a:lstStyle/>
        <a:p>
          <a:endParaRPr lang="de-DE"/>
        </a:p>
      </dgm:t>
    </dgm:pt>
    <dgm:pt modelId="{2289EF54-E375-45B6-8466-7E8BDBE2E5D9}">
      <dgm:prSet/>
      <dgm:spPr/>
      <dgm:t>
        <a:bodyPr/>
        <a:lstStyle/>
        <a:p>
          <a:r>
            <a:rPr lang="de-DE" dirty="0"/>
            <a:t>Threading</a:t>
          </a:r>
        </a:p>
      </dgm:t>
    </dgm:pt>
    <dgm:pt modelId="{EC6772BD-646D-47C0-B9C5-650A90EEA501}" type="parTrans" cxnId="{3DBBAE69-0284-4E9B-849C-4A21FC5BE08E}">
      <dgm:prSet/>
      <dgm:spPr/>
      <dgm:t>
        <a:bodyPr/>
        <a:lstStyle/>
        <a:p>
          <a:endParaRPr lang="de-DE"/>
        </a:p>
      </dgm:t>
    </dgm:pt>
    <dgm:pt modelId="{8B4B3885-7388-445B-99EA-408A83105BFC}" type="sibTrans" cxnId="{3DBBAE69-0284-4E9B-849C-4A21FC5BE08E}">
      <dgm:prSet/>
      <dgm:spPr/>
      <dgm:t>
        <a:bodyPr/>
        <a:lstStyle/>
        <a:p>
          <a:endParaRPr lang="de-DE"/>
        </a:p>
      </dgm:t>
    </dgm:pt>
    <dgm:pt modelId="{87FD7B82-B4C1-4251-9F2F-52DE1B1D4A4A}">
      <dgm:prSet/>
      <dgm:spPr/>
      <dgm:t>
        <a:bodyPr/>
        <a:lstStyle/>
        <a:p>
          <a:r>
            <a:rPr lang="de-DE" dirty="0" err="1"/>
            <a:t>Funtionsweise</a:t>
          </a:r>
          <a:endParaRPr lang="de-DE" dirty="0"/>
        </a:p>
      </dgm:t>
    </dgm:pt>
    <dgm:pt modelId="{7F841A8B-7383-4FC9-A92A-D164AE124826}" type="parTrans" cxnId="{2F5C4B89-A3EC-45A2-BB08-37FEDD274020}">
      <dgm:prSet/>
      <dgm:spPr/>
      <dgm:t>
        <a:bodyPr/>
        <a:lstStyle/>
        <a:p>
          <a:endParaRPr lang="de-DE"/>
        </a:p>
      </dgm:t>
    </dgm:pt>
    <dgm:pt modelId="{F1729DDB-B8E9-4B01-A24C-2306FD5AF5E7}" type="sibTrans" cxnId="{2F5C4B89-A3EC-45A2-BB08-37FEDD274020}">
      <dgm:prSet/>
      <dgm:spPr/>
      <dgm:t>
        <a:bodyPr/>
        <a:lstStyle/>
        <a:p>
          <a:endParaRPr lang="de-DE"/>
        </a:p>
      </dgm:t>
    </dgm:pt>
    <dgm:pt modelId="{966A2086-D2DB-4750-82CC-E49861D8B14C}">
      <dgm:prSet/>
      <dgm:spPr/>
      <dgm:t>
        <a:bodyPr/>
        <a:lstStyle/>
        <a:p>
          <a:r>
            <a:rPr lang="de-DE" dirty="0"/>
            <a:t>Message</a:t>
          </a:r>
        </a:p>
      </dgm:t>
    </dgm:pt>
    <dgm:pt modelId="{6690B8CB-AEA3-4832-88AE-C55B809B4D58}" type="parTrans" cxnId="{4AE73DE1-E596-4B35-9AE8-4D570564A788}">
      <dgm:prSet/>
      <dgm:spPr/>
      <dgm:t>
        <a:bodyPr/>
        <a:lstStyle/>
        <a:p>
          <a:endParaRPr lang="de-DE"/>
        </a:p>
      </dgm:t>
    </dgm:pt>
    <dgm:pt modelId="{B00E4A48-5808-4316-9DF2-2BFAEEBD560F}" type="sibTrans" cxnId="{4AE73DE1-E596-4B35-9AE8-4D570564A788}">
      <dgm:prSet/>
      <dgm:spPr/>
      <dgm:t>
        <a:bodyPr/>
        <a:lstStyle/>
        <a:p>
          <a:endParaRPr lang="de-DE"/>
        </a:p>
      </dgm:t>
    </dgm:pt>
    <dgm:pt modelId="{81648BB3-6BA7-4DE2-9D1B-2BD84FF73F05}">
      <dgm:prSet/>
      <dgm:spPr/>
      <dgm:t>
        <a:bodyPr/>
        <a:lstStyle/>
        <a:p>
          <a:r>
            <a:rPr lang="de-DE" dirty="0"/>
            <a:t>Sockets &amp; Protokolle</a:t>
          </a:r>
        </a:p>
      </dgm:t>
    </dgm:pt>
    <dgm:pt modelId="{C1C69D9B-C036-4828-B7A5-58EAC35A464D}" type="parTrans" cxnId="{123964C4-7F11-4417-A36F-A8CE2831D3BD}">
      <dgm:prSet/>
      <dgm:spPr/>
      <dgm:t>
        <a:bodyPr/>
        <a:lstStyle/>
        <a:p>
          <a:endParaRPr lang="de-DE"/>
        </a:p>
      </dgm:t>
    </dgm:pt>
    <dgm:pt modelId="{B497F7D1-25A7-4C9E-B415-7CD42BB5C3BC}" type="sibTrans" cxnId="{123964C4-7F11-4417-A36F-A8CE2831D3BD}">
      <dgm:prSet/>
      <dgm:spPr/>
      <dgm:t>
        <a:bodyPr/>
        <a:lstStyle/>
        <a:p>
          <a:endParaRPr lang="de-DE"/>
        </a:p>
      </dgm:t>
    </dgm:pt>
    <dgm:pt modelId="{B7AF161F-8D3F-4D75-B487-81F458F7333B}">
      <dgm:prSet/>
      <dgm:spPr/>
      <dgm:t>
        <a:bodyPr/>
        <a:lstStyle/>
        <a:p>
          <a:r>
            <a:rPr lang="de-DE" dirty="0"/>
            <a:t>Bind &amp; Connect</a:t>
          </a:r>
        </a:p>
      </dgm:t>
    </dgm:pt>
    <dgm:pt modelId="{9DE3D7EC-6B1F-4D8C-905F-5A01E4F1BC6A}" type="parTrans" cxnId="{D8B6FC76-A4E3-441B-8244-0EA9F10F26D1}">
      <dgm:prSet/>
      <dgm:spPr/>
      <dgm:t>
        <a:bodyPr/>
        <a:lstStyle/>
        <a:p>
          <a:endParaRPr lang="de-DE"/>
        </a:p>
      </dgm:t>
    </dgm:pt>
    <dgm:pt modelId="{CD2AAC6E-E156-4D66-9ACD-400B1258C3B5}" type="sibTrans" cxnId="{D8B6FC76-A4E3-441B-8244-0EA9F10F26D1}">
      <dgm:prSet/>
      <dgm:spPr/>
      <dgm:t>
        <a:bodyPr/>
        <a:lstStyle/>
        <a:p>
          <a:endParaRPr lang="de-DE"/>
        </a:p>
      </dgm:t>
    </dgm:pt>
    <dgm:pt modelId="{F04DAB93-16C1-4E19-A731-E77EEDBFD4B9}">
      <dgm:prSet/>
      <dgm:spPr/>
      <dgm:t>
        <a:bodyPr/>
        <a:lstStyle/>
        <a:p>
          <a:r>
            <a:rPr lang="de-DE" dirty="0"/>
            <a:t>Codebeispiel</a:t>
          </a:r>
        </a:p>
      </dgm:t>
    </dgm:pt>
    <dgm:pt modelId="{CD2D1B4F-53E4-4399-9F3F-F122736B2EEC}" type="parTrans" cxnId="{9DC16E14-B58C-46D8-AF2F-6A16974D211F}">
      <dgm:prSet/>
      <dgm:spPr/>
      <dgm:t>
        <a:bodyPr/>
        <a:lstStyle/>
        <a:p>
          <a:endParaRPr lang="de-DE"/>
        </a:p>
      </dgm:t>
    </dgm:pt>
    <dgm:pt modelId="{F859318E-7828-4149-9D78-91337F77F321}" type="sibTrans" cxnId="{9DC16E14-B58C-46D8-AF2F-6A16974D211F}">
      <dgm:prSet/>
      <dgm:spPr/>
      <dgm:t>
        <a:bodyPr/>
        <a:lstStyle/>
        <a:p>
          <a:endParaRPr lang="de-DE"/>
        </a:p>
      </dgm:t>
    </dgm:pt>
    <dgm:pt modelId="{061251C5-2983-4C0A-A100-6D45A98B555E}">
      <dgm:prSet/>
      <dgm:spPr/>
      <dgm:t>
        <a:bodyPr/>
        <a:lstStyle/>
        <a:p>
          <a:r>
            <a:rPr lang="de-DE" dirty="0"/>
            <a:t>Pattern</a:t>
          </a:r>
        </a:p>
      </dgm:t>
    </dgm:pt>
    <dgm:pt modelId="{5408C198-447B-4ADA-83E3-D43E49A4001A}" type="parTrans" cxnId="{B975930F-ECC8-4330-943F-BBF9E78D46EE}">
      <dgm:prSet/>
      <dgm:spPr/>
      <dgm:t>
        <a:bodyPr/>
        <a:lstStyle/>
        <a:p>
          <a:endParaRPr lang="de-DE"/>
        </a:p>
      </dgm:t>
    </dgm:pt>
    <dgm:pt modelId="{25585BA4-7F83-401E-93AE-6159EFA27BF8}" type="sibTrans" cxnId="{B975930F-ECC8-4330-943F-BBF9E78D46EE}">
      <dgm:prSet/>
      <dgm:spPr/>
      <dgm:t>
        <a:bodyPr/>
        <a:lstStyle/>
        <a:p>
          <a:endParaRPr lang="de-DE"/>
        </a:p>
      </dgm:t>
    </dgm:pt>
    <dgm:pt modelId="{21E5FE63-93B2-4421-810A-2CB23FFD7A52}">
      <dgm:prSet/>
      <dgm:spPr/>
      <dgm:t>
        <a:bodyPr/>
        <a:lstStyle/>
        <a:p>
          <a:r>
            <a:rPr lang="de-DE" dirty="0"/>
            <a:t>Weihnachtsmann Problem</a:t>
          </a:r>
        </a:p>
      </dgm:t>
    </dgm:pt>
    <dgm:pt modelId="{08C3C9C6-13BA-4266-BDAD-E01D70F33470}" type="parTrans" cxnId="{CC30AB00-0565-40C9-AB16-D3C55C75AEA8}">
      <dgm:prSet/>
      <dgm:spPr/>
      <dgm:t>
        <a:bodyPr/>
        <a:lstStyle/>
        <a:p>
          <a:endParaRPr lang="de-DE"/>
        </a:p>
      </dgm:t>
    </dgm:pt>
    <dgm:pt modelId="{118435BF-E744-4AA6-BD5D-2AE5F114A27C}" type="sibTrans" cxnId="{CC30AB00-0565-40C9-AB16-D3C55C75AEA8}">
      <dgm:prSet/>
      <dgm:spPr/>
      <dgm:t>
        <a:bodyPr/>
        <a:lstStyle/>
        <a:p>
          <a:endParaRPr lang="de-DE"/>
        </a:p>
      </dgm:t>
    </dgm:pt>
    <dgm:pt modelId="{322AB388-46B5-4AEF-AAEC-E360A41B5459}">
      <dgm:prSet/>
      <dgm:spPr/>
      <dgm:t>
        <a:bodyPr/>
        <a:lstStyle/>
        <a:p>
          <a:r>
            <a:rPr lang="de-DE" dirty="0"/>
            <a:t>Architektur</a:t>
          </a:r>
        </a:p>
      </dgm:t>
    </dgm:pt>
    <dgm:pt modelId="{A2D66C34-8ED8-47DE-BDC1-8E98460AC95E}" type="parTrans" cxnId="{77E7D075-0019-409B-9AF0-1F9C9E333CD4}">
      <dgm:prSet/>
      <dgm:spPr/>
      <dgm:t>
        <a:bodyPr/>
        <a:lstStyle/>
        <a:p>
          <a:endParaRPr lang="de-DE"/>
        </a:p>
      </dgm:t>
    </dgm:pt>
    <dgm:pt modelId="{B749E121-CAD8-4DE3-9485-196C4B50E1AE}" type="sibTrans" cxnId="{77E7D075-0019-409B-9AF0-1F9C9E333CD4}">
      <dgm:prSet/>
      <dgm:spPr/>
      <dgm:t>
        <a:bodyPr/>
        <a:lstStyle/>
        <a:p>
          <a:endParaRPr lang="de-DE"/>
        </a:p>
      </dgm:t>
    </dgm:pt>
    <dgm:pt modelId="{638D0E19-ABB4-419E-BFCF-414858DC6508}">
      <dgm:prSet/>
      <dgm:spPr/>
      <dgm:t>
        <a:bodyPr/>
        <a:lstStyle/>
        <a:p>
          <a:r>
            <a:rPr lang="de-DE" dirty="0"/>
            <a:t>Code</a:t>
          </a:r>
        </a:p>
      </dgm:t>
    </dgm:pt>
    <dgm:pt modelId="{EB6A162D-B571-4F34-B940-6F2A7C9AAF95}" type="parTrans" cxnId="{27485AB3-D502-4CFB-BDDD-1ABC8D410A69}">
      <dgm:prSet/>
      <dgm:spPr/>
      <dgm:t>
        <a:bodyPr/>
        <a:lstStyle/>
        <a:p>
          <a:endParaRPr lang="de-DE"/>
        </a:p>
      </dgm:t>
    </dgm:pt>
    <dgm:pt modelId="{807E8815-B75B-496E-8835-87FCD8A88F7D}" type="sibTrans" cxnId="{27485AB3-D502-4CFB-BDDD-1ABC8D410A69}">
      <dgm:prSet/>
      <dgm:spPr/>
      <dgm:t>
        <a:bodyPr/>
        <a:lstStyle/>
        <a:p>
          <a:endParaRPr lang="de-DE"/>
        </a:p>
      </dgm:t>
    </dgm:pt>
    <dgm:pt modelId="{7AB296CC-DDDF-42EC-9AFC-9A90D8A4F8F6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E0C0D4D5-643C-4D24-8756-7795D0A51A80}" type="parTrans" cxnId="{A0D77087-94CE-4ACA-BAC6-D4C73C94DCFC}">
      <dgm:prSet/>
      <dgm:spPr/>
      <dgm:t>
        <a:bodyPr/>
        <a:lstStyle/>
        <a:p>
          <a:endParaRPr lang="de-DE"/>
        </a:p>
      </dgm:t>
    </dgm:pt>
    <dgm:pt modelId="{E9E55172-DE86-4F3E-8D5F-AB612057D52A}" type="sibTrans" cxnId="{A0D77087-94CE-4ACA-BAC6-D4C73C94DCFC}">
      <dgm:prSet/>
      <dgm:spPr/>
      <dgm:t>
        <a:bodyPr/>
        <a:lstStyle/>
        <a:p>
          <a:endParaRPr lang="de-DE"/>
        </a:p>
      </dgm:t>
    </dgm:pt>
    <dgm:pt modelId="{409D9C6B-5E48-49E0-BCAC-2E5BDA98B241}">
      <dgm:prSet/>
      <dgm:spPr/>
      <dgm:t>
        <a:bodyPr/>
        <a:lstStyle/>
        <a:p>
          <a:r>
            <a:rPr lang="de-DE" dirty="0" err="1"/>
            <a:t>Scalability</a:t>
          </a:r>
          <a:endParaRPr lang="de-DE" dirty="0"/>
        </a:p>
      </dgm:t>
    </dgm:pt>
    <dgm:pt modelId="{A1F7ED06-119F-448C-BDC6-74771185F617}" type="parTrans" cxnId="{F22254D7-0CB2-44AE-9629-DAA95F806743}">
      <dgm:prSet/>
      <dgm:spPr/>
      <dgm:t>
        <a:bodyPr/>
        <a:lstStyle/>
        <a:p>
          <a:endParaRPr lang="de-DE"/>
        </a:p>
      </dgm:t>
    </dgm:pt>
    <dgm:pt modelId="{E0862555-524E-4922-887F-94771A96DCE3}" type="sibTrans" cxnId="{F22254D7-0CB2-44AE-9629-DAA95F806743}">
      <dgm:prSet/>
      <dgm:spPr/>
      <dgm:t>
        <a:bodyPr/>
        <a:lstStyle/>
        <a:p>
          <a:endParaRPr lang="de-DE"/>
        </a:p>
      </dgm:t>
    </dgm:pt>
    <dgm:pt modelId="{6D5156F4-464C-4FFB-91C1-1FB59CDADBCF}">
      <dgm:prSet/>
      <dgm:spPr/>
      <dgm:t>
        <a:bodyPr/>
        <a:lstStyle/>
        <a:p>
          <a:r>
            <a:rPr lang="de-DE" dirty="0"/>
            <a:t>Anmerkungen</a:t>
          </a:r>
        </a:p>
      </dgm:t>
    </dgm:pt>
    <dgm:pt modelId="{3C9A3B07-A09D-4EC5-ADC2-6365B0375D8D}" type="parTrans" cxnId="{853FAE36-9D29-4C9A-A5AA-D6321E9F3651}">
      <dgm:prSet/>
      <dgm:spPr/>
      <dgm:t>
        <a:bodyPr/>
        <a:lstStyle/>
        <a:p>
          <a:endParaRPr lang="de-DE"/>
        </a:p>
      </dgm:t>
    </dgm:pt>
    <dgm:pt modelId="{4BADEFDA-418D-4C11-B577-4DF22DA0FD88}" type="sibTrans" cxnId="{853FAE36-9D29-4C9A-A5AA-D6321E9F3651}">
      <dgm:prSet/>
      <dgm:spPr/>
      <dgm:t>
        <a:bodyPr/>
        <a:lstStyle/>
        <a:p>
          <a:endParaRPr lang="de-DE"/>
        </a:p>
      </dgm:t>
    </dgm:pt>
    <dgm:pt modelId="{C2778A15-4287-44DD-BC6F-788A6B164926}" type="pres">
      <dgm:prSet presAssocID="{F20BFBDD-9695-42F0-B8F1-D8BD1D942F87}" presName="Name0" presStyleCnt="0">
        <dgm:presLayoutVars>
          <dgm:dir/>
        </dgm:presLayoutVars>
      </dgm:prSet>
      <dgm:spPr/>
    </dgm:pt>
    <dgm:pt modelId="{8BBA2CCE-FCB5-4144-BFFF-500DA3AE45A2}" type="pres">
      <dgm:prSet presAssocID="{CA2762E2-EEA7-4DAB-B8ED-2664EDF2A64E}" presName="parComposite" presStyleCnt="0"/>
      <dgm:spPr/>
    </dgm:pt>
    <dgm:pt modelId="{0BF39F1D-5411-41CD-8659-B75588F3390D}" type="pres">
      <dgm:prSet presAssocID="{CA2762E2-EEA7-4DAB-B8ED-2664EDF2A64E}" presName="parBigCircle" presStyleLbl="node0" presStyleIdx="0" presStyleCnt="4"/>
      <dgm:spPr/>
    </dgm:pt>
    <dgm:pt modelId="{7B631280-FE4F-4DB6-AF61-B66BCA0637EB}" type="pres">
      <dgm:prSet presAssocID="{CA2762E2-EEA7-4DAB-B8ED-2664EDF2A64E}" presName="parTx" presStyleLbl="revTx" presStyleIdx="0" presStyleCnt="28"/>
      <dgm:spPr/>
    </dgm:pt>
    <dgm:pt modelId="{E1108C2C-714D-4824-BB36-B542F1AC62DC}" type="pres">
      <dgm:prSet presAssocID="{CA2762E2-EEA7-4DAB-B8ED-2664EDF2A64E}" presName="bSpace" presStyleCnt="0"/>
      <dgm:spPr/>
    </dgm:pt>
    <dgm:pt modelId="{DD187F7C-317F-42EC-9712-01422307056D}" type="pres">
      <dgm:prSet presAssocID="{CA2762E2-EEA7-4DAB-B8ED-2664EDF2A64E}" presName="parBackupNorm" presStyleCnt="0"/>
      <dgm:spPr/>
    </dgm:pt>
    <dgm:pt modelId="{7A56B792-E297-4B76-BC93-A385376FBD63}" type="pres">
      <dgm:prSet presAssocID="{1FC6D85D-0D03-4263-8162-4A53F2091A10}" presName="parSpace" presStyleCnt="0"/>
      <dgm:spPr/>
    </dgm:pt>
    <dgm:pt modelId="{BFDA23FE-C0B7-4F3B-83B1-F05AE2EA6B18}" type="pres">
      <dgm:prSet presAssocID="{9068DAF4-260F-4F47-BE0B-6C76D77AB1F7}" presName="desBackupLeftNorm" presStyleCnt="0"/>
      <dgm:spPr/>
    </dgm:pt>
    <dgm:pt modelId="{0AECD594-3BF6-4522-94A8-4799F8101715}" type="pres">
      <dgm:prSet presAssocID="{9068DAF4-260F-4F47-BE0B-6C76D77AB1F7}" presName="desComposite" presStyleCnt="0"/>
      <dgm:spPr/>
    </dgm:pt>
    <dgm:pt modelId="{9C793C51-7EDE-4894-8576-4323138859C2}" type="pres">
      <dgm:prSet presAssocID="{9068DAF4-260F-4F47-BE0B-6C76D77AB1F7}" presName="desCircle" presStyleLbl="node1" presStyleIdx="0" presStyleCnt="12"/>
      <dgm:spPr/>
    </dgm:pt>
    <dgm:pt modelId="{D4CA448B-C71D-405F-9F9B-340AF4236BC1}" type="pres">
      <dgm:prSet presAssocID="{9068DAF4-260F-4F47-BE0B-6C76D77AB1F7}" presName="chTx" presStyleLbl="revTx" presStyleIdx="1" presStyleCnt="28"/>
      <dgm:spPr/>
    </dgm:pt>
    <dgm:pt modelId="{B77717D2-09B0-423A-8D48-7ECB348F9068}" type="pres">
      <dgm:prSet presAssocID="{9068DAF4-260F-4F47-BE0B-6C76D77AB1F7}" presName="desTx" presStyleLbl="revTx" presStyleIdx="2" presStyleCnt="28">
        <dgm:presLayoutVars>
          <dgm:bulletEnabled val="1"/>
        </dgm:presLayoutVars>
      </dgm:prSet>
      <dgm:spPr/>
    </dgm:pt>
    <dgm:pt modelId="{7E209C4B-2B7C-4DB6-995B-3FAF74277924}" type="pres">
      <dgm:prSet presAssocID="{9068DAF4-260F-4F47-BE0B-6C76D77AB1F7}" presName="desBackupRightNorm" presStyleCnt="0"/>
      <dgm:spPr/>
    </dgm:pt>
    <dgm:pt modelId="{BFAA01A3-1B7F-489A-AC84-2DF4CE12F6FD}" type="pres">
      <dgm:prSet presAssocID="{E2A53FA4-F914-43C3-A284-FA2F6F23190C}" presName="desSpace" presStyleCnt="0"/>
      <dgm:spPr/>
    </dgm:pt>
    <dgm:pt modelId="{960334A4-5796-4D10-98F2-AC35A04ED12F}" type="pres">
      <dgm:prSet presAssocID="{EC6EE36A-D563-45E8-B20E-246C4CAE9DF6}" presName="desBackupLeftNorm" presStyleCnt="0"/>
      <dgm:spPr/>
    </dgm:pt>
    <dgm:pt modelId="{6E1B09B5-8AF3-42A1-AE10-75BB94E15625}" type="pres">
      <dgm:prSet presAssocID="{EC6EE36A-D563-45E8-B20E-246C4CAE9DF6}" presName="desComposite" presStyleCnt="0"/>
      <dgm:spPr/>
    </dgm:pt>
    <dgm:pt modelId="{29E8B426-9EFC-450B-8228-B2C096AA8B67}" type="pres">
      <dgm:prSet presAssocID="{EC6EE36A-D563-45E8-B20E-246C4CAE9DF6}" presName="desCircle" presStyleLbl="node1" presStyleIdx="1" presStyleCnt="12"/>
      <dgm:spPr/>
    </dgm:pt>
    <dgm:pt modelId="{D3044382-DE3A-4C34-AA37-7DA855D6F9D8}" type="pres">
      <dgm:prSet presAssocID="{EC6EE36A-D563-45E8-B20E-246C4CAE9DF6}" presName="chTx" presStyleLbl="revTx" presStyleIdx="3" presStyleCnt="28"/>
      <dgm:spPr/>
    </dgm:pt>
    <dgm:pt modelId="{F95871C0-51E1-4F8B-BB4C-BE934AA2CFE3}" type="pres">
      <dgm:prSet presAssocID="{EC6EE36A-D563-45E8-B20E-246C4CAE9DF6}" presName="desTx" presStyleLbl="revTx" presStyleIdx="4" presStyleCnt="28">
        <dgm:presLayoutVars>
          <dgm:bulletEnabled val="1"/>
        </dgm:presLayoutVars>
      </dgm:prSet>
      <dgm:spPr/>
    </dgm:pt>
    <dgm:pt modelId="{8C03BC51-C0EA-4065-9D96-8194C18FD0D4}" type="pres">
      <dgm:prSet presAssocID="{EC6EE36A-D563-45E8-B20E-246C4CAE9DF6}" presName="desBackupRightNorm" presStyleCnt="0"/>
      <dgm:spPr/>
    </dgm:pt>
    <dgm:pt modelId="{7A75F8E3-B0FD-4179-955E-A4C816B92477}" type="pres">
      <dgm:prSet presAssocID="{F5E57515-D66D-4795-A80B-CC0A6F5FF9B2}" presName="desSpace" presStyleCnt="0"/>
      <dgm:spPr/>
    </dgm:pt>
    <dgm:pt modelId="{C58878A9-84A3-4C75-BE6B-0A56455B0192}" type="pres">
      <dgm:prSet presAssocID="{2289EF54-E375-45B6-8466-7E8BDBE2E5D9}" presName="desBackupLeftNorm" presStyleCnt="0"/>
      <dgm:spPr/>
    </dgm:pt>
    <dgm:pt modelId="{8769775A-3270-45CB-823E-AFE9957FBBD9}" type="pres">
      <dgm:prSet presAssocID="{2289EF54-E375-45B6-8466-7E8BDBE2E5D9}" presName="desComposite" presStyleCnt="0"/>
      <dgm:spPr/>
    </dgm:pt>
    <dgm:pt modelId="{0EB6BB19-FD6D-4F03-9846-4A28181FD4AC}" type="pres">
      <dgm:prSet presAssocID="{2289EF54-E375-45B6-8466-7E8BDBE2E5D9}" presName="desCircle" presStyleLbl="node1" presStyleIdx="2" presStyleCnt="12"/>
      <dgm:spPr/>
    </dgm:pt>
    <dgm:pt modelId="{92E1F424-C1A9-495A-A9B0-9099A1D61D2B}" type="pres">
      <dgm:prSet presAssocID="{2289EF54-E375-45B6-8466-7E8BDBE2E5D9}" presName="chTx" presStyleLbl="revTx" presStyleIdx="5" presStyleCnt="28"/>
      <dgm:spPr/>
    </dgm:pt>
    <dgm:pt modelId="{DFFC1C1A-9470-4EFA-B317-E1F700A60D53}" type="pres">
      <dgm:prSet presAssocID="{2289EF54-E375-45B6-8466-7E8BDBE2E5D9}" presName="desTx" presStyleLbl="revTx" presStyleIdx="6" presStyleCnt="28">
        <dgm:presLayoutVars>
          <dgm:bulletEnabled val="1"/>
        </dgm:presLayoutVars>
      </dgm:prSet>
      <dgm:spPr/>
    </dgm:pt>
    <dgm:pt modelId="{7F7A966E-533E-4699-890C-D9F57E0EF57D}" type="pres">
      <dgm:prSet presAssocID="{2289EF54-E375-45B6-8466-7E8BDBE2E5D9}" presName="desBackupRightNorm" presStyleCnt="0"/>
      <dgm:spPr/>
    </dgm:pt>
    <dgm:pt modelId="{45E22B14-CFFE-42BA-85B3-B1D915E19F23}" type="pres">
      <dgm:prSet presAssocID="{8B4B3885-7388-445B-99EA-408A83105BFC}" presName="desSpace" presStyleCnt="0"/>
      <dgm:spPr/>
    </dgm:pt>
    <dgm:pt modelId="{45DBC6AA-E5F8-41DE-BC1C-A3BF8196935E}" type="pres">
      <dgm:prSet presAssocID="{87FD7B82-B4C1-4251-9F2F-52DE1B1D4A4A}" presName="parComposite" presStyleCnt="0"/>
      <dgm:spPr/>
    </dgm:pt>
    <dgm:pt modelId="{3EB6B89E-5F47-465D-AE70-6B2EE390DB7D}" type="pres">
      <dgm:prSet presAssocID="{87FD7B82-B4C1-4251-9F2F-52DE1B1D4A4A}" presName="parBigCircle" presStyleLbl="node0" presStyleIdx="1" presStyleCnt="4"/>
      <dgm:spPr/>
    </dgm:pt>
    <dgm:pt modelId="{8F5449DF-9E2C-4FA1-A667-3E691B888BB3}" type="pres">
      <dgm:prSet presAssocID="{87FD7B82-B4C1-4251-9F2F-52DE1B1D4A4A}" presName="parTx" presStyleLbl="revTx" presStyleIdx="7" presStyleCnt="28"/>
      <dgm:spPr/>
    </dgm:pt>
    <dgm:pt modelId="{C2427440-161F-438D-ABE1-7F08735F556D}" type="pres">
      <dgm:prSet presAssocID="{87FD7B82-B4C1-4251-9F2F-52DE1B1D4A4A}" presName="bSpace" presStyleCnt="0"/>
      <dgm:spPr/>
    </dgm:pt>
    <dgm:pt modelId="{24669F2B-FD43-4402-9F3F-6FA3E24E04C3}" type="pres">
      <dgm:prSet presAssocID="{87FD7B82-B4C1-4251-9F2F-52DE1B1D4A4A}" presName="parBackupNorm" presStyleCnt="0"/>
      <dgm:spPr/>
    </dgm:pt>
    <dgm:pt modelId="{5AE4D703-A1B2-47B0-80AA-B982721B52E8}" type="pres">
      <dgm:prSet presAssocID="{F1729DDB-B8E9-4B01-A24C-2306FD5AF5E7}" presName="parSpace" presStyleCnt="0"/>
      <dgm:spPr/>
    </dgm:pt>
    <dgm:pt modelId="{02E6F33F-7932-4C31-B585-5247877EA13B}" type="pres">
      <dgm:prSet presAssocID="{966A2086-D2DB-4750-82CC-E49861D8B14C}" presName="desBackupLeftNorm" presStyleCnt="0"/>
      <dgm:spPr/>
    </dgm:pt>
    <dgm:pt modelId="{1E04F9BC-CF9E-4319-8B67-6CD15A83CBA5}" type="pres">
      <dgm:prSet presAssocID="{966A2086-D2DB-4750-82CC-E49861D8B14C}" presName="desComposite" presStyleCnt="0"/>
      <dgm:spPr/>
    </dgm:pt>
    <dgm:pt modelId="{90BB4EED-EA97-4B27-93F1-082607384F8F}" type="pres">
      <dgm:prSet presAssocID="{966A2086-D2DB-4750-82CC-E49861D8B14C}" presName="desCircle" presStyleLbl="node1" presStyleIdx="3" presStyleCnt="12"/>
      <dgm:spPr/>
    </dgm:pt>
    <dgm:pt modelId="{4A195CAD-6D3E-4DF1-8394-B4A3AA426C54}" type="pres">
      <dgm:prSet presAssocID="{966A2086-D2DB-4750-82CC-E49861D8B14C}" presName="chTx" presStyleLbl="revTx" presStyleIdx="8" presStyleCnt="28"/>
      <dgm:spPr/>
    </dgm:pt>
    <dgm:pt modelId="{52226037-34EB-4E5B-BAF5-B4156E4001D9}" type="pres">
      <dgm:prSet presAssocID="{966A2086-D2DB-4750-82CC-E49861D8B14C}" presName="desTx" presStyleLbl="revTx" presStyleIdx="9" presStyleCnt="28">
        <dgm:presLayoutVars>
          <dgm:bulletEnabled val="1"/>
        </dgm:presLayoutVars>
      </dgm:prSet>
      <dgm:spPr/>
    </dgm:pt>
    <dgm:pt modelId="{090F4033-DCAB-48E7-A798-0C6963E07CD5}" type="pres">
      <dgm:prSet presAssocID="{966A2086-D2DB-4750-82CC-E49861D8B14C}" presName="desBackupRightNorm" presStyleCnt="0"/>
      <dgm:spPr/>
    </dgm:pt>
    <dgm:pt modelId="{86CD4414-AA11-45E7-8BD3-71A21684E946}" type="pres">
      <dgm:prSet presAssocID="{B00E4A48-5808-4316-9DF2-2BFAEEBD560F}" presName="desSpace" presStyleCnt="0"/>
      <dgm:spPr/>
    </dgm:pt>
    <dgm:pt modelId="{1E1D3695-5A90-42A9-A885-06D0D5E2123E}" type="pres">
      <dgm:prSet presAssocID="{81648BB3-6BA7-4DE2-9D1B-2BD84FF73F05}" presName="desBackupLeftNorm" presStyleCnt="0"/>
      <dgm:spPr/>
    </dgm:pt>
    <dgm:pt modelId="{2B717370-7C68-4A8F-B2DA-7E5978B6ECDE}" type="pres">
      <dgm:prSet presAssocID="{81648BB3-6BA7-4DE2-9D1B-2BD84FF73F05}" presName="desComposite" presStyleCnt="0"/>
      <dgm:spPr/>
    </dgm:pt>
    <dgm:pt modelId="{1128B751-8BF1-4C22-80B6-93EFFBF0910C}" type="pres">
      <dgm:prSet presAssocID="{81648BB3-6BA7-4DE2-9D1B-2BD84FF73F05}" presName="desCircle" presStyleLbl="node1" presStyleIdx="4" presStyleCnt="12"/>
      <dgm:spPr/>
    </dgm:pt>
    <dgm:pt modelId="{FF952478-B1D2-40D8-9A92-BD431D38BCA8}" type="pres">
      <dgm:prSet presAssocID="{81648BB3-6BA7-4DE2-9D1B-2BD84FF73F05}" presName="chTx" presStyleLbl="revTx" presStyleIdx="10" presStyleCnt="28"/>
      <dgm:spPr/>
    </dgm:pt>
    <dgm:pt modelId="{D8863945-DFC6-4E84-81D2-7323D81B1DFE}" type="pres">
      <dgm:prSet presAssocID="{81648BB3-6BA7-4DE2-9D1B-2BD84FF73F05}" presName="desTx" presStyleLbl="revTx" presStyleIdx="11" presStyleCnt="28">
        <dgm:presLayoutVars>
          <dgm:bulletEnabled val="1"/>
        </dgm:presLayoutVars>
      </dgm:prSet>
      <dgm:spPr/>
    </dgm:pt>
    <dgm:pt modelId="{F741C410-A594-4B53-BBFB-457A4FDE65D1}" type="pres">
      <dgm:prSet presAssocID="{81648BB3-6BA7-4DE2-9D1B-2BD84FF73F05}" presName="desBackupRightNorm" presStyleCnt="0"/>
      <dgm:spPr/>
    </dgm:pt>
    <dgm:pt modelId="{94D9DC94-B038-4FBA-8600-0DB999F150DD}" type="pres">
      <dgm:prSet presAssocID="{B497F7D1-25A7-4C9E-B415-7CD42BB5C3BC}" presName="desSpace" presStyleCnt="0"/>
      <dgm:spPr/>
    </dgm:pt>
    <dgm:pt modelId="{2C7892DC-A5A7-4C75-81AF-26BEFEC7F224}" type="pres">
      <dgm:prSet presAssocID="{B7AF161F-8D3F-4D75-B487-81F458F7333B}" presName="desBackupLeftNorm" presStyleCnt="0"/>
      <dgm:spPr/>
    </dgm:pt>
    <dgm:pt modelId="{2FA0E242-2050-4969-8AB7-3B7113929980}" type="pres">
      <dgm:prSet presAssocID="{B7AF161F-8D3F-4D75-B487-81F458F7333B}" presName="desComposite" presStyleCnt="0"/>
      <dgm:spPr/>
    </dgm:pt>
    <dgm:pt modelId="{BE7A4298-167B-40BB-9CBB-89C52D138B4E}" type="pres">
      <dgm:prSet presAssocID="{B7AF161F-8D3F-4D75-B487-81F458F7333B}" presName="desCircle" presStyleLbl="node1" presStyleIdx="5" presStyleCnt="12"/>
      <dgm:spPr/>
    </dgm:pt>
    <dgm:pt modelId="{DFAB0B87-B121-427F-BDDC-E039500F9CEE}" type="pres">
      <dgm:prSet presAssocID="{B7AF161F-8D3F-4D75-B487-81F458F7333B}" presName="chTx" presStyleLbl="revTx" presStyleIdx="12" presStyleCnt="28"/>
      <dgm:spPr/>
    </dgm:pt>
    <dgm:pt modelId="{4CACE350-2FCE-49B6-BDC7-909D67704BD3}" type="pres">
      <dgm:prSet presAssocID="{B7AF161F-8D3F-4D75-B487-81F458F7333B}" presName="desTx" presStyleLbl="revTx" presStyleIdx="13" presStyleCnt="28">
        <dgm:presLayoutVars>
          <dgm:bulletEnabled val="1"/>
        </dgm:presLayoutVars>
      </dgm:prSet>
      <dgm:spPr/>
    </dgm:pt>
    <dgm:pt modelId="{B5F202A2-7F93-4C9A-92E3-D4DA8EEC02AD}" type="pres">
      <dgm:prSet presAssocID="{B7AF161F-8D3F-4D75-B487-81F458F7333B}" presName="desBackupRightNorm" presStyleCnt="0"/>
      <dgm:spPr/>
    </dgm:pt>
    <dgm:pt modelId="{48D7A5CD-8301-4A46-A23D-B21E5CBB7CF5}" type="pres">
      <dgm:prSet presAssocID="{CD2AAC6E-E156-4D66-9ACD-400B1258C3B5}" presName="desSpace" presStyleCnt="0"/>
      <dgm:spPr/>
    </dgm:pt>
    <dgm:pt modelId="{D2A9FC71-CFE7-4700-B707-18B9E5A29621}" type="pres">
      <dgm:prSet presAssocID="{F04DAB93-16C1-4E19-A731-E77EEDBFD4B9}" presName="desBackupLeftNorm" presStyleCnt="0"/>
      <dgm:spPr/>
    </dgm:pt>
    <dgm:pt modelId="{34CC202E-8F96-4C26-B76D-69BA045B8F34}" type="pres">
      <dgm:prSet presAssocID="{F04DAB93-16C1-4E19-A731-E77EEDBFD4B9}" presName="desComposite" presStyleCnt="0"/>
      <dgm:spPr/>
    </dgm:pt>
    <dgm:pt modelId="{9A560056-A264-42D7-94CD-ABAFF6A6933D}" type="pres">
      <dgm:prSet presAssocID="{F04DAB93-16C1-4E19-A731-E77EEDBFD4B9}" presName="desCircle" presStyleLbl="node1" presStyleIdx="6" presStyleCnt="12"/>
      <dgm:spPr/>
    </dgm:pt>
    <dgm:pt modelId="{612FA7AA-992B-43B4-AA2E-4E1D633DC03D}" type="pres">
      <dgm:prSet presAssocID="{F04DAB93-16C1-4E19-A731-E77EEDBFD4B9}" presName="chTx" presStyleLbl="revTx" presStyleIdx="14" presStyleCnt="28"/>
      <dgm:spPr/>
    </dgm:pt>
    <dgm:pt modelId="{2DBC1474-D7CC-4F16-8243-66690DE75D97}" type="pres">
      <dgm:prSet presAssocID="{F04DAB93-16C1-4E19-A731-E77EEDBFD4B9}" presName="desTx" presStyleLbl="revTx" presStyleIdx="15" presStyleCnt="28">
        <dgm:presLayoutVars>
          <dgm:bulletEnabled val="1"/>
        </dgm:presLayoutVars>
      </dgm:prSet>
      <dgm:spPr/>
    </dgm:pt>
    <dgm:pt modelId="{F3ECCBE2-6A4F-425A-8DDC-14F00575D890}" type="pres">
      <dgm:prSet presAssocID="{F04DAB93-16C1-4E19-A731-E77EEDBFD4B9}" presName="desBackupRightNorm" presStyleCnt="0"/>
      <dgm:spPr/>
    </dgm:pt>
    <dgm:pt modelId="{CC1B9970-D39E-4EEF-89BF-D11421ADB433}" type="pres">
      <dgm:prSet presAssocID="{F859318E-7828-4149-9D78-91337F77F321}" presName="desSpace" presStyleCnt="0"/>
      <dgm:spPr/>
    </dgm:pt>
    <dgm:pt modelId="{208B6CE8-A1F5-4221-A98B-2AD3244606FD}" type="pres">
      <dgm:prSet presAssocID="{061251C5-2983-4C0A-A100-6D45A98B555E}" presName="desBackupLeftNorm" presStyleCnt="0"/>
      <dgm:spPr/>
    </dgm:pt>
    <dgm:pt modelId="{389B33DC-BC89-4AB2-8E98-F097FA971A09}" type="pres">
      <dgm:prSet presAssocID="{061251C5-2983-4C0A-A100-6D45A98B555E}" presName="desComposite" presStyleCnt="0"/>
      <dgm:spPr/>
    </dgm:pt>
    <dgm:pt modelId="{FDD45271-FCF8-467D-A4B9-AE60A47F22E9}" type="pres">
      <dgm:prSet presAssocID="{061251C5-2983-4C0A-A100-6D45A98B555E}" presName="desCircle" presStyleLbl="node1" presStyleIdx="7" presStyleCnt="12"/>
      <dgm:spPr/>
    </dgm:pt>
    <dgm:pt modelId="{C78E9AD9-C7DB-43FF-83A5-8DED35A3A238}" type="pres">
      <dgm:prSet presAssocID="{061251C5-2983-4C0A-A100-6D45A98B555E}" presName="chTx" presStyleLbl="revTx" presStyleIdx="16" presStyleCnt="28"/>
      <dgm:spPr/>
    </dgm:pt>
    <dgm:pt modelId="{B5C65617-1E68-4F07-A3AB-4EBFAA271CEA}" type="pres">
      <dgm:prSet presAssocID="{061251C5-2983-4C0A-A100-6D45A98B555E}" presName="desTx" presStyleLbl="revTx" presStyleIdx="17" presStyleCnt="28">
        <dgm:presLayoutVars>
          <dgm:bulletEnabled val="1"/>
        </dgm:presLayoutVars>
      </dgm:prSet>
      <dgm:spPr/>
    </dgm:pt>
    <dgm:pt modelId="{7F41A3BD-DA91-4208-A6E6-FF8DA95CB663}" type="pres">
      <dgm:prSet presAssocID="{061251C5-2983-4C0A-A100-6D45A98B555E}" presName="desBackupRightNorm" presStyleCnt="0"/>
      <dgm:spPr/>
    </dgm:pt>
    <dgm:pt modelId="{E0D6833A-4499-4E91-AE97-88CCB991DB40}" type="pres">
      <dgm:prSet presAssocID="{25585BA4-7F83-401E-93AE-6159EFA27BF8}" presName="desSpace" presStyleCnt="0"/>
      <dgm:spPr/>
    </dgm:pt>
    <dgm:pt modelId="{CF43AEB7-0A11-4DD5-9771-2F4BDE24FD41}" type="pres">
      <dgm:prSet presAssocID="{21E5FE63-93B2-4421-810A-2CB23FFD7A52}" presName="parComposite" presStyleCnt="0"/>
      <dgm:spPr/>
    </dgm:pt>
    <dgm:pt modelId="{B3CCCD32-2567-4D3E-813B-9FEA1174ACF2}" type="pres">
      <dgm:prSet presAssocID="{21E5FE63-93B2-4421-810A-2CB23FFD7A52}" presName="parBigCircle" presStyleLbl="node0" presStyleIdx="2" presStyleCnt="4"/>
      <dgm:spPr/>
    </dgm:pt>
    <dgm:pt modelId="{B43D1F9B-6A39-42EA-B903-535C4C34DD08}" type="pres">
      <dgm:prSet presAssocID="{21E5FE63-93B2-4421-810A-2CB23FFD7A52}" presName="parTx" presStyleLbl="revTx" presStyleIdx="18" presStyleCnt="28"/>
      <dgm:spPr/>
    </dgm:pt>
    <dgm:pt modelId="{43342754-54AF-4204-A86D-52F636BCFD81}" type="pres">
      <dgm:prSet presAssocID="{21E5FE63-93B2-4421-810A-2CB23FFD7A52}" presName="bSpace" presStyleCnt="0"/>
      <dgm:spPr/>
    </dgm:pt>
    <dgm:pt modelId="{A55C0E43-6A4E-4D7E-8E44-794BC622E500}" type="pres">
      <dgm:prSet presAssocID="{21E5FE63-93B2-4421-810A-2CB23FFD7A52}" presName="parBackupNorm" presStyleCnt="0"/>
      <dgm:spPr/>
    </dgm:pt>
    <dgm:pt modelId="{257C4FDE-B307-4F0C-B7C1-82D3376E6F5B}" type="pres">
      <dgm:prSet presAssocID="{118435BF-E744-4AA6-BD5D-2AE5F114A27C}" presName="parSpace" presStyleCnt="0"/>
      <dgm:spPr/>
    </dgm:pt>
    <dgm:pt modelId="{57B4CE11-F2AA-43E9-9CB8-1D879E2304D9}" type="pres">
      <dgm:prSet presAssocID="{322AB388-46B5-4AEF-AAEC-E360A41B5459}" presName="desBackupLeftNorm" presStyleCnt="0"/>
      <dgm:spPr/>
    </dgm:pt>
    <dgm:pt modelId="{834B38B9-3108-4FFA-B70B-E7B53B2A37B7}" type="pres">
      <dgm:prSet presAssocID="{322AB388-46B5-4AEF-AAEC-E360A41B5459}" presName="desComposite" presStyleCnt="0"/>
      <dgm:spPr/>
    </dgm:pt>
    <dgm:pt modelId="{5DD21A00-58CC-4F70-86B7-DA65F1040078}" type="pres">
      <dgm:prSet presAssocID="{322AB388-46B5-4AEF-AAEC-E360A41B5459}" presName="desCircle" presStyleLbl="node1" presStyleIdx="8" presStyleCnt="12"/>
      <dgm:spPr/>
    </dgm:pt>
    <dgm:pt modelId="{B70D4713-6C2C-4612-ABC3-03E9F787267A}" type="pres">
      <dgm:prSet presAssocID="{322AB388-46B5-4AEF-AAEC-E360A41B5459}" presName="chTx" presStyleLbl="revTx" presStyleIdx="19" presStyleCnt="28"/>
      <dgm:spPr/>
    </dgm:pt>
    <dgm:pt modelId="{F40E011E-670D-46D7-8321-7505E7F2A4D2}" type="pres">
      <dgm:prSet presAssocID="{322AB388-46B5-4AEF-AAEC-E360A41B5459}" presName="desTx" presStyleLbl="revTx" presStyleIdx="20" presStyleCnt="28">
        <dgm:presLayoutVars>
          <dgm:bulletEnabled val="1"/>
        </dgm:presLayoutVars>
      </dgm:prSet>
      <dgm:spPr/>
    </dgm:pt>
    <dgm:pt modelId="{3DA78B67-8696-47E5-95FB-D2D2A0896331}" type="pres">
      <dgm:prSet presAssocID="{322AB388-46B5-4AEF-AAEC-E360A41B5459}" presName="desBackupRightNorm" presStyleCnt="0"/>
      <dgm:spPr/>
    </dgm:pt>
    <dgm:pt modelId="{22F5FFBB-4BB5-4BE7-B19C-D83A3256D07A}" type="pres">
      <dgm:prSet presAssocID="{B749E121-CAD8-4DE3-9485-196C4B50E1AE}" presName="desSpace" presStyleCnt="0"/>
      <dgm:spPr/>
    </dgm:pt>
    <dgm:pt modelId="{61ED79F8-A904-4EA5-A23B-44D2430B0B7A}" type="pres">
      <dgm:prSet presAssocID="{638D0E19-ABB4-419E-BFCF-414858DC6508}" presName="desBackupLeftNorm" presStyleCnt="0"/>
      <dgm:spPr/>
    </dgm:pt>
    <dgm:pt modelId="{F8D63A7C-5323-40D9-9A45-4CBF8029C452}" type="pres">
      <dgm:prSet presAssocID="{638D0E19-ABB4-419E-BFCF-414858DC6508}" presName="desComposite" presStyleCnt="0"/>
      <dgm:spPr/>
    </dgm:pt>
    <dgm:pt modelId="{1FC49643-82AE-42AB-A02E-2C17EB7C9AE8}" type="pres">
      <dgm:prSet presAssocID="{638D0E19-ABB4-419E-BFCF-414858DC6508}" presName="desCircle" presStyleLbl="node1" presStyleIdx="9" presStyleCnt="12"/>
      <dgm:spPr/>
    </dgm:pt>
    <dgm:pt modelId="{2D453D68-47E8-411D-A038-B4C2E1F4F570}" type="pres">
      <dgm:prSet presAssocID="{638D0E19-ABB4-419E-BFCF-414858DC6508}" presName="chTx" presStyleLbl="revTx" presStyleIdx="21" presStyleCnt="28"/>
      <dgm:spPr/>
    </dgm:pt>
    <dgm:pt modelId="{A48C6749-C9DA-4E75-ACCA-4464D52AAE22}" type="pres">
      <dgm:prSet presAssocID="{638D0E19-ABB4-419E-BFCF-414858DC6508}" presName="desTx" presStyleLbl="revTx" presStyleIdx="22" presStyleCnt="28">
        <dgm:presLayoutVars>
          <dgm:bulletEnabled val="1"/>
        </dgm:presLayoutVars>
      </dgm:prSet>
      <dgm:spPr/>
    </dgm:pt>
    <dgm:pt modelId="{21F326B7-6FB7-42AA-B518-B35E7C2A79DB}" type="pres">
      <dgm:prSet presAssocID="{638D0E19-ABB4-419E-BFCF-414858DC6508}" presName="desBackupRightNorm" presStyleCnt="0"/>
      <dgm:spPr/>
    </dgm:pt>
    <dgm:pt modelId="{652ABA5C-8C67-4463-BE8A-BD96DF3F28E7}" type="pres">
      <dgm:prSet presAssocID="{807E8815-B75B-496E-8835-87FCD8A88F7D}" presName="desSpace" presStyleCnt="0"/>
      <dgm:spPr/>
    </dgm:pt>
    <dgm:pt modelId="{5DFBA836-9E70-4F64-AFF5-38C5181E32BA}" type="pres">
      <dgm:prSet presAssocID="{7AB296CC-DDDF-42EC-9AFC-9A90D8A4F8F6}" presName="desBackupLeftNorm" presStyleCnt="0"/>
      <dgm:spPr/>
    </dgm:pt>
    <dgm:pt modelId="{7475D087-787B-4C1E-AF08-8662287736AC}" type="pres">
      <dgm:prSet presAssocID="{7AB296CC-DDDF-42EC-9AFC-9A90D8A4F8F6}" presName="desComposite" presStyleCnt="0"/>
      <dgm:spPr/>
    </dgm:pt>
    <dgm:pt modelId="{F99C0660-202F-41E7-9A33-15EB55993DA8}" type="pres">
      <dgm:prSet presAssocID="{7AB296CC-DDDF-42EC-9AFC-9A90D8A4F8F6}" presName="desCircle" presStyleLbl="node1" presStyleIdx="10" presStyleCnt="12"/>
      <dgm:spPr/>
    </dgm:pt>
    <dgm:pt modelId="{80696F54-2167-4D8E-8B06-F58B49DD0EB0}" type="pres">
      <dgm:prSet presAssocID="{7AB296CC-DDDF-42EC-9AFC-9A90D8A4F8F6}" presName="chTx" presStyleLbl="revTx" presStyleIdx="23" presStyleCnt="28"/>
      <dgm:spPr/>
    </dgm:pt>
    <dgm:pt modelId="{DBE1EC80-11F0-4017-91BC-144C12257FDD}" type="pres">
      <dgm:prSet presAssocID="{7AB296CC-DDDF-42EC-9AFC-9A90D8A4F8F6}" presName="desTx" presStyleLbl="revTx" presStyleIdx="24" presStyleCnt="28">
        <dgm:presLayoutVars>
          <dgm:bulletEnabled val="1"/>
        </dgm:presLayoutVars>
      </dgm:prSet>
      <dgm:spPr/>
    </dgm:pt>
    <dgm:pt modelId="{317A6A19-DFD7-4C8B-A07F-0C127991AC4F}" type="pres">
      <dgm:prSet presAssocID="{7AB296CC-DDDF-42EC-9AFC-9A90D8A4F8F6}" presName="desBackupRightNorm" presStyleCnt="0"/>
      <dgm:spPr/>
    </dgm:pt>
    <dgm:pt modelId="{FF7C2BAC-6096-490A-AC47-47F15EF9F015}" type="pres">
      <dgm:prSet presAssocID="{E9E55172-DE86-4F3E-8D5F-AB612057D52A}" presName="desSpace" presStyleCnt="0"/>
      <dgm:spPr/>
    </dgm:pt>
    <dgm:pt modelId="{71E71A5E-25C1-4FA0-945F-0246D548E404}" type="pres">
      <dgm:prSet presAssocID="{409D9C6B-5E48-49E0-BCAC-2E5BDA98B241}" presName="desBackupLeftNorm" presStyleCnt="0"/>
      <dgm:spPr/>
    </dgm:pt>
    <dgm:pt modelId="{7EED13C5-9B24-40F0-A4FE-424F9F57E547}" type="pres">
      <dgm:prSet presAssocID="{409D9C6B-5E48-49E0-BCAC-2E5BDA98B241}" presName="desComposite" presStyleCnt="0"/>
      <dgm:spPr/>
    </dgm:pt>
    <dgm:pt modelId="{373C50FA-84AD-468C-AF7A-9684EFA01FD0}" type="pres">
      <dgm:prSet presAssocID="{409D9C6B-5E48-49E0-BCAC-2E5BDA98B241}" presName="desCircle" presStyleLbl="node1" presStyleIdx="11" presStyleCnt="12"/>
      <dgm:spPr/>
    </dgm:pt>
    <dgm:pt modelId="{58A6A8D6-E09E-404C-9ADD-76144C7209E4}" type="pres">
      <dgm:prSet presAssocID="{409D9C6B-5E48-49E0-BCAC-2E5BDA98B241}" presName="chTx" presStyleLbl="revTx" presStyleIdx="25" presStyleCnt="28"/>
      <dgm:spPr/>
    </dgm:pt>
    <dgm:pt modelId="{5C1757DE-84C7-4908-8DE2-145DEE54F8DF}" type="pres">
      <dgm:prSet presAssocID="{409D9C6B-5E48-49E0-BCAC-2E5BDA98B241}" presName="desTx" presStyleLbl="revTx" presStyleIdx="26" presStyleCnt="28">
        <dgm:presLayoutVars>
          <dgm:bulletEnabled val="1"/>
        </dgm:presLayoutVars>
      </dgm:prSet>
      <dgm:spPr/>
    </dgm:pt>
    <dgm:pt modelId="{1B979B63-A00E-4348-8F18-1156EA6CF4B6}" type="pres">
      <dgm:prSet presAssocID="{409D9C6B-5E48-49E0-BCAC-2E5BDA98B241}" presName="desBackupRightNorm" presStyleCnt="0"/>
      <dgm:spPr/>
    </dgm:pt>
    <dgm:pt modelId="{48DAF1EB-71E9-4931-B89F-7C84E9FFE532}" type="pres">
      <dgm:prSet presAssocID="{E0862555-524E-4922-887F-94771A96DCE3}" presName="desSpace" presStyleCnt="0"/>
      <dgm:spPr/>
    </dgm:pt>
    <dgm:pt modelId="{963627D7-33BB-4E6B-A1FE-7170B4B5C6B7}" type="pres">
      <dgm:prSet presAssocID="{6D5156F4-464C-4FFB-91C1-1FB59CDADBCF}" presName="parComposite" presStyleCnt="0"/>
      <dgm:spPr/>
    </dgm:pt>
    <dgm:pt modelId="{749D804E-9F00-4458-B450-A4D306A250D7}" type="pres">
      <dgm:prSet presAssocID="{6D5156F4-464C-4FFB-91C1-1FB59CDADBCF}" presName="parBigCircle" presStyleLbl="node0" presStyleIdx="3" presStyleCnt="4"/>
      <dgm:spPr/>
    </dgm:pt>
    <dgm:pt modelId="{302DC838-1A98-44E8-9B59-40F9EAA5FE87}" type="pres">
      <dgm:prSet presAssocID="{6D5156F4-464C-4FFB-91C1-1FB59CDADBCF}" presName="parTx" presStyleLbl="revTx" presStyleIdx="27" presStyleCnt="28"/>
      <dgm:spPr/>
    </dgm:pt>
    <dgm:pt modelId="{8D10AF8C-3ECA-4B26-B9A5-EA6D8703B53A}" type="pres">
      <dgm:prSet presAssocID="{6D5156F4-464C-4FFB-91C1-1FB59CDADBCF}" presName="bSpace" presStyleCnt="0"/>
      <dgm:spPr/>
    </dgm:pt>
    <dgm:pt modelId="{9B29A8CE-1398-4CF3-99B1-37BC0D9C6267}" type="pres">
      <dgm:prSet presAssocID="{6D5156F4-464C-4FFB-91C1-1FB59CDADBCF}" presName="parBackupNorm" presStyleCnt="0"/>
      <dgm:spPr/>
    </dgm:pt>
    <dgm:pt modelId="{2B85BED5-E418-43AA-8213-CA725EB8E960}" type="pres">
      <dgm:prSet presAssocID="{4BADEFDA-418D-4C11-B577-4DF22DA0FD88}" presName="parSpace" presStyleCnt="0"/>
      <dgm:spPr/>
    </dgm:pt>
  </dgm:ptLst>
  <dgm:cxnLst>
    <dgm:cxn modelId="{A9470BBB-1325-4F5F-9091-D4B437A5F21E}" type="presOf" srcId="{21E5FE63-93B2-4421-810A-2CB23FFD7A52}" destId="{B43D1F9B-6A39-42EA-B903-535C4C34DD08}" srcOrd="0" destOrd="0" presId="urn:microsoft.com/office/officeart/2008/layout/CircleAccentTimeline"/>
    <dgm:cxn modelId="{1371CD75-7AF7-4A8D-9C35-6C05CC82AF0B}" type="presOf" srcId="{2289EF54-E375-45B6-8466-7E8BDBE2E5D9}" destId="{92E1F424-C1A9-495A-A9B0-9099A1D61D2B}" srcOrd="0" destOrd="0" presId="urn:microsoft.com/office/officeart/2008/layout/CircleAccentTimeline"/>
    <dgm:cxn modelId="{90DEE5BE-06F2-4084-8C40-7F1428E01C85}" type="presOf" srcId="{B7AF161F-8D3F-4D75-B487-81F458F7333B}" destId="{DFAB0B87-B121-427F-BDDC-E039500F9CEE}" srcOrd="0" destOrd="0" presId="urn:microsoft.com/office/officeart/2008/layout/CircleAccentTimeline"/>
    <dgm:cxn modelId="{D8B6FC76-A4E3-441B-8244-0EA9F10F26D1}" srcId="{87FD7B82-B4C1-4251-9F2F-52DE1B1D4A4A}" destId="{B7AF161F-8D3F-4D75-B487-81F458F7333B}" srcOrd="2" destOrd="0" parTransId="{9DE3D7EC-6B1F-4D8C-905F-5A01E4F1BC6A}" sibTransId="{CD2AAC6E-E156-4D66-9ACD-400B1258C3B5}"/>
    <dgm:cxn modelId="{F22254D7-0CB2-44AE-9629-DAA95F806743}" srcId="{21E5FE63-93B2-4421-810A-2CB23FFD7A52}" destId="{409D9C6B-5E48-49E0-BCAC-2E5BDA98B241}" srcOrd="3" destOrd="0" parTransId="{A1F7ED06-119F-448C-BDC6-74771185F617}" sibTransId="{E0862555-524E-4922-887F-94771A96DCE3}"/>
    <dgm:cxn modelId="{F38CCDC2-4E75-4C5E-A7A1-E4959D30A00C}" type="presOf" srcId="{966A2086-D2DB-4750-82CC-E49861D8B14C}" destId="{4A195CAD-6D3E-4DF1-8394-B4A3AA426C54}" srcOrd="0" destOrd="0" presId="urn:microsoft.com/office/officeart/2008/layout/CircleAccentTimeline"/>
    <dgm:cxn modelId="{C91452E1-168B-4E6B-ACB9-5F6E21C496D5}" type="presOf" srcId="{638D0E19-ABB4-419E-BFCF-414858DC6508}" destId="{2D453D68-47E8-411D-A038-B4C2E1F4F570}" srcOrd="0" destOrd="0" presId="urn:microsoft.com/office/officeart/2008/layout/CircleAccentTimeline"/>
    <dgm:cxn modelId="{6DA12D87-50A3-4202-869C-446FECEDDE9F}" srcId="{CA2762E2-EEA7-4DAB-B8ED-2664EDF2A64E}" destId="{9068DAF4-260F-4F47-BE0B-6C76D77AB1F7}" srcOrd="0" destOrd="0" parTransId="{7B4B8EE6-1BBB-48DC-B19D-0FF38FE41A97}" sibTransId="{E2A53FA4-F914-43C3-A284-FA2F6F23190C}"/>
    <dgm:cxn modelId="{853FAE36-9D29-4C9A-A5AA-D6321E9F3651}" srcId="{F20BFBDD-9695-42F0-B8F1-D8BD1D942F87}" destId="{6D5156F4-464C-4FFB-91C1-1FB59CDADBCF}" srcOrd="3" destOrd="0" parTransId="{3C9A3B07-A09D-4EC5-ADC2-6365B0375D8D}" sibTransId="{4BADEFDA-418D-4C11-B577-4DF22DA0FD88}"/>
    <dgm:cxn modelId="{3C370F0D-D122-4C7E-B51E-3387300E6C12}" type="presOf" srcId="{322AB388-46B5-4AEF-AAEC-E360A41B5459}" destId="{B70D4713-6C2C-4612-ABC3-03E9F787267A}" srcOrd="0" destOrd="0" presId="urn:microsoft.com/office/officeart/2008/layout/CircleAccentTimeline"/>
    <dgm:cxn modelId="{8FEAAD40-34BF-4741-8663-5DE1588F1FE1}" type="presOf" srcId="{9068DAF4-260F-4F47-BE0B-6C76D77AB1F7}" destId="{D4CA448B-C71D-405F-9F9B-340AF4236BC1}" srcOrd="0" destOrd="0" presId="urn:microsoft.com/office/officeart/2008/layout/CircleAccentTimeline"/>
    <dgm:cxn modelId="{27485AB3-D502-4CFB-BDDD-1ABC8D410A69}" srcId="{21E5FE63-93B2-4421-810A-2CB23FFD7A52}" destId="{638D0E19-ABB4-419E-BFCF-414858DC6508}" srcOrd="1" destOrd="0" parTransId="{EB6A162D-B571-4F34-B940-6F2A7C9AAF95}" sibTransId="{807E8815-B75B-496E-8835-87FCD8A88F7D}"/>
    <dgm:cxn modelId="{E66DBFEC-B485-4FB7-9DE6-197F1936BACE}" type="presOf" srcId="{F04DAB93-16C1-4E19-A731-E77EEDBFD4B9}" destId="{612FA7AA-992B-43B4-AA2E-4E1D633DC03D}" srcOrd="0" destOrd="0" presId="urn:microsoft.com/office/officeart/2008/layout/CircleAccentTimeline"/>
    <dgm:cxn modelId="{F0F13A1E-9B1D-41FE-B2E6-7C5F51EA1C0A}" type="presOf" srcId="{409D9C6B-5E48-49E0-BCAC-2E5BDA98B241}" destId="{58A6A8D6-E09E-404C-9ADD-76144C7209E4}" srcOrd="0" destOrd="0" presId="urn:microsoft.com/office/officeart/2008/layout/CircleAccentTimeline"/>
    <dgm:cxn modelId="{3DBBAE69-0284-4E9B-849C-4A21FC5BE08E}" srcId="{CA2762E2-EEA7-4DAB-B8ED-2664EDF2A64E}" destId="{2289EF54-E375-45B6-8466-7E8BDBE2E5D9}" srcOrd="2" destOrd="0" parTransId="{EC6772BD-646D-47C0-B9C5-650A90EEA501}" sibTransId="{8B4B3885-7388-445B-99EA-408A83105BFC}"/>
    <dgm:cxn modelId="{CC30AB00-0565-40C9-AB16-D3C55C75AEA8}" srcId="{F20BFBDD-9695-42F0-B8F1-D8BD1D942F87}" destId="{21E5FE63-93B2-4421-810A-2CB23FFD7A52}" srcOrd="2" destOrd="0" parTransId="{08C3C9C6-13BA-4266-BDAD-E01D70F33470}" sibTransId="{118435BF-E744-4AA6-BD5D-2AE5F114A27C}"/>
    <dgm:cxn modelId="{2F5C4B89-A3EC-45A2-BB08-37FEDD274020}" srcId="{F20BFBDD-9695-42F0-B8F1-D8BD1D942F87}" destId="{87FD7B82-B4C1-4251-9F2F-52DE1B1D4A4A}" srcOrd="1" destOrd="0" parTransId="{7F841A8B-7383-4FC9-A92A-D164AE124826}" sibTransId="{F1729DDB-B8E9-4B01-A24C-2306FD5AF5E7}"/>
    <dgm:cxn modelId="{123964C4-7F11-4417-A36F-A8CE2831D3BD}" srcId="{87FD7B82-B4C1-4251-9F2F-52DE1B1D4A4A}" destId="{81648BB3-6BA7-4DE2-9D1B-2BD84FF73F05}" srcOrd="1" destOrd="0" parTransId="{C1C69D9B-C036-4828-B7A5-58EAC35A464D}" sibTransId="{B497F7D1-25A7-4C9E-B415-7CD42BB5C3BC}"/>
    <dgm:cxn modelId="{0091AA5F-709C-4C13-8191-3E2FA04BA380}" type="presOf" srcId="{EC6EE36A-D563-45E8-B20E-246C4CAE9DF6}" destId="{D3044382-DE3A-4C34-AA37-7DA855D6F9D8}" srcOrd="0" destOrd="0" presId="urn:microsoft.com/office/officeart/2008/layout/CircleAccentTimeline"/>
    <dgm:cxn modelId="{9DC16E14-B58C-46D8-AF2F-6A16974D211F}" srcId="{87FD7B82-B4C1-4251-9F2F-52DE1B1D4A4A}" destId="{F04DAB93-16C1-4E19-A731-E77EEDBFD4B9}" srcOrd="3" destOrd="0" parTransId="{CD2D1B4F-53E4-4399-9F3F-F122736B2EEC}" sibTransId="{F859318E-7828-4149-9D78-91337F77F321}"/>
    <dgm:cxn modelId="{77E7D075-0019-409B-9AF0-1F9C9E333CD4}" srcId="{21E5FE63-93B2-4421-810A-2CB23FFD7A52}" destId="{322AB388-46B5-4AEF-AAEC-E360A41B5459}" srcOrd="0" destOrd="0" parTransId="{A2D66C34-8ED8-47DE-BDC1-8E98460AC95E}" sibTransId="{B749E121-CAD8-4DE3-9485-196C4B50E1AE}"/>
    <dgm:cxn modelId="{7C0A4B6A-2510-48C8-8648-946ABE249D7F}" type="presOf" srcId="{061251C5-2983-4C0A-A100-6D45A98B555E}" destId="{C78E9AD9-C7DB-43FF-83A5-8DED35A3A238}" srcOrd="0" destOrd="0" presId="urn:microsoft.com/office/officeart/2008/layout/CircleAccentTimeline"/>
    <dgm:cxn modelId="{4AE73DE1-E596-4B35-9AE8-4D570564A788}" srcId="{87FD7B82-B4C1-4251-9F2F-52DE1B1D4A4A}" destId="{966A2086-D2DB-4750-82CC-E49861D8B14C}" srcOrd="0" destOrd="0" parTransId="{6690B8CB-AEA3-4832-88AE-C55B809B4D58}" sibTransId="{B00E4A48-5808-4316-9DF2-2BFAEEBD560F}"/>
    <dgm:cxn modelId="{2EEF09D8-5A4F-4BF7-8306-F2166956131F}" type="presOf" srcId="{6D5156F4-464C-4FFB-91C1-1FB59CDADBCF}" destId="{302DC838-1A98-44E8-9B59-40F9EAA5FE87}" srcOrd="0" destOrd="0" presId="urn:microsoft.com/office/officeart/2008/layout/CircleAccentTimeline"/>
    <dgm:cxn modelId="{4FF05A7E-1335-4C36-8655-3C2A90455B00}" type="presOf" srcId="{81648BB3-6BA7-4DE2-9D1B-2BD84FF73F05}" destId="{FF952478-B1D2-40D8-9A92-BD431D38BCA8}" srcOrd="0" destOrd="0" presId="urn:microsoft.com/office/officeart/2008/layout/CircleAccentTimeline"/>
    <dgm:cxn modelId="{B975930F-ECC8-4330-943F-BBF9E78D46EE}" srcId="{87FD7B82-B4C1-4251-9F2F-52DE1B1D4A4A}" destId="{061251C5-2983-4C0A-A100-6D45A98B555E}" srcOrd="4" destOrd="0" parTransId="{5408C198-447B-4ADA-83E3-D43E49A4001A}" sibTransId="{25585BA4-7F83-401E-93AE-6159EFA27BF8}"/>
    <dgm:cxn modelId="{8401D317-C5A5-4D58-8C67-FF0A9F87B96C}" type="presOf" srcId="{87FD7B82-B4C1-4251-9F2F-52DE1B1D4A4A}" destId="{8F5449DF-9E2C-4FA1-A667-3E691B888BB3}" srcOrd="0" destOrd="0" presId="urn:microsoft.com/office/officeart/2008/layout/CircleAccentTimeline"/>
    <dgm:cxn modelId="{C03AF971-13C7-468D-9F9A-EAEA3AA28041}" srcId="{CA2762E2-EEA7-4DAB-B8ED-2664EDF2A64E}" destId="{EC6EE36A-D563-45E8-B20E-246C4CAE9DF6}" srcOrd="1" destOrd="0" parTransId="{ECB70B7E-17DA-4701-9C5F-2B7460A57653}" sibTransId="{F5E57515-D66D-4795-A80B-CC0A6F5FF9B2}"/>
    <dgm:cxn modelId="{0B49D64C-0207-47FF-87D6-3C47EAD3080F}" type="presOf" srcId="{F20BFBDD-9695-42F0-B8F1-D8BD1D942F87}" destId="{C2778A15-4287-44DD-BC6F-788A6B164926}" srcOrd="0" destOrd="0" presId="urn:microsoft.com/office/officeart/2008/layout/CircleAccentTimeline"/>
    <dgm:cxn modelId="{A0D77087-94CE-4ACA-BAC6-D4C73C94DCFC}" srcId="{21E5FE63-93B2-4421-810A-2CB23FFD7A52}" destId="{7AB296CC-DDDF-42EC-9AFC-9A90D8A4F8F6}" srcOrd="2" destOrd="0" parTransId="{E0C0D4D5-643C-4D24-8756-7795D0A51A80}" sibTransId="{E9E55172-DE86-4F3E-8D5F-AB612057D52A}"/>
    <dgm:cxn modelId="{4B4B7E48-2971-472C-9206-225DA200C9C6}" srcId="{F20BFBDD-9695-42F0-B8F1-D8BD1D942F87}" destId="{CA2762E2-EEA7-4DAB-B8ED-2664EDF2A64E}" srcOrd="0" destOrd="0" parTransId="{D5D6C4B0-8953-4E13-9523-11124C053471}" sibTransId="{1FC6D85D-0D03-4263-8162-4A53F2091A10}"/>
    <dgm:cxn modelId="{21EDA4F7-E870-4A51-838E-7B73567DA69C}" type="presOf" srcId="{7AB296CC-DDDF-42EC-9AFC-9A90D8A4F8F6}" destId="{80696F54-2167-4D8E-8B06-F58B49DD0EB0}" srcOrd="0" destOrd="0" presId="urn:microsoft.com/office/officeart/2008/layout/CircleAccentTimeline"/>
    <dgm:cxn modelId="{D6BB117B-2A99-4EFD-897A-6614D39F9C98}" type="presOf" srcId="{CA2762E2-EEA7-4DAB-B8ED-2664EDF2A64E}" destId="{7B631280-FE4F-4DB6-AF61-B66BCA0637EB}" srcOrd="0" destOrd="0" presId="urn:microsoft.com/office/officeart/2008/layout/CircleAccentTimeline"/>
    <dgm:cxn modelId="{D469BC9E-6055-4070-8914-59DB84C1DCB0}" type="presParOf" srcId="{C2778A15-4287-44DD-BC6F-788A6B164926}" destId="{8BBA2CCE-FCB5-4144-BFFF-500DA3AE45A2}" srcOrd="0" destOrd="0" presId="urn:microsoft.com/office/officeart/2008/layout/CircleAccentTimeline"/>
    <dgm:cxn modelId="{E260EB1D-F483-4968-B915-71AF8001F809}" type="presParOf" srcId="{8BBA2CCE-FCB5-4144-BFFF-500DA3AE45A2}" destId="{0BF39F1D-5411-41CD-8659-B75588F3390D}" srcOrd="0" destOrd="0" presId="urn:microsoft.com/office/officeart/2008/layout/CircleAccentTimeline"/>
    <dgm:cxn modelId="{CAE80866-99F1-450C-AFAC-392A87C19103}" type="presParOf" srcId="{8BBA2CCE-FCB5-4144-BFFF-500DA3AE45A2}" destId="{7B631280-FE4F-4DB6-AF61-B66BCA0637EB}" srcOrd="1" destOrd="0" presId="urn:microsoft.com/office/officeart/2008/layout/CircleAccentTimeline"/>
    <dgm:cxn modelId="{4145605E-14F4-448E-B5D4-68B07501F7BA}" type="presParOf" srcId="{8BBA2CCE-FCB5-4144-BFFF-500DA3AE45A2}" destId="{E1108C2C-714D-4824-BB36-B542F1AC62DC}" srcOrd="2" destOrd="0" presId="urn:microsoft.com/office/officeart/2008/layout/CircleAccentTimeline"/>
    <dgm:cxn modelId="{C3E00AD2-B26B-4F9E-8E38-530BBC845C9C}" type="presParOf" srcId="{C2778A15-4287-44DD-BC6F-788A6B164926}" destId="{DD187F7C-317F-42EC-9712-01422307056D}" srcOrd="1" destOrd="0" presId="urn:microsoft.com/office/officeart/2008/layout/CircleAccentTimeline"/>
    <dgm:cxn modelId="{EBDCBA2D-5D56-442B-88FA-5F478B74416A}" type="presParOf" srcId="{C2778A15-4287-44DD-BC6F-788A6B164926}" destId="{7A56B792-E297-4B76-BC93-A385376FBD63}" srcOrd="2" destOrd="0" presId="urn:microsoft.com/office/officeart/2008/layout/CircleAccentTimeline"/>
    <dgm:cxn modelId="{31F923AC-EB9F-41BD-A6A6-3885BA8C892B}" type="presParOf" srcId="{C2778A15-4287-44DD-BC6F-788A6B164926}" destId="{BFDA23FE-C0B7-4F3B-83B1-F05AE2EA6B18}" srcOrd="3" destOrd="0" presId="urn:microsoft.com/office/officeart/2008/layout/CircleAccentTimeline"/>
    <dgm:cxn modelId="{DAE2940F-EA04-41F2-A0D1-FE125EDEC686}" type="presParOf" srcId="{C2778A15-4287-44DD-BC6F-788A6B164926}" destId="{0AECD594-3BF6-4522-94A8-4799F8101715}" srcOrd="4" destOrd="0" presId="urn:microsoft.com/office/officeart/2008/layout/CircleAccentTimeline"/>
    <dgm:cxn modelId="{8026EBE8-F774-497A-A93D-D456088A47D3}" type="presParOf" srcId="{0AECD594-3BF6-4522-94A8-4799F8101715}" destId="{9C793C51-7EDE-4894-8576-4323138859C2}" srcOrd="0" destOrd="0" presId="urn:microsoft.com/office/officeart/2008/layout/CircleAccentTimeline"/>
    <dgm:cxn modelId="{402D3C37-686C-4C57-A34C-0B815DE0B06F}" type="presParOf" srcId="{0AECD594-3BF6-4522-94A8-4799F8101715}" destId="{D4CA448B-C71D-405F-9F9B-340AF4236BC1}" srcOrd="1" destOrd="0" presId="urn:microsoft.com/office/officeart/2008/layout/CircleAccentTimeline"/>
    <dgm:cxn modelId="{4C43A8D7-2987-40B0-BBCA-84FD850D9F4B}" type="presParOf" srcId="{0AECD594-3BF6-4522-94A8-4799F8101715}" destId="{B77717D2-09B0-423A-8D48-7ECB348F9068}" srcOrd="2" destOrd="0" presId="urn:microsoft.com/office/officeart/2008/layout/CircleAccentTimeline"/>
    <dgm:cxn modelId="{0AB21151-D2A6-43A8-ACAE-189832237EC0}" type="presParOf" srcId="{C2778A15-4287-44DD-BC6F-788A6B164926}" destId="{7E209C4B-2B7C-4DB6-995B-3FAF74277924}" srcOrd="5" destOrd="0" presId="urn:microsoft.com/office/officeart/2008/layout/CircleAccentTimeline"/>
    <dgm:cxn modelId="{B9853757-E7D0-47C6-938C-5B7BC92AE270}" type="presParOf" srcId="{C2778A15-4287-44DD-BC6F-788A6B164926}" destId="{BFAA01A3-1B7F-489A-AC84-2DF4CE12F6FD}" srcOrd="6" destOrd="0" presId="urn:microsoft.com/office/officeart/2008/layout/CircleAccentTimeline"/>
    <dgm:cxn modelId="{0639372B-A3C4-4B33-9A51-13D3CFC54582}" type="presParOf" srcId="{C2778A15-4287-44DD-BC6F-788A6B164926}" destId="{960334A4-5796-4D10-98F2-AC35A04ED12F}" srcOrd="7" destOrd="0" presId="urn:microsoft.com/office/officeart/2008/layout/CircleAccentTimeline"/>
    <dgm:cxn modelId="{F4FB66CA-114C-4EAC-84E1-05361A2A2B36}" type="presParOf" srcId="{C2778A15-4287-44DD-BC6F-788A6B164926}" destId="{6E1B09B5-8AF3-42A1-AE10-75BB94E15625}" srcOrd="8" destOrd="0" presId="urn:microsoft.com/office/officeart/2008/layout/CircleAccentTimeline"/>
    <dgm:cxn modelId="{106AC217-BB21-477F-82C2-D2EBFB09255F}" type="presParOf" srcId="{6E1B09B5-8AF3-42A1-AE10-75BB94E15625}" destId="{29E8B426-9EFC-450B-8228-B2C096AA8B67}" srcOrd="0" destOrd="0" presId="urn:microsoft.com/office/officeart/2008/layout/CircleAccentTimeline"/>
    <dgm:cxn modelId="{3371F575-2405-44C2-8F71-F4A31C5DE7B4}" type="presParOf" srcId="{6E1B09B5-8AF3-42A1-AE10-75BB94E15625}" destId="{D3044382-DE3A-4C34-AA37-7DA855D6F9D8}" srcOrd="1" destOrd="0" presId="urn:microsoft.com/office/officeart/2008/layout/CircleAccentTimeline"/>
    <dgm:cxn modelId="{A4DC95FA-5F41-4DC5-940B-CEA7F22379B8}" type="presParOf" srcId="{6E1B09B5-8AF3-42A1-AE10-75BB94E15625}" destId="{F95871C0-51E1-4F8B-BB4C-BE934AA2CFE3}" srcOrd="2" destOrd="0" presId="urn:microsoft.com/office/officeart/2008/layout/CircleAccentTimeline"/>
    <dgm:cxn modelId="{D07CBF21-9BB7-471E-BAD8-E82A53481DEC}" type="presParOf" srcId="{C2778A15-4287-44DD-BC6F-788A6B164926}" destId="{8C03BC51-C0EA-4065-9D96-8194C18FD0D4}" srcOrd="9" destOrd="0" presId="urn:microsoft.com/office/officeart/2008/layout/CircleAccentTimeline"/>
    <dgm:cxn modelId="{7E38E2D4-75BF-4387-B839-C54C853D7174}" type="presParOf" srcId="{C2778A15-4287-44DD-BC6F-788A6B164926}" destId="{7A75F8E3-B0FD-4179-955E-A4C816B92477}" srcOrd="10" destOrd="0" presId="urn:microsoft.com/office/officeart/2008/layout/CircleAccentTimeline"/>
    <dgm:cxn modelId="{89EB437E-7A5E-46A6-BE06-5D83F992B685}" type="presParOf" srcId="{C2778A15-4287-44DD-BC6F-788A6B164926}" destId="{C58878A9-84A3-4C75-BE6B-0A56455B0192}" srcOrd="11" destOrd="0" presId="urn:microsoft.com/office/officeart/2008/layout/CircleAccentTimeline"/>
    <dgm:cxn modelId="{4E2CFA5B-951D-4D78-AD69-69881B3292ED}" type="presParOf" srcId="{C2778A15-4287-44DD-BC6F-788A6B164926}" destId="{8769775A-3270-45CB-823E-AFE9957FBBD9}" srcOrd="12" destOrd="0" presId="urn:microsoft.com/office/officeart/2008/layout/CircleAccentTimeline"/>
    <dgm:cxn modelId="{EE317D05-4B31-4076-B8FA-72A4D16D781C}" type="presParOf" srcId="{8769775A-3270-45CB-823E-AFE9957FBBD9}" destId="{0EB6BB19-FD6D-4F03-9846-4A28181FD4AC}" srcOrd="0" destOrd="0" presId="urn:microsoft.com/office/officeart/2008/layout/CircleAccentTimeline"/>
    <dgm:cxn modelId="{B671C710-253D-4AD3-BFF6-ADD80D88A571}" type="presParOf" srcId="{8769775A-3270-45CB-823E-AFE9957FBBD9}" destId="{92E1F424-C1A9-495A-A9B0-9099A1D61D2B}" srcOrd="1" destOrd="0" presId="urn:microsoft.com/office/officeart/2008/layout/CircleAccentTimeline"/>
    <dgm:cxn modelId="{8FB456DB-CF1B-42C4-A8EF-7FFA2764F4ED}" type="presParOf" srcId="{8769775A-3270-45CB-823E-AFE9957FBBD9}" destId="{DFFC1C1A-9470-4EFA-B317-E1F700A60D53}" srcOrd="2" destOrd="0" presId="urn:microsoft.com/office/officeart/2008/layout/CircleAccentTimeline"/>
    <dgm:cxn modelId="{14BB59C3-6203-49EB-B4EE-38BA08862EEA}" type="presParOf" srcId="{C2778A15-4287-44DD-BC6F-788A6B164926}" destId="{7F7A966E-533E-4699-890C-D9F57E0EF57D}" srcOrd="13" destOrd="0" presId="urn:microsoft.com/office/officeart/2008/layout/CircleAccentTimeline"/>
    <dgm:cxn modelId="{BD07CA9F-F237-4A45-AB9B-85E3B7B00253}" type="presParOf" srcId="{C2778A15-4287-44DD-BC6F-788A6B164926}" destId="{45E22B14-CFFE-42BA-85B3-B1D915E19F23}" srcOrd="14" destOrd="0" presId="urn:microsoft.com/office/officeart/2008/layout/CircleAccentTimeline"/>
    <dgm:cxn modelId="{00E6C4BA-3FE2-4401-AF9A-A30E7B937AA7}" type="presParOf" srcId="{C2778A15-4287-44DD-BC6F-788A6B164926}" destId="{45DBC6AA-E5F8-41DE-BC1C-A3BF8196935E}" srcOrd="15" destOrd="0" presId="urn:microsoft.com/office/officeart/2008/layout/CircleAccentTimeline"/>
    <dgm:cxn modelId="{92A9F0D1-71B6-443D-9CA0-68BA5BDB13FA}" type="presParOf" srcId="{45DBC6AA-E5F8-41DE-BC1C-A3BF8196935E}" destId="{3EB6B89E-5F47-465D-AE70-6B2EE390DB7D}" srcOrd="0" destOrd="0" presId="urn:microsoft.com/office/officeart/2008/layout/CircleAccentTimeline"/>
    <dgm:cxn modelId="{47AF4C68-07C6-4907-8822-77ECAB8CD58B}" type="presParOf" srcId="{45DBC6AA-E5F8-41DE-BC1C-A3BF8196935E}" destId="{8F5449DF-9E2C-4FA1-A667-3E691B888BB3}" srcOrd="1" destOrd="0" presId="urn:microsoft.com/office/officeart/2008/layout/CircleAccentTimeline"/>
    <dgm:cxn modelId="{C657A522-DA85-495D-A80F-2B1EE89DC949}" type="presParOf" srcId="{45DBC6AA-E5F8-41DE-BC1C-A3BF8196935E}" destId="{C2427440-161F-438D-ABE1-7F08735F556D}" srcOrd="2" destOrd="0" presId="urn:microsoft.com/office/officeart/2008/layout/CircleAccentTimeline"/>
    <dgm:cxn modelId="{1D57264A-15E7-4052-8522-1FE184212363}" type="presParOf" srcId="{C2778A15-4287-44DD-BC6F-788A6B164926}" destId="{24669F2B-FD43-4402-9F3F-6FA3E24E04C3}" srcOrd="16" destOrd="0" presId="urn:microsoft.com/office/officeart/2008/layout/CircleAccentTimeline"/>
    <dgm:cxn modelId="{64322502-7223-4817-89E7-7E41808F8156}" type="presParOf" srcId="{C2778A15-4287-44DD-BC6F-788A6B164926}" destId="{5AE4D703-A1B2-47B0-80AA-B982721B52E8}" srcOrd="17" destOrd="0" presId="urn:microsoft.com/office/officeart/2008/layout/CircleAccentTimeline"/>
    <dgm:cxn modelId="{2457E702-8ABF-498C-A386-97DAAD7CF30C}" type="presParOf" srcId="{C2778A15-4287-44DD-BC6F-788A6B164926}" destId="{02E6F33F-7932-4C31-B585-5247877EA13B}" srcOrd="18" destOrd="0" presId="urn:microsoft.com/office/officeart/2008/layout/CircleAccentTimeline"/>
    <dgm:cxn modelId="{BC87F593-392B-4FA2-98CB-A2C212786137}" type="presParOf" srcId="{C2778A15-4287-44DD-BC6F-788A6B164926}" destId="{1E04F9BC-CF9E-4319-8B67-6CD15A83CBA5}" srcOrd="19" destOrd="0" presId="urn:microsoft.com/office/officeart/2008/layout/CircleAccentTimeline"/>
    <dgm:cxn modelId="{6A73D0FC-C18A-4D3B-87D0-BF1E251CAC4F}" type="presParOf" srcId="{1E04F9BC-CF9E-4319-8B67-6CD15A83CBA5}" destId="{90BB4EED-EA97-4B27-93F1-082607384F8F}" srcOrd="0" destOrd="0" presId="urn:microsoft.com/office/officeart/2008/layout/CircleAccentTimeline"/>
    <dgm:cxn modelId="{55DE907F-AEF7-4E11-B608-1CDB94CEAAF7}" type="presParOf" srcId="{1E04F9BC-CF9E-4319-8B67-6CD15A83CBA5}" destId="{4A195CAD-6D3E-4DF1-8394-B4A3AA426C54}" srcOrd="1" destOrd="0" presId="urn:microsoft.com/office/officeart/2008/layout/CircleAccentTimeline"/>
    <dgm:cxn modelId="{B0F8B751-B543-47F2-ABE3-8B6C06EA408E}" type="presParOf" srcId="{1E04F9BC-CF9E-4319-8B67-6CD15A83CBA5}" destId="{52226037-34EB-4E5B-BAF5-B4156E4001D9}" srcOrd="2" destOrd="0" presId="urn:microsoft.com/office/officeart/2008/layout/CircleAccentTimeline"/>
    <dgm:cxn modelId="{93651EDE-2873-44B3-B1DB-EA93254A9F0D}" type="presParOf" srcId="{C2778A15-4287-44DD-BC6F-788A6B164926}" destId="{090F4033-DCAB-48E7-A798-0C6963E07CD5}" srcOrd="20" destOrd="0" presId="urn:microsoft.com/office/officeart/2008/layout/CircleAccentTimeline"/>
    <dgm:cxn modelId="{C1AB3B64-4102-41C6-8451-B83D959532DD}" type="presParOf" srcId="{C2778A15-4287-44DD-BC6F-788A6B164926}" destId="{86CD4414-AA11-45E7-8BD3-71A21684E946}" srcOrd="21" destOrd="0" presId="urn:microsoft.com/office/officeart/2008/layout/CircleAccentTimeline"/>
    <dgm:cxn modelId="{92C9D1D6-FD5B-4DE4-ACCE-92E6FE185D7C}" type="presParOf" srcId="{C2778A15-4287-44DD-BC6F-788A6B164926}" destId="{1E1D3695-5A90-42A9-A885-06D0D5E2123E}" srcOrd="22" destOrd="0" presId="urn:microsoft.com/office/officeart/2008/layout/CircleAccentTimeline"/>
    <dgm:cxn modelId="{ADD1DD59-D510-4A32-8F21-EA154DFF5146}" type="presParOf" srcId="{C2778A15-4287-44DD-BC6F-788A6B164926}" destId="{2B717370-7C68-4A8F-B2DA-7E5978B6ECDE}" srcOrd="23" destOrd="0" presId="urn:microsoft.com/office/officeart/2008/layout/CircleAccentTimeline"/>
    <dgm:cxn modelId="{89271D72-D1A5-4FF4-A774-3C9D0BFDA084}" type="presParOf" srcId="{2B717370-7C68-4A8F-B2DA-7E5978B6ECDE}" destId="{1128B751-8BF1-4C22-80B6-93EFFBF0910C}" srcOrd="0" destOrd="0" presId="urn:microsoft.com/office/officeart/2008/layout/CircleAccentTimeline"/>
    <dgm:cxn modelId="{411D2CFB-94B1-4937-9956-1A7CCFBCCC4E}" type="presParOf" srcId="{2B717370-7C68-4A8F-B2DA-7E5978B6ECDE}" destId="{FF952478-B1D2-40D8-9A92-BD431D38BCA8}" srcOrd="1" destOrd="0" presId="urn:microsoft.com/office/officeart/2008/layout/CircleAccentTimeline"/>
    <dgm:cxn modelId="{D836F5C5-7962-4631-B3FF-D66A09E8F960}" type="presParOf" srcId="{2B717370-7C68-4A8F-B2DA-7E5978B6ECDE}" destId="{D8863945-DFC6-4E84-81D2-7323D81B1DFE}" srcOrd="2" destOrd="0" presId="urn:microsoft.com/office/officeart/2008/layout/CircleAccentTimeline"/>
    <dgm:cxn modelId="{79D0C57B-6C1F-4521-9AB3-DD33716D4F8A}" type="presParOf" srcId="{C2778A15-4287-44DD-BC6F-788A6B164926}" destId="{F741C410-A594-4B53-BBFB-457A4FDE65D1}" srcOrd="24" destOrd="0" presId="urn:microsoft.com/office/officeart/2008/layout/CircleAccentTimeline"/>
    <dgm:cxn modelId="{D4A52061-E3DF-4086-AC42-A7FB39D979F6}" type="presParOf" srcId="{C2778A15-4287-44DD-BC6F-788A6B164926}" destId="{94D9DC94-B038-4FBA-8600-0DB999F150DD}" srcOrd="25" destOrd="0" presId="urn:microsoft.com/office/officeart/2008/layout/CircleAccentTimeline"/>
    <dgm:cxn modelId="{C862DB8F-C7CB-477B-A1EB-9172136500EC}" type="presParOf" srcId="{C2778A15-4287-44DD-BC6F-788A6B164926}" destId="{2C7892DC-A5A7-4C75-81AF-26BEFEC7F224}" srcOrd="26" destOrd="0" presId="urn:microsoft.com/office/officeart/2008/layout/CircleAccentTimeline"/>
    <dgm:cxn modelId="{EA2C0E23-6E61-4E31-B6A1-B769F2C658F6}" type="presParOf" srcId="{C2778A15-4287-44DD-BC6F-788A6B164926}" destId="{2FA0E242-2050-4969-8AB7-3B7113929980}" srcOrd="27" destOrd="0" presId="urn:microsoft.com/office/officeart/2008/layout/CircleAccentTimeline"/>
    <dgm:cxn modelId="{75E240BD-2F12-48E9-852E-8F13254E2C81}" type="presParOf" srcId="{2FA0E242-2050-4969-8AB7-3B7113929980}" destId="{BE7A4298-167B-40BB-9CBB-89C52D138B4E}" srcOrd="0" destOrd="0" presId="urn:microsoft.com/office/officeart/2008/layout/CircleAccentTimeline"/>
    <dgm:cxn modelId="{842C1116-26DB-43D3-8F47-07683CE7C634}" type="presParOf" srcId="{2FA0E242-2050-4969-8AB7-3B7113929980}" destId="{DFAB0B87-B121-427F-BDDC-E039500F9CEE}" srcOrd="1" destOrd="0" presId="urn:microsoft.com/office/officeart/2008/layout/CircleAccentTimeline"/>
    <dgm:cxn modelId="{76BE3C02-530A-4DA7-93BE-0E61A819FCD5}" type="presParOf" srcId="{2FA0E242-2050-4969-8AB7-3B7113929980}" destId="{4CACE350-2FCE-49B6-BDC7-909D67704BD3}" srcOrd="2" destOrd="0" presId="urn:microsoft.com/office/officeart/2008/layout/CircleAccentTimeline"/>
    <dgm:cxn modelId="{9BCCA5D3-68BA-401C-BB91-8E81611D92FF}" type="presParOf" srcId="{C2778A15-4287-44DD-BC6F-788A6B164926}" destId="{B5F202A2-7F93-4C9A-92E3-D4DA8EEC02AD}" srcOrd="28" destOrd="0" presId="urn:microsoft.com/office/officeart/2008/layout/CircleAccentTimeline"/>
    <dgm:cxn modelId="{5B87BB76-C6C6-445C-AC38-EE2169AC7883}" type="presParOf" srcId="{C2778A15-4287-44DD-BC6F-788A6B164926}" destId="{48D7A5CD-8301-4A46-A23D-B21E5CBB7CF5}" srcOrd="29" destOrd="0" presId="urn:microsoft.com/office/officeart/2008/layout/CircleAccentTimeline"/>
    <dgm:cxn modelId="{1308E82F-5266-463F-A65B-67A51D4F23BD}" type="presParOf" srcId="{C2778A15-4287-44DD-BC6F-788A6B164926}" destId="{D2A9FC71-CFE7-4700-B707-18B9E5A29621}" srcOrd="30" destOrd="0" presId="urn:microsoft.com/office/officeart/2008/layout/CircleAccentTimeline"/>
    <dgm:cxn modelId="{5A1A0E17-86CF-45AE-8961-ADBE2D44914D}" type="presParOf" srcId="{C2778A15-4287-44DD-BC6F-788A6B164926}" destId="{34CC202E-8F96-4C26-B76D-69BA045B8F34}" srcOrd="31" destOrd="0" presId="urn:microsoft.com/office/officeart/2008/layout/CircleAccentTimeline"/>
    <dgm:cxn modelId="{B124227D-FB7D-44CA-93FB-C5AD4C5FF4C9}" type="presParOf" srcId="{34CC202E-8F96-4C26-B76D-69BA045B8F34}" destId="{9A560056-A264-42D7-94CD-ABAFF6A6933D}" srcOrd="0" destOrd="0" presId="urn:microsoft.com/office/officeart/2008/layout/CircleAccentTimeline"/>
    <dgm:cxn modelId="{0586B3EB-1FD0-484D-9C92-F114375B017A}" type="presParOf" srcId="{34CC202E-8F96-4C26-B76D-69BA045B8F34}" destId="{612FA7AA-992B-43B4-AA2E-4E1D633DC03D}" srcOrd="1" destOrd="0" presId="urn:microsoft.com/office/officeart/2008/layout/CircleAccentTimeline"/>
    <dgm:cxn modelId="{277B96F9-995B-45AF-9ED3-D1B2179D2A36}" type="presParOf" srcId="{34CC202E-8F96-4C26-B76D-69BA045B8F34}" destId="{2DBC1474-D7CC-4F16-8243-66690DE75D97}" srcOrd="2" destOrd="0" presId="urn:microsoft.com/office/officeart/2008/layout/CircleAccentTimeline"/>
    <dgm:cxn modelId="{F6569FA3-E4C2-4B62-A66D-D2C91CB9A7D1}" type="presParOf" srcId="{C2778A15-4287-44DD-BC6F-788A6B164926}" destId="{F3ECCBE2-6A4F-425A-8DDC-14F00575D890}" srcOrd="32" destOrd="0" presId="urn:microsoft.com/office/officeart/2008/layout/CircleAccentTimeline"/>
    <dgm:cxn modelId="{FA2695D2-6A8E-449B-803C-88A2BA177ABE}" type="presParOf" srcId="{C2778A15-4287-44DD-BC6F-788A6B164926}" destId="{CC1B9970-D39E-4EEF-89BF-D11421ADB433}" srcOrd="33" destOrd="0" presId="urn:microsoft.com/office/officeart/2008/layout/CircleAccentTimeline"/>
    <dgm:cxn modelId="{F786A5AB-580A-4E5F-9883-0EC01B3A589C}" type="presParOf" srcId="{C2778A15-4287-44DD-BC6F-788A6B164926}" destId="{208B6CE8-A1F5-4221-A98B-2AD3244606FD}" srcOrd="34" destOrd="0" presId="urn:microsoft.com/office/officeart/2008/layout/CircleAccentTimeline"/>
    <dgm:cxn modelId="{25955DCD-FEFE-4C57-8D62-D51423F62AF0}" type="presParOf" srcId="{C2778A15-4287-44DD-BC6F-788A6B164926}" destId="{389B33DC-BC89-4AB2-8E98-F097FA971A09}" srcOrd="35" destOrd="0" presId="urn:microsoft.com/office/officeart/2008/layout/CircleAccentTimeline"/>
    <dgm:cxn modelId="{85856B9C-1D4B-4A87-8B88-9197B2CD6DD1}" type="presParOf" srcId="{389B33DC-BC89-4AB2-8E98-F097FA971A09}" destId="{FDD45271-FCF8-467D-A4B9-AE60A47F22E9}" srcOrd="0" destOrd="0" presId="urn:microsoft.com/office/officeart/2008/layout/CircleAccentTimeline"/>
    <dgm:cxn modelId="{EA8D8C5F-F87D-4681-8B47-7B58D52EF932}" type="presParOf" srcId="{389B33DC-BC89-4AB2-8E98-F097FA971A09}" destId="{C78E9AD9-C7DB-43FF-83A5-8DED35A3A238}" srcOrd="1" destOrd="0" presId="urn:microsoft.com/office/officeart/2008/layout/CircleAccentTimeline"/>
    <dgm:cxn modelId="{923CA514-4831-4F0B-A8A1-EC79C8832E2C}" type="presParOf" srcId="{389B33DC-BC89-4AB2-8E98-F097FA971A09}" destId="{B5C65617-1E68-4F07-A3AB-4EBFAA271CEA}" srcOrd="2" destOrd="0" presId="urn:microsoft.com/office/officeart/2008/layout/CircleAccentTimeline"/>
    <dgm:cxn modelId="{54FC7F17-7B94-478E-9E06-5ED32EBE624E}" type="presParOf" srcId="{C2778A15-4287-44DD-BC6F-788A6B164926}" destId="{7F41A3BD-DA91-4208-A6E6-FF8DA95CB663}" srcOrd="36" destOrd="0" presId="urn:microsoft.com/office/officeart/2008/layout/CircleAccentTimeline"/>
    <dgm:cxn modelId="{5C942605-14A9-4010-AEE5-1A390D4BBB3B}" type="presParOf" srcId="{C2778A15-4287-44DD-BC6F-788A6B164926}" destId="{E0D6833A-4499-4E91-AE97-88CCB991DB40}" srcOrd="37" destOrd="0" presId="urn:microsoft.com/office/officeart/2008/layout/CircleAccentTimeline"/>
    <dgm:cxn modelId="{0BCE89C8-0B55-44A1-BDEB-B01576C04D21}" type="presParOf" srcId="{C2778A15-4287-44DD-BC6F-788A6B164926}" destId="{CF43AEB7-0A11-4DD5-9771-2F4BDE24FD41}" srcOrd="38" destOrd="0" presId="urn:microsoft.com/office/officeart/2008/layout/CircleAccentTimeline"/>
    <dgm:cxn modelId="{4F0A384A-6544-4B45-8F74-4862C9048E1F}" type="presParOf" srcId="{CF43AEB7-0A11-4DD5-9771-2F4BDE24FD41}" destId="{B3CCCD32-2567-4D3E-813B-9FEA1174ACF2}" srcOrd="0" destOrd="0" presId="urn:microsoft.com/office/officeart/2008/layout/CircleAccentTimeline"/>
    <dgm:cxn modelId="{DAC96FE7-8FBC-4217-BC08-BB4A483F9D2C}" type="presParOf" srcId="{CF43AEB7-0A11-4DD5-9771-2F4BDE24FD41}" destId="{B43D1F9B-6A39-42EA-B903-535C4C34DD08}" srcOrd="1" destOrd="0" presId="urn:microsoft.com/office/officeart/2008/layout/CircleAccentTimeline"/>
    <dgm:cxn modelId="{127EFBA3-5E1E-46A9-BD8E-21B3E9EB412D}" type="presParOf" srcId="{CF43AEB7-0A11-4DD5-9771-2F4BDE24FD41}" destId="{43342754-54AF-4204-A86D-52F636BCFD81}" srcOrd="2" destOrd="0" presId="urn:microsoft.com/office/officeart/2008/layout/CircleAccentTimeline"/>
    <dgm:cxn modelId="{3C56BF63-05AC-4E55-B659-759830D51078}" type="presParOf" srcId="{C2778A15-4287-44DD-BC6F-788A6B164926}" destId="{A55C0E43-6A4E-4D7E-8E44-794BC622E500}" srcOrd="39" destOrd="0" presId="urn:microsoft.com/office/officeart/2008/layout/CircleAccentTimeline"/>
    <dgm:cxn modelId="{BC89268B-B4D9-4C13-8ADD-F641E2C9C789}" type="presParOf" srcId="{C2778A15-4287-44DD-BC6F-788A6B164926}" destId="{257C4FDE-B307-4F0C-B7C1-82D3376E6F5B}" srcOrd="40" destOrd="0" presId="urn:microsoft.com/office/officeart/2008/layout/CircleAccentTimeline"/>
    <dgm:cxn modelId="{0B4631D6-6619-4363-9A05-043D0BD1753E}" type="presParOf" srcId="{C2778A15-4287-44DD-BC6F-788A6B164926}" destId="{57B4CE11-F2AA-43E9-9CB8-1D879E2304D9}" srcOrd="41" destOrd="0" presId="urn:microsoft.com/office/officeart/2008/layout/CircleAccentTimeline"/>
    <dgm:cxn modelId="{057EFEB4-1A68-42EB-91E3-BE39A6634DFE}" type="presParOf" srcId="{C2778A15-4287-44DD-BC6F-788A6B164926}" destId="{834B38B9-3108-4FFA-B70B-E7B53B2A37B7}" srcOrd="42" destOrd="0" presId="urn:microsoft.com/office/officeart/2008/layout/CircleAccentTimeline"/>
    <dgm:cxn modelId="{120BD4DF-BE4C-46F9-9C62-04780F95B275}" type="presParOf" srcId="{834B38B9-3108-4FFA-B70B-E7B53B2A37B7}" destId="{5DD21A00-58CC-4F70-86B7-DA65F1040078}" srcOrd="0" destOrd="0" presId="urn:microsoft.com/office/officeart/2008/layout/CircleAccentTimeline"/>
    <dgm:cxn modelId="{9193F21D-A889-4E3A-A4BE-1F169132BF97}" type="presParOf" srcId="{834B38B9-3108-4FFA-B70B-E7B53B2A37B7}" destId="{B70D4713-6C2C-4612-ABC3-03E9F787267A}" srcOrd="1" destOrd="0" presId="urn:microsoft.com/office/officeart/2008/layout/CircleAccentTimeline"/>
    <dgm:cxn modelId="{D4D01CD0-87EC-4EFB-8AE3-7722091BB112}" type="presParOf" srcId="{834B38B9-3108-4FFA-B70B-E7B53B2A37B7}" destId="{F40E011E-670D-46D7-8321-7505E7F2A4D2}" srcOrd="2" destOrd="0" presId="urn:microsoft.com/office/officeart/2008/layout/CircleAccentTimeline"/>
    <dgm:cxn modelId="{43E627AF-36DC-4E18-B7AD-19F08E80A698}" type="presParOf" srcId="{C2778A15-4287-44DD-BC6F-788A6B164926}" destId="{3DA78B67-8696-47E5-95FB-D2D2A0896331}" srcOrd="43" destOrd="0" presId="urn:microsoft.com/office/officeart/2008/layout/CircleAccentTimeline"/>
    <dgm:cxn modelId="{E2FDE649-F1A0-4D90-B212-423A176FFB75}" type="presParOf" srcId="{C2778A15-4287-44DD-BC6F-788A6B164926}" destId="{22F5FFBB-4BB5-4BE7-B19C-D83A3256D07A}" srcOrd="44" destOrd="0" presId="urn:microsoft.com/office/officeart/2008/layout/CircleAccentTimeline"/>
    <dgm:cxn modelId="{86463073-F196-4757-85F4-41ABC59A1AE6}" type="presParOf" srcId="{C2778A15-4287-44DD-BC6F-788A6B164926}" destId="{61ED79F8-A904-4EA5-A23B-44D2430B0B7A}" srcOrd="45" destOrd="0" presId="urn:microsoft.com/office/officeart/2008/layout/CircleAccentTimeline"/>
    <dgm:cxn modelId="{FF16FB59-FB1D-4533-9B95-0C0E0DD6F220}" type="presParOf" srcId="{C2778A15-4287-44DD-BC6F-788A6B164926}" destId="{F8D63A7C-5323-40D9-9A45-4CBF8029C452}" srcOrd="46" destOrd="0" presId="urn:microsoft.com/office/officeart/2008/layout/CircleAccentTimeline"/>
    <dgm:cxn modelId="{3D219584-A74A-4AA7-81C2-A042F9718AC1}" type="presParOf" srcId="{F8D63A7C-5323-40D9-9A45-4CBF8029C452}" destId="{1FC49643-82AE-42AB-A02E-2C17EB7C9AE8}" srcOrd="0" destOrd="0" presId="urn:microsoft.com/office/officeart/2008/layout/CircleAccentTimeline"/>
    <dgm:cxn modelId="{D42F45BC-91CB-49E8-B7F3-BCCA068A303C}" type="presParOf" srcId="{F8D63A7C-5323-40D9-9A45-4CBF8029C452}" destId="{2D453D68-47E8-411D-A038-B4C2E1F4F570}" srcOrd="1" destOrd="0" presId="urn:microsoft.com/office/officeart/2008/layout/CircleAccentTimeline"/>
    <dgm:cxn modelId="{0791421A-A722-434D-9891-36BA6F1ED19E}" type="presParOf" srcId="{F8D63A7C-5323-40D9-9A45-4CBF8029C452}" destId="{A48C6749-C9DA-4E75-ACCA-4464D52AAE22}" srcOrd="2" destOrd="0" presId="urn:microsoft.com/office/officeart/2008/layout/CircleAccentTimeline"/>
    <dgm:cxn modelId="{FA46C998-B285-49F2-A5BB-E69AE446A275}" type="presParOf" srcId="{C2778A15-4287-44DD-BC6F-788A6B164926}" destId="{21F326B7-6FB7-42AA-B518-B35E7C2A79DB}" srcOrd="47" destOrd="0" presId="urn:microsoft.com/office/officeart/2008/layout/CircleAccentTimeline"/>
    <dgm:cxn modelId="{1C7FFA3A-00EE-429C-8279-A6E49203823A}" type="presParOf" srcId="{C2778A15-4287-44DD-BC6F-788A6B164926}" destId="{652ABA5C-8C67-4463-BE8A-BD96DF3F28E7}" srcOrd="48" destOrd="0" presId="urn:microsoft.com/office/officeart/2008/layout/CircleAccentTimeline"/>
    <dgm:cxn modelId="{F0C7C159-838A-4A6F-9749-D4FD78FDBA8A}" type="presParOf" srcId="{C2778A15-4287-44DD-BC6F-788A6B164926}" destId="{5DFBA836-9E70-4F64-AFF5-38C5181E32BA}" srcOrd="49" destOrd="0" presId="urn:microsoft.com/office/officeart/2008/layout/CircleAccentTimeline"/>
    <dgm:cxn modelId="{C33282CF-F2B7-44E2-8750-C4D49F7970A1}" type="presParOf" srcId="{C2778A15-4287-44DD-BC6F-788A6B164926}" destId="{7475D087-787B-4C1E-AF08-8662287736AC}" srcOrd="50" destOrd="0" presId="urn:microsoft.com/office/officeart/2008/layout/CircleAccentTimeline"/>
    <dgm:cxn modelId="{86CA7487-4A20-4899-9EB0-346A0485B6E7}" type="presParOf" srcId="{7475D087-787B-4C1E-AF08-8662287736AC}" destId="{F99C0660-202F-41E7-9A33-15EB55993DA8}" srcOrd="0" destOrd="0" presId="urn:microsoft.com/office/officeart/2008/layout/CircleAccentTimeline"/>
    <dgm:cxn modelId="{BEE0D13F-55B7-4D5E-B275-3B7565A22F1B}" type="presParOf" srcId="{7475D087-787B-4C1E-AF08-8662287736AC}" destId="{80696F54-2167-4D8E-8B06-F58B49DD0EB0}" srcOrd="1" destOrd="0" presId="urn:microsoft.com/office/officeart/2008/layout/CircleAccentTimeline"/>
    <dgm:cxn modelId="{5FC07791-4A43-4E10-9FC0-4F21E9827991}" type="presParOf" srcId="{7475D087-787B-4C1E-AF08-8662287736AC}" destId="{DBE1EC80-11F0-4017-91BC-144C12257FDD}" srcOrd="2" destOrd="0" presId="urn:microsoft.com/office/officeart/2008/layout/CircleAccentTimeline"/>
    <dgm:cxn modelId="{68744E82-37CC-43EF-8B2B-86769E9E49AB}" type="presParOf" srcId="{C2778A15-4287-44DD-BC6F-788A6B164926}" destId="{317A6A19-DFD7-4C8B-A07F-0C127991AC4F}" srcOrd="51" destOrd="0" presId="urn:microsoft.com/office/officeart/2008/layout/CircleAccentTimeline"/>
    <dgm:cxn modelId="{8D6A85E3-2D12-48D4-BB0C-AA8407AB80ED}" type="presParOf" srcId="{C2778A15-4287-44DD-BC6F-788A6B164926}" destId="{FF7C2BAC-6096-490A-AC47-47F15EF9F015}" srcOrd="52" destOrd="0" presId="urn:microsoft.com/office/officeart/2008/layout/CircleAccentTimeline"/>
    <dgm:cxn modelId="{1913A587-51FA-442E-A28D-B77949D5C7B6}" type="presParOf" srcId="{C2778A15-4287-44DD-BC6F-788A6B164926}" destId="{71E71A5E-25C1-4FA0-945F-0246D548E404}" srcOrd="53" destOrd="0" presId="urn:microsoft.com/office/officeart/2008/layout/CircleAccentTimeline"/>
    <dgm:cxn modelId="{BE8A8A88-2D20-474D-B7CA-6E4EDEFBD3FF}" type="presParOf" srcId="{C2778A15-4287-44DD-BC6F-788A6B164926}" destId="{7EED13C5-9B24-40F0-A4FE-424F9F57E547}" srcOrd="54" destOrd="0" presId="urn:microsoft.com/office/officeart/2008/layout/CircleAccentTimeline"/>
    <dgm:cxn modelId="{FCFDBCBF-CEA8-40F5-98C2-65B1F92A92A2}" type="presParOf" srcId="{7EED13C5-9B24-40F0-A4FE-424F9F57E547}" destId="{373C50FA-84AD-468C-AF7A-9684EFA01FD0}" srcOrd="0" destOrd="0" presId="urn:microsoft.com/office/officeart/2008/layout/CircleAccentTimeline"/>
    <dgm:cxn modelId="{41B42A6A-C372-4CDD-B876-A65DD907F028}" type="presParOf" srcId="{7EED13C5-9B24-40F0-A4FE-424F9F57E547}" destId="{58A6A8D6-E09E-404C-9ADD-76144C7209E4}" srcOrd="1" destOrd="0" presId="urn:microsoft.com/office/officeart/2008/layout/CircleAccentTimeline"/>
    <dgm:cxn modelId="{FA21CD2D-F811-41ED-8A99-C4341FE787D5}" type="presParOf" srcId="{7EED13C5-9B24-40F0-A4FE-424F9F57E547}" destId="{5C1757DE-84C7-4908-8DE2-145DEE54F8DF}" srcOrd="2" destOrd="0" presId="urn:microsoft.com/office/officeart/2008/layout/CircleAccentTimeline"/>
    <dgm:cxn modelId="{799381D0-2A32-4C51-8413-A9912AE298C0}" type="presParOf" srcId="{C2778A15-4287-44DD-BC6F-788A6B164926}" destId="{1B979B63-A00E-4348-8F18-1156EA6CF4B6}" srcOrd="55" destOrd="0" presId="urn:microsoft.com/office/officeart/2008/layout/CircleAccentTimeline"/>
    <dgm:cxn modelId="{C73F450D-7A40-4AAB-AC8A-38F78CDEC46F}" type="presParOf" srcId="{C2778A15-4287-44DD-BC6F-788A6B164926}" destId="{48DAF1EB-71E9-4931-B89F-7C84E9FFE532}" srcOrd="56" destOrd="0" presId="urn:microsoft.com/office/officeart/2008/layout/CircleAccentTimeline"/>
    <dgm:cxn modelId="{C3A14BBF-229A-4C77-B0FB-4025A2B291B9}" type="presParOf" srcId="{C2778A15-4287-44DD-BC6F-788A6B164926}" destId="{963627D7-33BB-4E6B-A1FE-7170B4B5C6B7}" srcOrd="57" destOrd="0" presId="urn:microsoft.com/office/officeart/2008/layout/CircleAccentTimeline"/>
    <dgm:cxn modelId="{2E49D1DD-FC0C-4372-8C23-561857405C04}" type="presParOf" srcId="{963627D7-33BB-4E6B-A1FE-7170B4B5C6B7}" destId="{749D804E-9F00-4458-B450-A4D306A250D7}" srcOrd="0" destOrd="0" presId="urn:microsoft.com/office/officeart/2008/layout/CircleAccentTimeline"/>
    <dgm:cxn modelId="{B3CF36F8-0183-4C13-A0C8-5076C23E261B}" type="presParOf" srcId="{963627D7-33BB-4E6B-A1FE-7170B4B5C6B7}" destId="{302DC838-1A98-44E8-9B59-40F9EAA5FE87}" srcOrd="1" destOrd="0" presId="urn:microsoft.com/office/officeart/2008/layout/CircleAccentTimeline"/>
    <dgm:cxn modelId="{0FFD909D-E0C7-4704-84C2-4500B4E2AB31}" type="presParOf" srcId="{963627D7-33BB-4E6B-A1FE-7170B4B5C6B7}" destId="{8D10AF8C-3ECA-4B26-B9A5-EA6D8703B53A}" srcOrd="2" destOrd="0" presId="urn:microsoft.com/office/officeart/2008/layout/CircleAccentTimeline"/>
    <dgm:cxn modelId="{3D323716-7B2E-4432-ACA8-20CEC0BFA7D2}" type="presParOf" srcId="{C2778A15-4287-44DD-BC6F-788A6B164926}" destId="{9B29A8CE-1398-4CF3-99B1-37BC0D9C6267}" srcOrd="58" destOrd="0" presId="urn:microsoft.com/office/officeart/2008/layout/CircleAccentTimeline"/>
    <dgm:cxn modelId="{09FDAC44-6219-4536-A97F-CD812AA0D4D8}" type="presParOf" srcId="{C2778A15-4287-44DD-BC6F-788A6B164926}" destId="{2B85BED5-E418-43AA-8213-CA725EB8E960}" srcOrd="5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39F1D-5411-41CD-8659-B75588F3390D}">
      <dsp:nvSpPr>
        <dsp:cNvPr id="0" name=""/>
        <dsp:cNvSpPr/>
      </dsp:nvSpPr>
      <dsp:spPr>
        <a:xfrm>
          <a:off x="699" y="1971838"/>
          <a:ext cx="664531" cy="66453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31280-FE4F-4DB6-AF61-B66BCA0637EB}">
      <dsp:nvSpPr>
        <dsp:cNvPr id="0" name=""/>
        <dsp:cNvSpPr/>
      </dsp:nvSpPr>
      <dsp:spPr>
        <a:xfrm rot="17700000">
          <a:off x="234850" y="1430110"/>
          <a:ext cx="826085" cy="39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Intro</a:t>
          </a:r>
        </a:p>
      </dsp:txBody>
      <dsp:txXfrm>
        <a:off x="234850" y="1430110"/>
        <a:ext cx="826085" cy="398109"/>
      </dsp:txXfrm>
    </dsp:sp>
    <dsp:sp modelId="{9C793C51-7EDE-4894-8576-4323138859C2}">
      <dsp:nvSpPr>
        <dsp:cNvPr id="0" name=""/>
        <dsp:cNvSpPr/>
      </dsp:nvSpPr>
      <dsp:spPr>
        <a:xfrm>
          <a:off x="715285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448B-C71D-405F-9F9B-340AF4236BC1}">
      <dsp:nvSpPr>
        <dsp:cNvPr id="0" name=""/>
        <dsp:cNvSpPr/>
      </dsp:nvSpPr>
      <dsp:spPr>
        <a:xfrm rot="17700000">
          <a:off x="306758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Überblick</a:t>
          </a:r>
        </a:p>
      </dsp:txBody>
      <dsp:txXfrm>
        <a:off x="306758" y="2611730"/>
        <a:ext cx="714603" cy="344554"/>
      </dsp:txXfrm>
    </dsp:sp>
    <dsp:sp modelId="{B77717D2-09B0-423A-8D48-7ECB348F9068}">
      <dsp:nvSpPr>
        <dsp:cNvPr id="0" name=""/>
        <dsp:cNvSpPr/>
      </dsp:nvSpPr>
      <dsp:spPr>
        <a:xfrm rot="17700000">
          <a:off x="754142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8B426-9EFC-450B-8228-B2C096AA8B67}">
      <dsp:nvSpPr>
        <dsp:cNvPr id="0" name=""/>
        <dsp:cNvSpPr/>
      </dsp:nvSpPr>
      <dsp:spPr>
        <a:xfrm>
          <a:off x="1110220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4382-DE3A-4C34-AA37-7DA855D6F9D8}">
      <dsp:nvSpPr>
        <dsp:cNvPr id="0" name=""/>
        <dsp:cNvSpPr/>
      </dsp:nvSpPr>
      <dsp:spPr>
        <a:xfrm rot="17700000">
          <a:off x="701694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Just a </a:t>
          </a:r>
          <a:r>
            <a:rPr lang="de-DE" sz="800" kern="1200" dirty="0" err="1"/>
            <a:t>library</a:t>
          </a:r>
          <a:r>
            <a:rPr lang="de-DE" sz="800" kern="1200" dirty="0"/>
            <a:t>!</a:t>
          </a:r>
        </a:p>
      </dsp:txBody>
      <dsp:txXfrm>
        <a:off x="701694" y="2611730"/>
        <a:ext cx="714603" cy="344554"/>
      </dsp:txXfrm>
    </dsp:sp>
    <dsp:sp modelId="{F95871C0-51E1-4F8B-BB4C-BE934AA2CFE3}">
      <dsp:nvSpPr>
        <dsp:cNvPr id="0" name=""/>
        <dsp:cNvSpPr/>
      </dsp:nvSpPr>
      <dsp:spPr>
        <a:xfrm rot="17700000">
          <a:off x="1149078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6BB19-FD6D-4F03-9846-4A28181FD4AC}">
      <dsp:nvSpPr>
        <dsp:cNvPr id="0" name=""/>
        <dsp:cNvSpPr/>
      </dsp:nvSpPr>
      <dsp:spPr>
        <a:xfrm>
          <a:off x="1505156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F424-C1A9-495A-A9B0-9099A1D61D2B}">
      <dsp:nvSpPr>
        <dsp:cNvPr id="0" name=""/>
        <dsp:cNvSpPr/>
      </dsp:nvSpPr>
      <dsp:spPr>
        <a:xfrm rot="17700000">
          <a:off x="1096629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Threading</a:t>
          </a:r>
        </a:p>
      </dsp:txBody>
      <dsp:txXfrm>
        <a:off x="1096629" y="2611730"/>
        <a:ext cx="714603" cy="344554"/>
      </dsp:txXfrm>
    </dsp:sp>
    <dsp:sp modelId="{DFFC1C1A-9470-4EFA-B317-E1F700A60D53}">
      <dsp:nvSpPr>
        <dsp:cNvPr id="0" name=""/>
        <dsp:cNvSpPr/>
      </dsp:nvSpPr>
      <dsp:spPr>
        <a:xfrm rot="17700000">
          <a:off x="1544013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6B89E-5F47-465D-AE70-6B2EE390DB7D}">
      <dsp:nvSpPr>
        <dsp:cNvPr id="0" name=""/>
        <dsp:cNvSpPr/>
      </dsp:nvSpPr>
      <dsp:spPr>
        <a:xfrm>
          <a:off x="1900144" y="1971838"/>
          <a:ext cx="664531" cy="66453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49DF-9E2C-4FA1-A667-3E691B888BB3}">
      <dsp:nvSpPr>
        <dsp:cNvPr id="0" name=""/>
        <dsp:cNvSpPr/>
      </dsp:nvSpPr>
      <dsp:spPr>
        <a:xfrm rot="17700000">
          <a:off x="2134295" y="1430110"/>
          <a:ext cx="826085" cy="39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Funtionsweise</a:t>
          </a:r>
          <a:endParaRPr lang="de-DE" sz="800" kern="1200" dirty="0"/>
        </a:p>
      </dsp:txBody>
      <dsp:txXfrm>
        <a:off x="2134295" y="1430110"/>
        <a:ext cx="826085" cy="398109"/>
      </dsp:txXfrm>
    </dsp:sp>
    <dsp:sp modelId="{90BB4EED-EA97-4B27-93F1-082607384F8F}">
      <dsp:nvSpPr>
        <dsp:cNvPr id="0" name=""/>
        <dsp:cNvSpPr/>
      </dsp:nvSpPr>
      <dsp:spPr>
        <a:xfrm>
          <a:off x="2614730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5CAD-6D3E-4DF1-8394-B4A3AA426C54}">
      <dsp:nvSpPr>
        <dsp:cNvPr id="0" name=""/>
        <dsp:cNvSpPr/>
      </dsp:nvSpPr>
      <dsp:spPr>
        <a:xfrm rot="17700000">
          <a:off x="2206204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Message</a:t>
          </a:r>
        </a:p>
      </dsp:txBody>
      <dsp:txXfrm>
        <a:off x="2206204" y="2611730"/>
        <a:ext cx="714603" cy="344554"/>
      </dsp:txXfrm>
    </dsp:sp>
    <dsp:sp modelId="{52226037-34EB-4E5B-BAF5-B4156E4001D9}">
      <dsp:nvSpPr>
        <dsp:cNvPr id="0" name=""/>
        <dsp:cNvSpPr/>
      </dsp:nvSpPr>
      <dsp:spPr>
        <a:xfrm rot="17700000">
          <a:off x="2653588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8B751-8BF1-4C22-80B6-93EFFBF0910C}">
      <dsp:nvSpPr>
        <dsp:cNvPr id="0" name=""/>
        <dsp:cNvSpPr/>
      </dsp:nvSpPr>
      <dsp:spPr>
        <a:xfrm>
          <a:off x="3009666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2478-B1D2-40D8-9A92-BD431D38BCA8}">
      <dsp:nvSpPr>
        <dsp:cNvPr id="0" name=""/>
        <dsp:cNvSpPr/>
      </dsp:nvSpPr>
      <dsp:spPr>
        <a:xfrm rot="17700000">
          <a:off x="2601139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Sockets &amp; Protokolle</a:t>
          </a:r>
        </a:p>
      </dsp:txBody>
      <dsp:txXfrm>
        <a:off x="2601139" y="2611730"/>
        <a:ext cx="714603" cy="344554"/>
      </dsp:txXfrm>
    </dsp:sp>
    <dsp:sp modelId="{D8863945-DFC6-4E84-81D2-7323D81B1DFE}">
      <dsp:nvSpPr>
        <dsp:cNvPr id="0" name=""/>
        <dsp:cNvSpPr/>
      </dsp:nvSpPr>
      <dsp:spPr>
        <a:xfrm rot="17700000">
          <a:off x="3048523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A4298-167B-40BB-9CBB-89C52D138B4E}">
      <dsp:nvSpPr>
        <dsp:cNvPr id="0" name=""/>
        <dsp:cNvSpPr/>
      </dsp:nvSpPr>
      <dsp:spPr>
        <a:xfrm>
          <a:off x="3404601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B0B87-B121-427F-BDDC-E039500F9CEE}">
      <dsp:nvSpPr>
        <dsp:cNvPr id="0" name=""/>
        <dsp:cNvSpPr/>
      </dsp:nvSpPr>
      <dsp:spPr>
        <a:xfrm rot="17700000">
          <a:off x="2996075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Bind &amp; Connect</a:t>
          </a:r>
        </a:p>
      </dsp:txBody>
      <dsp:txXfrm>
        <a:off x="2996075" y="2611730"/>
        <a:ext cx="714603" cy="344554"/>
      </dsp:txXfrm>
    </dsp:sp>
    <dsp:sp modelId="{4CACE350-2FCE-49B6-BDC7-909D67704BD3}">
      <dsp:nvSpPr>
        <dsp:cNvPr id="0" name=""/>
        <dsp:cNvSpPr/>
      </dsp:nvSpPr>
      <dsp:spPr>
        <a:xfrm rot="17700000">
          <a:off x="3443459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0056-A264-42D7-94CD-ABAFF6A6933D}">
      <dsp:nvSpPr>
        <dsp:cNvPr id="0" name=""/>
        <dsp:cNvSpPr/>
      </dsp:nvSpPr>
      <dsp:spPr>
        <a:xfrm>
          <a:off x="3799537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FA7AA-992B-43B4-AA2E-4E1D633DC03D}">
      <dsp:nvSpPr>
        <dsp:cNvPr id="0" name=""/>
        <dsp:cNvSpPr/>
      </dsp:nvSpPr>
      <dsp:spPr>
        <a:xfrm rot="17700000">
          <a:off x="3391010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Codebeispiel</a:t>
          </a:r>
        </a:p>
      </dsp:txBody>
      <dsp:txXfrm>
        <a:off x="3391010" y="2611730"/>
        <a:ext cx="714603" cy="344554"/>
      </dsp:txXfrm>
    </dsp:sp>
    <dsp:sp modelId="{2DBC1474-D7CC-4F16-8243-66690DE75D97}">
      <dsp:nvSpPr>
        <dsp:cNvPr id="0" name=""/>
        <dsp:cNvSpPr/>
      </dsp:nvSpPr>
      <dsp:spPr>
        <a:xfrm rot="17700000">
          <a:off x="3838394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45271-FCF8-467D-A4B9-AE60A47F22E9}">
      <dsp:nvSpPr>
        <dsp:cNvPr id="0" name=""/>
        <dsp:cNvSpPr/>
      </dsp:nvSpPr>
      <dsp:spPr>
        <a:xfrm>
          <a:off x="4194472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E9AD9-C7DB-43FF-83A5-8DED35A3A238}">
      <dsp:nvSpPr>
        <dsp:cNvPr id="0" name=""/>
        <dsp:cNvSpPr/>
      </dsp:nvSpPr>
      <dsp:spPr>
        <a:xfrm rot="17700000">
          <a:off x="3785946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Pattern</a:t>
          </a:r>
        </a:p>
      </dsp:txBody>
      <dsp:txXfrm>
        <a:off x="3785946" y="2611730"/>
        <a:ext cx="714603" cy="344554"/>
      </dsp:txXfrm>
    </dsp:sp>
    <dsp:sp modelId="{B5C65617-1E68-4F07-A3AB-4EBFAA271CEA}">
      <dsp:nvSpPr>
        <dsp:cNvPr id="0" name=""/>
        <dsp:cNvSpPr/>
      </dsp:nvSpPr>
      <dsp:spPr>
        <a:xfrm rot="17700000">
          <a:off x="4233330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CCD32-2567-4D3E-813B-9FEA1174ACF2}">
      <dsp:nvSpPr>
        <dsp:cNvPr id="0" name=""/>
        <dsp:cNvSpPr/>
      </dsp:nvSpPr>
      <dsp:spPr>
        <a:xfrm>
          <a:off x="4589461" y="1971838"/>
          <a:ext cx="664531" cy="66453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D1F9B-6A39-42EA-B903-535C4C34DD08}">
      <dsp:nvSpPr>
        <dsp:cNvPr id="0" name=""/>
        <dsp:cNvSpPr/>
      </dsp:nvSpPr>
      <dsp:spPr>
        <a:xfrm rot="17700000">
          <a:off x="4823612" y="1430110"/>
          <a:ext cx="826085" cy="39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Weihnachtsmann Problem</a:t>
          </a:r>
        </a:p>
      </dsp:txBody>
      <dsp:txXfrm>
        <a:off x="4823612" y="1430110"/>
        <a:ext cx="826085" cy="398109"/>
      </dsp:txXfrm>
    </dsp:sp>
    <dsp:sp modelId="{5DD21A00-58CC-4F70-86B7-DA65F1040078}">
      <dsp:nvSpPr>
        <dsp:cNvPr id="0" name=""/>
        <dsp:cNvSpPr/>
      </dsp:nvSpPr>
      <dsp:spPr>
        <a:xfrm>
          <a:off x="5304047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D4713-6C2C-4612-ABC3-03E9F787267A}">
      <dsp:nvSpPr>
        <dsp:cNvPr id="0" name=""/>
        <dsp:cNvSpPr/>
      </dsp:nvSpPr>
      <dsp:spPr>
        <a:xfrm rot="17700000">
          <a:off x="4895520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Architektur</a:t>
          </a:r>
        </a:p>
      </dsp:txBody>
      <dsp:txXfrm>
        <a:off x="4895520" y="2611730"/>
        <a:ext cx="714603" cy="344554"/>
      </dsp:txXfrm>
    </dsp:sp>
    <dsp:sp modelId="{F40E011E-670D-46D7-8321-7505E7F2A4D2}">
      <dsp:nvSpPr>
        <dsp:cNvPr id="0" name=""/>
        <dsp:cNvSpPr/>
      </dsp:nvSpPr>
      <dsp:spPr>
        <a:xfrm rot="17700000">
          <a:off x="5342904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49643-82AE-42AB-A02E-2C17EB7C9AE8}">
      <dsp:nvSpPr>
        <dsp:cNvPr id="0" name=""/>
        <dsp:cNvSpPr/>
      </dsp:nvSpPr>
      <dsp:spPr>
        <a:xfrm>
          <a:off x="5698982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3D68-47E8-411D-A038-B4C2E1F4F570}">
      <dsp:nvSpPr>
        <dsp:cNvPr id="0" name=""/>
        <dsp:cNvSpPr/>
      </dsp:nvSpPr>
      <dsp:spPr>
        <a:xfrm rot="17700000">
          <a:off x="5290455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Code</a:t>
          </a:r>
        </a:p>
      </dsp:txBody>
      <dsp:txXfrm>
        <a:off x="5290455" y="2611730"/>
        <a:ext cx="714603" cy="344554"/>
      </dsp:txXfrm>
    </dsp:sp>
    <dsp:sp modelId="{A48C6749-C9DA-4E75-ACCA-4464D52AAE22}">
      <dsp:nvSpPr>
        <dsp:cNvPr id="0" name=""/>
        <dsp:cNvSpPr/>
      </dsp:nvSpPr>
      <dsp:spPr>
        <a:xfrm rot="17700000">
          <a:off x="5737840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0660-202F-41E7-9A33-15EB55993DA8}">
      <dsp:nvSpPr>
        <dsp:cNvPr id="0" name=""/>
        <dsp:cNvSpPr/>
      </dsp:nvSpPr>
      <dsp:spPr>
        <a:xfrm>
          <a:off x="6093918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96F54-2167-4D8E-8B06-F58B49DD0EB0}">
      <dsp:nvSpPr>
        <dsp:cNvPr id="0" name=""/>
        <dsp:cNvSpPr/>
      </dsp:nvSpPr>
      <dsp:spPr>
        <a:xfrm rot="17700000">
          <a:off x="5685391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Demo</a:t>
          </a:r>
        </a:p>
      </dsp:txBody>
      <dsp:txXfrm>
        <a:off x="5685391" y="2611730"/>
        <a:ext cx="714603" cy="344554"/>
      </dsp:txXfrm>
    </dsp:sp>
    <dsp:sp modelId="{DBE1EC80-11F0-4017-91BC-144C12257FDD}">
      <dsp:nvSpPr>
        <dsp:cNvPr id="0" name=""/>
        <dsp:cNvSpPr/>
      </dsp:nvSpPr>
      <dsp:spPr>
        <a:xfrm rot="17700000">
          <a:off x="6132775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C50FA-84AD-468C-AF7A-9684EFA01FD0}">
      <dsp:nvSpPr>
        <dsp:cNvPr id="0" name=""/>
        <dsp:cNvSpPr/>
      </dsp:nvSpPr>
      <dsp:spPr>
        <a:xfrm>
          <a:off x="6488853" y="2131637"/>
          <a:ext cx="344933" cy="34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6A8D6-E09E-404C-9ADD-76144C7209E4}">
      <dsp:nvSpPr>
        <dsp:cNvPr id="0" name=""/>
        <dsp:cNvSpPr/>
      </dsp:nvSpPr>
      <dsp:spPr>
        <a:xfrm rot="17700000">
          <a:off x="6080326" y="2611730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Scalability</a:t>
          </a:r>
          <a:endParaRPr lang="de-DE" sz="800" kern="1200" dirty="0"/>
        </a:p>
      </dsp:txBody>
      <dsp:txXfrm>
        <a:off x="6080326" y="2611730"/>
        <a:ext cx="714603" cy="344554"/>
      </dsp:txXfrm>
    </dsp:sp>
    <dsp:sp modelId="{5C1757DE-84C7-4908-8DE2-145DEE54F8DF}">
      <dsp:nvSpPr>
        <dsp:cNvPr id="0" name=""/>
        <dsp:cNvSpPr/>
      </dsp:nvSpPr>
      <dsp:spPr>
        <a:xfrm rot="17700000">
          <a:off x="6527710" y="1651923"/>
          <a:ext cx="714603" cy="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804E-9F00-4458-B450-A4D306A250D7}">
      <dsp:nvSpPr>
        <dsp:cNvPr id="0" name=""/>
        <dsp:cNvSpPr/>
      </dsp:nvSpPr>
      <dsp:spPr>
        <a:xfrm>
          <a:off x="6883842" y="1971838"/>
          <a:ext cx="664531" cy="66453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DC838-1A98-44E8-9B59-40F9EAA5FE87}">
      <dsp:nvSpPr>
        <dsp:cNvPr id="0" name=""/>
        <dsp:cNvSpPr/>
      </dsp:nvSpPr>
      <dsp:spPr>
        <a:xfrm rot="17700000">
          <a:off x="7117993" y="1430110"/>
          <a:ext cx="826085" cy="39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Anmerkungen</a:t>
          </a:r>
        </a:p>
      </dsp:txBody>
      <dsp:txXfrm>
        <a:off x="7117993" y="1430110"/>
        <a:ext cx="826085" cy="398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B34E-6524-4F4B-8728-AB765194A56A}" type="datetimeFigureOut">
              <a:rPr lang="de-DE" smtClean="0"/>
              <a:t>02.01.2017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6F23-1ABC-4F38-9199-B997C265D9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6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7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1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6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4644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9A21-87EC-42FD-BBC9-57616AE34CC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: abgerundete Ecken 6"/>
          <p:cNvSpPr/>
          <p:nvPr userDrawn="1"/>
        </p:nvSpPr>
        <p:spPr>
          <a:xfrm>
            <a:off x="7318467" y="-225083"/>
            <a:ext cx="1196885" cy="852100"/>
          </a:xfrm>
          <a:prstGeom prst="roundRect">
            <a:avLst>
              <a:gd name="adj" fmla="val 8975"/>
            </a:avLst>
          </a:prstGeom>
          <a:solidFill>
            <a:schemeClr val="bg1"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05" y="231400"/>
            <a:ext cx="954208" cy="2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83548"/>
            <a:ext cx="9144000" cy="1160659"/>
          </a:xfrm>
        </p:spPr>
        <p:txBody>
          <a:bodyPr anchor="b"/>
          <a:lstStyle/>
          <a:p>
            <a:r>
              <a:rPr lang="de-DE" b="1" dirty="0" err="1"/>
              <a:t>zeroMQ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36281"/>
            <a:ext cx="9144000" cy="1655763"/>
          </a:xfrm>
        </p:spPr>
        <p:txBody>
          <a:bodyPr anchor="ctr"/>
          <a:lstStyle/>
          <a:p>
            <a:r>
              <a:rPr lang="de-DE" i="1" dirty="0"/>
              <a:t>Vorlesung </a:t>
            </a:r>
            <a:r>
              <a:rPr lang="de-DE" i="1" dirty="0" err="1"/>
              <a:t>Betriebssyteme</a:t>
            </a:r>
          </a:p>
          <a:p>
            <a:r>
              <a:rPr lang="de-DE" i="1" dirty="0"/>
              <a:t>Wintersemester 2016 / 2017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404000" y="3339744"/>
            <a:ext cx="63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192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0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Koll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9A21-87EC-42FD-BBC9-57616AE34CCA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86152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Santa</a:t>
            </a:r>
          </a:p>
        </p:txBody>
      </p:sp>
      <p:sp>
        <p:nvSpPr>
          <p:cNvPr id="9" name="Rechteck 8"/>
          <p:cNvSpPr/>
          <p:nvPr/>
        </p:nvSpPr>
        <p:spPr>
          <a:xfrm>
            <a:off x="3249529" y="3678899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Wecker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84947" y="2778140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Elf</a:t>
            </a:r>
          </a:p>
        </p:txBody>
      </p:sp>
      <p:sp>
        <p:nvSpPr>
          <p:cNvPr id="11" name="Rechteck 10"/>
          <p:cNvSpPr/>
          <p:nvPr/>
        </p:nvSpPr>
        <p:spPr>
          <a:xfrm>
            <a:off x="7476608" y="2778140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5684947" y="4579658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Rentier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7476608" y="4579658"/>
            <a:ext cx="643757" cy="6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8</a:t>
            </a:r>
          </a:p>
        </p:txBody>
      </p:sp>
      <p:sp>
        <p:nvSpPr>
          <p:cNvPr id="14" name="Rechteck: obere Ecken abgerundet 13"/>
          <p:cNvSpPr/>
          <p:nvPr/>
        </p:nvSpPr>
        <p:spPr>
          <a:xfrm rot="16200000">
            <a:off x="279907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5" name="Rechteck: obere Ecken abgerundet 14"/>
          <p:cNvSpPr/>
          <p:nvPr/>
        </p:nvSpPr>
        <p:spPr>
          <a:xfrm rot="5400000">
            <a:off x="1980717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PAIR</a:t>
            </a:r>
          </a:p>
        </p:txBody>
      </p:sp>
      <p:sp>
        <p:nvSpPr>
          <p:cNvPr id="16" name="Rechteck: obere Ecken abgerundet 15"/>
          <p:cNvSpPr/>
          <p:nvPr/>
        </p:nvSpPr>
        <p:spPr>
          <a:xfrm rot="5400000">
            <a:off x="4341968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PULL</a:t>
            </a:r>
          </a:p>
        </p:txBody>
      </p:sp>
      <p:sp>
        <p:nvSpPr>
          <p:cNvPr id="17" name="Rechteck: obere Ecken abgerundet 16"/>
          <p:cNvSpPr/>
          <p:nvPr/>
        </p:nvSpPr>
        <p:spPr>
          <a:xfrm>
            <a:off x="5828382" y="3417692"/>
            <a:ext cx="10368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sp>
        <p:nvSpPr>
          <p:cNvPr id="18" name="Rechteck: obere Ecken abgerundet 17"/>
          <p:cNvSpPr/>
          <p:nvPr/>
        </p:nvSpPr>
        <p:spPr>
          <a:xfrm>
            <a:off x="5842782" y="4322297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PUSH</a:t>
            </a:r>
          </a:p>
        </p:txBody>
      </p:sp>
      <p:cxnSp>
        <p:nvCxnSpPr>
          <p:cNvPr id="19" name="Verbinder: gewinkelt 18"/>
          <p:cNvCxnSpPr>
            <a:cxnSpLocks/>
            <a:stCxn id="17" idx="1"/>
            <a:endCxn id="16" idx="3"/>
          </p:cNvCxnSpPr>
          <p:nvPr/>
        </p:nvCxnSpPr>
        <p:spPr>
          <a:xfrm rot="5400000">
            <a:off x="5406828" y="3060644"/>
            <a:ext cx="325547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/>
          <p:cNvCxnSpPr>
            <a:cxnSpLocks/>
            <a:stCxn id="18" idx="3"/>
            <a:endCxn id="16" idx="3"/>
          </p:cNvCxnSpPr>
          <p:nvPr/>
        </p:nvCxnSpPr>
        <p:spPr>
          <a:xfrm rot="16200000" flipV="1">
            <a:off x="5408752" y="3384267"/>
            <a:ext cx="321698" cy="1554362"/>
          </a:xfrm>
          <a:prstGeom prst="bentConnector2">
            <a:avLst/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3"/>
            <a:endCxn id="14" idx="3"/>
          </p:cNvCxnSpPr>
          <p:nvPr/>
        </p:nvCxnSpPr>
        <p:spPr>
          <a:xfrm>
            <a:off x="2431168" y="4000599"/>
            <a:ext cx="560859" cy="0"/>
          </a:xfrm>
          <a:prstGeom prst="straightConnector1">
            <a:avLst/>
          </a:prstGeom>
          <a:ln w="19050">
            <a:solidFill>
              <a:srgbClr val="983D0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: obere Ecken abgerundet 21"/>
          <p:cNvSpPr/>
          <p:nvPr/>
        </p:nvSpPr>
        <p:spPr>
          <a:xfrm>
            <a:off x="5842782" y="2520779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3" name="Rechteck: obere Ecken abgerundet 22"/>
          <p:cNvSpPr/>
          <p:nvPr/>
        </p:nvSpPr>
        <p:spPr>
          <a:xfrm>
            <a:off x="5844056" y="5223054"/>
            <a:ext cx="1008000" cy="257360"/>
          </a:xfrm>
          <a:prstGeom prst="round2SameRect">
            <a:avLst>
              <a:gd name="adj1" fmla="val 0"/>
              <a:gd name="adj2" fmla="val 190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SUB</a:t>
            </a:r>
          </a:p>
        </p:txBody>
      </p:sp>
      <p:sp>
        <p:nvSpPr>
          <p:cNvPr id="24" name="Rechteck: obere Ecken abgerundet 23"/>
          <p:cNvSpPr/>
          <p:nvPr/>
        </p:nvSpPr>
        <p:spPr>
          <a:xfrm rot="16200000">
            <a:off x="435701" y="387184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PUB</a:t>
            </a:r>
          </a:p>
        </p:txBody>
      </p:sp>
      <p:cxnSp>
        <p:nvCxnSpPr>
          <p:cNvPr id="25" name="Verbinder: gewinkelt 24"/>
          <p:cNvCxnSpPr>
            <a:cxnSpLocks/>
            <a:stCxn id="24" idx="0"/>
            <a:endCxn id="22" idx="3"/>
          </p:cNvCxnSpPr>
          <p:nvPr/>
        </p:nvCxnSpPr>
        <p:spPr>
          <a:xfrm rot="5400000" flipH="1" flipV="1">
            <a:off x="2973031" y="305149"/>
            <a:ext cx="1158120" cy="5589381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Verbinder: gewinkelt 25"/>
          <p:cNvCxnSpPr>
            <a:cxnSpLocks/>
            <a:stCxn id="24" idx="2"/>
            <a:endCxn id="23" idx="1"/>
          </p:cNvCxnSpPr>
          <p:nvPr/>
        </p:nvCxnSpPr>
        <p:spPr>
          <a:xfrm rot="16200000" flipH="1">
            <a:off x="2973672" y="2106029"/>
            <a:ext cx="1158115" cy="5590654"/>
          </a:xfrm>
          <a:prstGeom prst="bentConnector3">
            <a:avLst>
              <a:gd name="adj1" fmla="val 119739"/>
            </a:avLst>
          </a:prstGeom>
          <a:ln>
            <a:solidFill>
              <a:srgbClr val="983D0A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: obere Ecken abgerundet 26"/>
          <p:cNvSpPr/>
          <p:nvPr/>
        </p:nvSpPr>
        <p:spPr>
          <a:xfrm rot="16200000">
            <a:off x="5238862" y="2971087"/>
            <a:ext cx="643400" cy="257503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REQ</a:t>
            </a:r>
          </a:p>
        </p:txBody>
      </p:sp>
      <p:sp>
        <p:nvSpPr>
          <p:cNvPr id="28" name="Rechteck: obere Ecken abgerundet 27"/>
          <p:cNvSpPr/>
          <p:nvPr/>
        </p:nvSpPr>
        <p:spPr>
          <a:xfrm>
            <a:off x="1030275" y="3421538"/>
            <a:ext cx="1008000" cy="25736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rgbClr val="7E3208"/>
                </a:solidFill>
              </a:rPr>
              <a:t>ROUTER</a:t>
            </a:r>
          </a:p>
        </p:txBody>
      </p:sp>
      <p:cxnSp>
        <p:nvCxnSpPr>
          <p:cNvPr id="29" name="Verbinder: gewinkelt 28"/>
          <p:cNvCxnSpPr>
            <a:stCxn id="28" idx="3"/>
            <a:endCxn id="27" idx="3"/>
          </p:cNvCxnSpPr>
          <p:nvPr/>
        </p:nvCxnSpPr>
        <p:spPr>
          <a:xfrm rot="5400000" flipH="1" flipV="1">
            <a:off x="3322194" y="1311921"/>
            <a:ext cx="321699" cy="3897536"/>
          </a:xfrm>
          <a:prstGeom prst="bentConnector2">
            <a:avLst/>
          </a:prstGeom>
          <a:ln w="19050" cap="flat" cmpd="sng" algn="ctr">
            <a:solidFill>
              <a:srgbClr val="983D0A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hteck: obere Ecken abgerundet 29"/>
          <p:cNvSpPr/>
          <p:nvPr/>
        </p:nvSpPr>
        <p:spPr>
          <a:xfrm rot="5400000">
            <a:off x="6775146" y="2971087"/>
            <a:ext cx="643400" cy="257503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</p:txBody>
      </p:sp>
      <p:sp>
        <p:nvSpPr>
          <p:cNvPr id="31" name="Rechteck: obere Ecken abgerundet 30"/>
          <p:cNvSpPr/>
          <p:nvPr/>
        </p:nvSpPr>
        <p:spPr>
          <a:xfrm rot="5400000">
            <a:off x="6775146" y="4772606"/>
            <a:ext cx="643400" cy="257503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accent6">
                    <a:lumMod val="50000"/>
                  </a:schemeClr>
                </a:solidFill>
              </a:rPr>
              <a:t>SUB</a:t>
            </a:r>
          </a:p>
        </p:txBody>
      </p:sp>
      <p:sp>
        <p:nvSpPr>
          <p:cNvPr id="32" name="Rechteck: obere Ecken abgerundet 31"/>
          <p:cNvSpPr/>
          <p:nvPr/>
        </p:nvSpPr>
        <p:spPr>
          <a:xfrm rot="16200000">
            <a:off x="6775146" y="3871847"/>
            <a:ext cx="643400" cy="257503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accent6">
                    <a:lumMod val="50000"/>
                  </a:schemeClr>
                </a:solidFill>
              </a:rPr>
              <a:t>PUB</a:t>
            </a:r>
          </a:p>
        </p:txBody>
      </p:sp>
      <p:sp>
        <p:nvSpPr>
          <p:cNvPr id="33" name="Rechteck 32"/>
          <p:cNvSpPr/>
          <p:nvPr/>
        </p:nvSpPr>
        <p:spPr>
          <a:xfrm>
            <a:off x="7227837" y="3678898"/>
            <a:ext cx="1287513" cy="64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main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/>
          <p:cNvCxnSpPr>
            <a:cxnSpLocks/>
            <a:stCxn id="32" idx="0"/>
            <a:endCxn id="30" idx="0"/>
          </p:cNvCxnSpPr>
          <p:nvPr/>
        </p:nvCxnSpPr>
        <p:spPr>
          <a:xfrm flipV="1">
            <a:off x="7096846" y="3421538"/>
            <a:ext cx="0" cy="25736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stCxn id="32" idx="2"/>
            <a:endCxn id="31" idx="2"/>
          </p:cNvCxnSpPr>
          <p:nvPr/>
        </p:nvCxnSpPr>
        <p:spPr>
          <a:xfrm>
            <a:off x="7096846" y="4322298"/>
            <a:ext cx="0" cy="25736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86152" y="5386847"/>
            <a:ext cx="47987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„rentiere einspannen“ / „rentiere ausspannen“ 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„zisch“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529908" y="2000970"/>
            <a:ext cx="326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elfen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werbrauchthilfe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?“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529908" y="2755275"/>
            <a:ext cx="326038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⟵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ichbrauchhilfe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/ 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ichnicht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pPr algn="ctr">
              <a:spcAft>
                <a:spcPts val="3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machsanders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⟶</a:t>
            </a:r>
          </a:p>
        </p:txBody>
      </p:sp>
      <p:sp>
        <p:nvSpPr>
          <p:cNvPr id="39" name="Rechteck 38"/>
          <p:cNvSpPr/>
          <p:nvPr/>
        </p:nvSpPr>
        <p:spPr>
          <a:xfrm>
            <a:off x="2476092" y="3726564"/>
            <a:ext cx="510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⟵ 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⌚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2499" y="3668168"/>
            <a:ext cx="147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hilfegesuch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849469" y="3959930"/>
            <a:ext cx="14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eingetroffen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8523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Bildschirmpräsentation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zeroMQ</vt:lpstr>
      <vt:lpstr>Inhalt</vt:lpstr>
      <vt:lpstr>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Koll</dc:creator>
  <cp:lastModifiedBy>Leonard Koll</cp:lastModifiedBy>
  <cp:revision>13</cp:revision>
  <dcterms:created xsi:type="dcterms:W3CDTF">2017-01-02T04:14:04Z</dcterms:created>
  <dcterms:modified xsi:type="dcterms:W3CDTF">2017-01-02T06:19:15Z</dcterms:modified>
</cp:coreProperties>
</file>