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8" r:id="rId2"/>
  </p:sldIdLst>
  <p:sldSz cx="30267275"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6374" autoAdjust="0"/>
  </p:normalViewPr>
  <p:slideViewPr>
    <p:cSldViewPr snapToGrid="0">
      <p:cViewPr varScale="1">
        <p:scale>
          <a:sx n="36" d="100"/>
          <a:sy n="36" d="100"/>
        </p:scale>
        <p:origin x="14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3501669"/>
            <a:ext cx="25727184" cy="7449091"/>
          </a:xfrm>
        </p:spPr>
        <p:txBody>
          <a:bodyPr anchor="b"/>
          <a:lstStyle>
            <a:lvl1pPr algn="ctr">
              <a:defRPr sz="18719"/>
            </a:lvl1pPr>
          </a:lstStyle>
          <a:p>
            <a:r>
              <a:rPr lang="en-US"/>
              <a:t>Click to edit Master title style</a:t>
            </a:r>
            <a:endParaRPr lang="en-US" dirty="0"/>
          </a:p>
        </p:txBody>
      </p:sp>
      <p:sp>
        <p:nvSpPr>
          <p:cNvPr id="3" name="Subtitle 2"/>
          <p:cNvSpPr>
            <a:spLocks noGrp="1"/>
          </p:cNvSpPr>
          <p:nvPr>
            <p:ph type="subTitle" idx="1"/>
          </p:nvPr>
        </p:nvSpPr>
        <p:spPr>
          <a:xfrm>
            <a:off x="3783410" y="11238025"/>
            <a:ext cx="22700456" cy="5165824"/>
          </a:xfrm>
        </p:spPr>
        <p:txBody>
          <a:bodyPr/>
          <a:lstStyle>
            <a:lvl1pPr marL="0" indent="0" algn="ctr">
              <a:buNone/>
              <a:defRPr sz="7488"/>
            </a:lvl1pPr>
            <a:lvl2pPr marL="1426418" indent="0" algn="ctr">
              <a:buNone/>
              <a:defRPr sz="6240"/>
            </a:lvl2pPr>
            <a:lvl3pPr marL="2852837" indent="0" algn="ctr">
              <a:buNone/>
              <a:defRPr sz="5616"/>
            </a:lvl3pPr>
            <a:lvl4pPr marL="4279255" indent="0" algn="ctr">
              <a:buNone/>
              <a:defRPr sz="4992"/>
            </a:lvl4pPr>
            <a:lvl5pPr marL="5705673" indent="0" algn="ctr">
              <a:buNone/>
              <a:defRPr sz="4992"/>
            </a:lvl5pPr>
            <a:lvl6pPr marL="7132091" indent="0" algn="ctr">
              <a:buNone/>
              <a:defRPr sz="4992"/>
            </a:lvl6pPr>
            <a:lvl7pPr marL="8558510" indent="0" algn="ctr">
              <a:buNone/>
              <a:defRPr sz="4992"/>
            </a:lvl7pPr>
            <a:lvl8pPr marL="9984928" indent="0" algn="ctr">
              <a:buNone/>
              <a:defRPr sz="4992"/>
            </a:lvl8pPr>
            <a:lvl9pPr marL="11411346" indent="0" algn="ctr">
              <a:buNone/>
              <a:defRPr sz="499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2220C-DA26-4BCC-8D99-9028EE8938C2}" type="datetimeFigureOut">
              <a:rPr lang="de-DE" smtClean="0"/>
              <a:t>09.12.2023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291669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2220C-DA26-4BCC-8D99-9028EE8938C2}" type="datetimeFigureOut">
              <a:rPr lang="de-DE" smtClean="0"/>
              <a:t>09.12.2023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26642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1139156"/>
            <a:ext cx="6526381"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1139156"/>
            <a:ext cx="19200803"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2220C-DA26-4BCC-8D99-9028EE8938C2}" type="datetimeFigureOut">
              <a:rPr lang="de-DE" smtClean="0"/>
              <a:t>09.12.2023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215640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2220C-DA26-4BCC-8D99-9028EE8938C2}" type="datetimeFigureOut">
              <a:rPr lang="de-DE" smtClean="0"/>
              <a:t>09.12.2023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31251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5334229"/>
            <a:ext cx="26105525" cy="8900275"/>
          </a:xfrm>
        </p:spPr>
        <p:txBody>
          <a:bodyPr anchor="b"/>
          <a:lstStyle>
            <a:lvl1pPr>
              <a:defRPr sz="18719"/>
            </a:lvl1pPr>
          </a:lstStyle>
          <a:p>
            <a:r>
              <a:rPr lang="en-US"/>
              <a:t>Click to edit Master title style</a:t>
            </a:r>
            <a:endParaRPr lang="en-US" dirty="0"/>
          </a:p>
        </p:txBody>
      </p:sp>
      <p:sp>
        <p:nvSpPr>
          <p:cNvPr id="3" name="Text Placeholder 2"/>
          <p:cNvSpPr>
            <a:spLocks noGrp="1"/>
          </p:cNvSpPr>
          <p:nvPr>
            <p:ph type="body" idx="1"/>
          </p:nvPr>
        </p:nvSpPr>
        <p:spPr>
          <a:xfrm>
            <a:off x="2065112" y="14318704"/>
            <a:ext cx="26105525" cy="4680445"/>
          </a:xfrm>
        </p:spPr>
        <p:txBody>
          <a:bodyPr/>
          <a:lstStyle>
            <a:lvl1pPr marL="0" indent="0">
              <a:buNone/>
              <a:defRPr sz="7488">
                <a:solidFill>
                  <a:schemeClr val="tx1"/>
                </a:solidFill>
              </a:defRPr>
            </a:lvl1pPr>
            <a:lvl2pPr marL="1426418" indent="0">
              <a:buNone/>
              <a:defRPr sz="6240">
                <a:solidFill>
                  <a:schemeClr val="tx1">
                    <a:tint val="75000"/>
                  </a:schemeClr>
                </a:solidFill>
              </a:defRPr>
            </a:lvl2pPr>
            <a:lvl3pPr marL="2852837" indent="0">
              <a:buNone/>
              <a:defRPr sz="5616">
                <a:solidFill>
                  <a:schemeClr val="tx1">
                    <a:tint val="75000"/>
                  </a:schemeClr>
                </a:solidFill>
              </a:defRPr>
            </a:lvl3pPr>
            <a:lvl4pPr marL="4279255" indent="0">
              <a:buNone/>
              <a:defRPr sz="4992">
                <a:solidFill>
                  <a:schemeClr val="tx1">
                    <a:tint val="75000"/>
                  </a:schemeClr>
                </a:solidFill>
              </a:defRPr>
            </a:lvl4pPr>
            <a:lvl5pPr marL="5705673" indent="0">
              <a:buNone/>
              <a:defRPr sz="4992">
                <a:solidFill>
                  <a:schemeClr val="tx1">
                    <a:tint val="75000"/>
                  </a:schemeClr>
                </a:solidFill>
              </a:defRPr>
            </a:lvl5pPr>
            <a:lvl6pPr marL="7132091" indent="0">
              <a:buNone/>
              <a:defRPr sz="4992">
                <a:solidFill>
                  <a:schemeClr val="tx1">
                    <a:tint val="75000"/>
                  </a:schemeClr>
                </a:solidFill>
              </a:defRPr>
            </a:lvl6pPr>
            <a:lvl7pPr marL="8558510" indent="0">
              <a:buNone/>
              <a:defRPr sz="4992">
                <a:solidFill>
                  <a:schemeClr val="tx1">
                    <a:tint val="75000"/>
                  </a:schemeClr>
                </a:solidFill>
              </a:defRPr>
            </a:lvl7pPr>
            <a:lvl8pPr marL="9984928" indent="0">
              <a:buNone/>
              <a:defRPr sz="4992">
                <a:solidFill>
                  <a:schemeClr val="tx1">
                    <a:tint val="75000"/>
                  </a:schemeClr>
                </a:solidFill>
              </a:defRPr>
            </a:lvl8pPr>
            <a:lvl9pPr marL="11411346" indent="0">
              <a:buNone/>
              <a:defRPr sz="499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2220C-DA26-4BCC-8D99-9028EE8938C2}" type="datetimeFigureOut">
              <a:rPr lang="de-DE" smtClean="0"/>
              <a:t>09.12.2023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131177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A2220C-DA26-4BCC-8D99-9028EE8938C2}" type="datetimeFigureOut">
              <a:rPr lang="de-DE" smtClean="0"/>
              <a:t>09.12.2023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41267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139161"/>
            <a:ext cx="2610552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5245073"/>
            <a:ext cx="1280447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4" name="Content Placeholder 3"/>
          <p:cNvSpPr>
            <a:spLocks noGrp="1"/>
          </p:cNvSpPr>
          <p:nvPr>
            <p:ph sz="half" idx="2"/>
          </p:nvPr>
        </p:nvSpPr>
        <p:spPr>
          <a:xfrm>
            <a:off x="2084821" y="7815602"/>
            <a:ext cx="1280447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5245073"/>
            <a:ext cx="1286753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6" name="Content Placeholder 5"/>
          <p:cNvSpPr>
            <a:spLocks noGrp="1"/>
          </p:cNvSpPr>
          <p:nvPr>
            <p:ph sz="quarter" idx="4"/>
          </p:nvPr>
        </p:nvSpPr>
        <p:spPr>
          <a:xfrm>
            <a:off x="15322810" y="7815602"/>
            <a:ext cx="1286753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A2220C-DA26-4BCC-8D99-9028EE8938C2}" type="datetimeFigureOut">
              <a:rPr lang="de-DE" smtClean="0"/>
              <a:t>09.12.2023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303349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2220C-DA26-4BCC-8D99-9028EE8938C2}" type="datetimeFigureOut">
              <a:rPr lang="de-DE" smtClean="0"/>
              <a:t>09.12.2023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84937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2220C-DA26-4BCC-8D99-9028EE8938C2}" type="datetimeFigureOut">
              <a:rPr lang="de-DE" smtClean="0"/>
              <a:t>09.12.2023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358546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Content Placeholder 2"/>
          <p:cNvSpPr>
            <a:spLocks noGrp="1"/>
          </p:cNvSpPr>
          <p:nvPr>
            <p:ph idx="1"/>
          </p:nvPr>
        </p:nvSpPr>
        <p:spPr>
          <a:xfrm>
            <a:off x="12867534" y="3080679"/>
            <a:ext cx="15322808" cy="15205259"/>
          </a:xfrm>
        </p:spPr>
        <p:txBody>
          <a:bodyPr/>
          <a:lstStyle>
            <a:lvl1pPr>
              <a:defRPr sz="9984"/>
            </a:lvl1pPr>
            <a:lvl2pPr>
              <a:defRPr sz="8736"/>
            </a:lvl2pPr>
            <a:lvl3pPr>
              <a:defRPr sz="7488"/>
            </a:lvl3pPr>
            <a:lvl4pPr>
              <a:defRPr sz="6240"/>
            </a:lvl4pPr>
            <a:lvl5pPr>
              <a:defRPr sz="6240"/>
            </a:lvl5pPr>
            <a:lvl6pPr>
              <a:defRPr sz="6240"/>
            </a:lvl6pPr>
            <a:lvl7pPr>
              <a:defRPr sz="6240"/>
            </a:lvl7pPr>
            <a:lvl8pPr>
              <a:defRPr sz="6240"/>
            </a:lvl8pPr>
            <a:lvl9pPr>
              <a:defRPr sz="6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70A2220C-DA26-4BCC-8D99-9028EE8938C2}" type="datetimeFigureOut">
              <a:rPr lang="de-DE" smtClean="0"/>
              <a:t>09.12.2023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380263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3080679"/>
            <a:ext cx="15322808" cy="15205259"/>
          </a:xfrm>
        </p:spPr>
        <p:txBody>
          <a:bodyPr anchor="t"/>
          <a:lstStyle>
            <a:lvl1pPr marL="0" indent="0">
              <a:buNone/>
              <a:defRPr sz="9984"/>
            </a:lvl1pPr>
            <a:lvl2pPr marL="1426418" indent="0">
              <a:buNone/>
              <a:defRPr sz="8736"/>
            </a:lvl2pPr>
            <a:lvl3pPr marL="2852837" indent="0">
              <a:buNone/>
              <a:defRPr sz="7488"/>
            </a:lvl3pPr>
            <a:lvl4pPr marL="4279255" indent="0">
              <a:buNone/>
              <a:defRPr sz="6240"/>
            </a:lvl4pPr>
            <a:lvl5pPr marL="5705673" indent="0">
              <a:buNone/>
              <a:defRPr sz="6240"/>
            </a:lvl5pPr>
            <a:lvl6pPr marL="7132091" indent="0">
              <a:buNone/>
              <a:defRPr sz="6240"/>
            </a:lvl6pPr>
            <a:lvl7pPr marL="8558510" indent="0">
              <a:buNone/>
              <a:defRPr sz="6240"/>
            </a:lvl7pPr>
            <a:lvl8pPr marL="9984928" indent="0">
              <a:buNone/>
              <a:defRPr sz="6240"/>
            </a:lvl8pPr>
            <a:lvl9pPr marL="11411346" indent="0">
              <a:buNone/>
              <a:defRPr sz="6240"/>
            </a:lvl9pPr>
          </a:lstStyle>
          <a:p>
            <a:r>
              <a:rPr lang="en-US"/>
              <a:t>Click icon to add picture</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70A2220C-DA26-4BCC-8D99-9028EE8938C2}" type="datetimeFigureOut">
              <a:rPr lang="de-DE" smtClean="0"/>
              <a:t>09.12.2023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7F2C71D-B968-4B36-9E63-4C44AF9D4BDB}" type="slidenum">
              <a:rPr lang="de-DE" smtClean="0"/>
              <a:t>‹#›</a:t>
            </a:fld>
            <a:endParaRPr lang="de-DE"/>
          </a:p>
        </p:txBody>
      </p:sp>
    </p:spTree>
    <p:extLst>
      <p:ext uri="{BB962C8B-B14F-4D97-AF65-F5344CB8AC3E}">
        <p14:creationId xmlns:p14="http://schemas.microsoft.com/office/powerpoint/2010/main" val="408715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1139161"/>
            <a:ext cx="2610552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5695781"/>
            <a:ext cx="2610552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19831228"/>
            <a:ext cx="6810137" cy="1139156"/>
          </a:xfrm>
          <a:prstGeom prst="rect">
            <a:avLst/>
          </a:prstGeom>
        </p:spPr>
        <p:txBody>
          <a:bodyPr vert="horz" lIns="91440" tIns="45720" rIns="91440" bIns="45720" rtlCol="0" anchor="ctr"/>
          <a:lstStyle>
            <a:lvl1pPr algn="l">
              <a:defRPr sz="3744">
                <a:solidFill>
                  <a:schemeClr val="tx1">
                    <a:tint val="75000"/>
                  </a:schemeClr>
                </a:solidFill>
              </a:defRPr>
            </a:lvl1pPr>
          </a:lstStyle>
          <a:p>
            <a:fld id="{70A2220C-DA26-4BCC-8D99-9028EE8938C2}" type="datetimeFigureOut">
              <a:rPr lang="de-DE" smtClean="0"/>
              <a:t>09.12.2023</a:t>
            </a:fld>
            <a:endParaRPr lang="de-DE"/>
          </a:p>
        </p:txBody>
      </p:sp>
      <p:sp>
        <p:nvSpPr>
          <p:cNvPr id="5" name="Footer Placeholder 4"/>
          <p:cNvSpPr>
            <a:spLocks noGrp="1"/>
          </p:cNvSpPr>
          <p:nvPr>
            <p:ph type="ftr" sz="quarter" idx="3"/>
          </p:nvPr>
        </p:nvSpPr>
        <p:spPr>
          <a:xfrm>
            <a:off x="10026035" y="19831228"/>
            <a:ext cx="10215205" cy="1139156"/>
          </a:xfrm>
          <a:prstGeom prst="rect">
            <a:avLst/>
          </a:prstGeom>
        </p:spPr>
        <p:txBody>
          <a:bodyPr vert="horz" lIns="91440" tIns="45720" rIns="91440" bIns="45720" rtlCol="0" anchor="ctr"/>
          <a:lstStyle>
            <a:lvl1pPr algn="ctr">
              <a:defRPr sz="3744">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1376263" y="19831228"/>
            <a:ext cx="6810137" cy="1139156"/>
          </a:xfrm>
          <a:prstGeom prst="rect">
            <a:avLst/>
          </a:prstGeom>
        </p:spPr>
        <p:txBody>
          <a:bodyPr vert="horz" lIns="91440" tIns="45720" rIns="91440" bIns="45720" rtlCol="0" anchor="ctr"/>
          <a:lstStyle>
            <a:lvl1pPr algn="r">
              <a:defRPr sz="3744">
                <a:solidFill>
                  <a:schemeClr val="tx1">
                    <a:tint val="75000"/>
                  </a:schemeClr>
                </a:solidFill>
              </a:defRPr>
            </a:lvl1pPr>
          </a:lstStyle>
          <a:p>
            <a:fld id="{F7F2C71D-B968-4B36-9E63-4C44AF9D4BDB}" type="slidenum">
              <a:rPr lang="de-DE" smtClean="0"/>
              <a:t>‹#›</a:t>
            </a:fld>
            <a:endParaRPr lang="de-DE"/>
          </a:p>
        </p:txBody>
      </p:sp>
    </p:spTree>
    <p:extLst>
      <p:ext uri="{BB962C8B-B14F-4D97-AF65-F5344CB8AC3E}">
        <p14:creationId xmlns:p14="http://schemas.microsoft.com/office/powerpoint/2010/main" val="40963226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2852837" rtl="0" eaLnBrk="1" latinLnBrk="0" hangingPunct="1">
        <a:lnSpc>
          <a:spcPct val="90000"/>
        </a:lnSpc>
        <a:spcBef>
          <a:spcPct val="0"/>
        </a:spcBef>
        <a:buNone/>
        <a:defRPr sz="13728" kern="1200">
          <a:solidFill>
            <a:schemeClr val="tx1"/>
          </a:solidFill>
          <a:latin typeface="+mj-lt"/>
          <a:ea typeface="+mj-ea"/>
          <a:cs typeface="+mj-cs"/>
        </a:defRPr>
      </a:lvl1pPr>
    </p:titleStyle>
    <p:bodyStyle>
      <a:lvl1pPr marL="713209" indent="-713209" algn="l" defTabSz="2852837" rtl="0" eaLnBrk="1" latinLnBrk="0" hangingPunct="1">
        <a:lnSpc>
          <a:spcPct val="90000"/>
        </a:lnSpc>
        <a:spcBef>
          <a:spcPts val="3120"/>
        </a:spcBef>
        <a:buFont typeface="Arial" panose="020B0604020202020204" pitchFamily="34" charset="0"/>
        <a:buChar char="•"/>
        <a:defRPr sz="8736" kern="1200">
          <a:solidFill>
            <a:schemeClr val="tx1"/>
          </a:solidFill>
          <a:latin typeface="+mn-lt"/>
          <a:ea typeface="+mn-ea"/>
          <a:cs typeface="+mn-cs"/>
        </a:defRPr>
      </a:lvl1pPr>
      <a:lvl2pPr marL="2139627" indent="-713209" algn="l" defTabSz="2852837" rtl="0" eaLnBrk="1" latinLnBrk="0" hangingPunct="1">
        <a:lnSpc>
          <a:spcPct val="90000"/>
        </a:lnSpc>
        <a:spcBef>
          <a:spcPts val="1560"/>
        </a:spcBef>
        <a:buFont typeface="Arial" panose="020B0604020202020204" pitchFamily="34" charset="0"/>
        <a:buChar char="•"/>
        <a:defRPr sz="7488" kern="1200">
          <a:solidFill>
            <a:schemeClr val="tx1"/>
          </a:solidFill>
          <a:latin typeface="+mn-lt"/>
          <a:ea typeface="+mn-ea"/>
          <a:cs typeface="+mn-cs"/>
        </a:defRPr>
      </a:lvl2pPr>
      <a:lvl3pPr marL="3566046" indent="-713209" algn="l" defTabSz="2852837" rtl="0" eaLnBrk="1" latinLnBrk="0" hangingPunct="1">
        <a:lnSpc>
          <a:spcPct val="90000"/>
        </a:lnSpc>
        <a:spcBef>
          <a:spcPts val="1560"/>
        </a:spcBef>
        <a:buFont typeface="Arial" panose="020B0604020202020204" pitchFamily="34" charset="0"/>
        <a:buChar char="•"/>
        <a:defRPr sz="6240" kern="1200">
          <a:solidFill>
            <a:schemeClr val="tx1"/>
          </a:solidFill>
          <a:latin typeface="+mn-lt"/>
          <a:ea typeface="+mn-ea"/>
          <a:cs typeface="+mn-cs"/>
        </a:defRPr>
      </a:lvl3pPr>
      <a:lvl4pPr marL="4992464"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4pPr>
      <a:lvl5pPr marL="6418882"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5pPr>
      <a:lvl6pPr marL="7845301"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6pPr>
      <a:lvl7pPr marL="9271719"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7pPr>
      <a:lvl8pPr marL="10698137"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8pPr>
      <a:lvl9pPr marL="12124555"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9pPr>
    </p:bodyStyle>
    <p:otherStyle>
      <a:defPPr>
        <a:defRPr lang="en-US"/>
      </a:defPPr>
      <a:lvl1pPr marL="0" algn="l" defTabSz="2852837" rtl="0" eaLnBrk="1" latinLnBrk="0" hangingPunct="1">
        <a:defRPr sz="5616" kern="1200">
          <a:solidFill>
            <a:schemeClr val="tx1"/>
          </a:solidFill>
          <a:latin typeface="+mn-lt"/>
          <a:ea typeface="+mn-ea"/>
          <a:cs typeface="+mn-cs"/>
        </a:defRPr>
      </a:lvl1pPr>
      <a:lvl2pPr marL="1426418" algn="l" defTabSz="2852837" rtl="0" eaLnBrk="1" latinLnBrk="0" hangingPunct="1">
        <a:defRPr sz="5616" kern="1200">
          <a:solidFill>
            <a:schemeClr val="tx1"/>
          </a:solidFill>
          <a:latin typeface="+mn-lt"/>
          <a:ea typeface="+mn-ea"/>
          <a:cs typeface="+mn-cs"/>
        </a:defRPr>
      </a:lvl2pPr>
      <a:lvl3pPr marL="2852837" algn="l" defTabSz="2852837" rtl="0" eaLnBrk="1" latinLnBrk="0" hangingPunct="1">
        <a:defRPr sz="5616" kern="1200">
          <a:solidFill>
            <a:schemeClr val="tx1"/>
          </a:solidFill>
          <a:latin typeface="+mn-lt"/>
          <a:ea typeface="+mn-ea"/>
          <a:cs typeface="+mn-cs"/>
        </a:defRPr>
      </a:lvl3pPr>
      <a:lvl4pPr marL="4279255" algn="l" defTabSz="2852837" rtl="0" eaLnBrk="1" latinLnBrk="0" hangingPunct="1">
        <a:defRPr sz="5616" kern="1200">
          <a:solidFill>
            <a:schemeClr val="tx1"/>
          </a:solidFill>
          <a:latin typeface="+mn-lt"/>
          <a:ea typeface="+mn-ea"/>
          <a:cs typeface="+mn-cs"/>
        </a:defRPr>
      </a:lvl4pPr>
      <a:lvl5pPr marL="5705673" algn="l" defTabSz="2852837" rtl="0" eaLnBrk="1" latinLnBrk="0" hangingPunct="1">
        <a:defRPr sz="5616" kern="1200">
          <a:solidFill>
            <a:schemeClr val="tx1"/>
          </a:solidFill>
          <a:latin typeface="+mn-lt"/>
          <a:ea typeface="+mn-ea"/>
          <a:cs typeface="+mn-cs"/>
        </a:defRPr>
      </a:lvl5pPr>
      <a:lvl6pPr marL="7132091" algn="l" defTabSz="2852837" rtl="0" eaLnBrk="1" latinLnBrk="0" hangingPunct="1">
        <a:defRPr sz="5616" kern="1200">
          <a:solidFill>
            <a:schemeClr val="tx1"/>
          </a:solidFill>
          <a:latin typeface="+mn-lt"/>
          <a:ea typeface="+mn-ea"/>
          <a:cs typeface="+mn-cs"/>
        </a:defRPr>
      </a:lvl6pPr>
      <a:lvl7pPr marL="8558510" algn="l" defTabSz="2852837" rtl="0" eaLnBrk="1" latinLnBrk="0" hangingPunct="1">
        <a:defRPr sz="5616" kern="1200">
          <a:solidFill>
            <a:schemeClr val="tx1"/>
          </a:solidFill>
          <a:latin typeface="+mn-lt"/>
          <a:ea typeface="+mn-ea"/>
          <a:cs typeface="+mn-cs"/>
        </a:defRPr>
      </a:lvl7pPr>
      <a:lvl8pPr marL="9984928" algn="l" defTabSz="2852837" rtl="0" eaLnBrk="1" latinLnBrk="0" hangingPunct="1">
        <a:defRPr sz="5616" kern="1200">
          <a:solidFill>
            <a:schemeClr val="tx1"/>
          </a:solidFill>
          <a:latin typeface="+mn-lt"/>
          <a:ea typeface="+mn-ea"/>
          <a:cs typeface="+mn-cs"/>
        </a:defRPr>
      </a:lvl8pPr>
      <a:lvl9pPr marL="11411346" algn="l" defTabSz="2852837" rtl="0" eaLnBrk="1" latinLnBrk="0" hangingPunct="1">
        <a:defRPr sz="56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3DFD97-38BC-6EBA-268F-648505E436D8}"/>
              </a:ext>
            </a:extLst>
          </p:cNvPr>
          <p:cNvSpPr/>
          <p:nvPr/>
        </p:nvSpPr>
        <p:spPr>
          <a:xfrm>
            <a:off x="-23770" y="1079691"/>
            <a:ext cx="30291045" cy="20316633"/>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561" dirty="0"/>
          </a:p>
        </p:txBody>
      </p:sp>
      <p:sp>
        <p:nvSpPr>
          <p:cNvPr id="2" name="Rectangle 1">
            <a:extLst>
              <a:ext uri="{FF2B5EF4-FFF2-40B4-BE49-F238E27FC236}">
                <a16:creationId xmlns:a16="http://schemas.microsoft.com/office/drawing/2014/main" id="{A8E02274-05F6-937D-288A-6E73112C1AD6}"/>
              </a:ext>
            </a:extLst>
          </p:cNvPr>
          <p:cNvSpPr/>
          <p:nvPr/>
        </p:nvSpPr>
        <p:spPr>
          <a:xfrm>
            <a:off x="2994" y="0"/>
            <a:ext cx="30261287" cy="1224558"/>
          </a:xfrm>
          <a:prstGeom prst="rect">
            <a:avLst/>
          </a:prstGeom>
          <a:solidFill>
            <a:schemeClr val="accent1">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61" dirty="0"/>
              <a:t>A Comprehensive Eye-Tracking Study on Reading Cooking Recipes</a:t>
            </a:r>
          </a:p>
          <a:p>
            <a:pPr algn="ctr"/>
            <a:r>
              <a:rPr lang="en-US" sz="2511" dirty="0"/>
              <a:t>Leonard </a:t>
            </a:r>
            <a:r>
              <a:rPr lang="en-US" sz="2511" dirty="0" err="1"/>
              <a:t>Kreil</a:t>
            </a:r>
            <a:r>
              <a:rPr lang="en-US" sz="2511" dirty="0"/>
              <a:t>, Michael Graml </a:t>
            </a:r>
          </a:p>
        </p:txBody>
      </p:sp>
      <p:sp>
        <p:nvSpPr>
          <p:cNvPr id="4" name="Rectangle: Rounded Corners 3">
            <a:extLst>
              <a:ext uri="{FF2B5EF4-FFF2-40B4-BE49-F238E27FC236}">
                <a16:creationId xmlns:a16="http://schemas.microsoft.com/office/drawing/2014/main" id="{1F9E67CE-9BAD-B330-0BE5-842C963CEAB4}"/>
              </a:ext>
            </a:extLst>
          </p:cNvPr>
          <p:cNvSpPr/>
          <p:nvPr/>
        </p:nvSpPr>
        <p:spPr>
          <a:xfrm>
            <a:off x="219825" y="1403296"/>
            <a:ext cx="29848806" cy="15976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61" dirty="0">
                <a:solidFill>
                  <a:schemeClr val="tx1"/>
                </a:solidFill>
              </a:rPr>
              <a:t>Motivation:</a:t>
            </a:r>
          </a:p>
          <a:p>
            <a:pPr algn="ctr"/>
            <a:r>
              <a:rPr lang="en-US" sz="2511" dirty="0">
                <a:solidFill>
                  <a:schemeClr val="tx1"/>
                </a:solidFill>
                <a:latin typeface="Söhne"/>
              </a:rPr>
              <a:t>Discover how people's cooking skills, interest in healthy eating, and the way they look at recipe details are all connected. Our eye-tracking study dives into whether cooking experience influences how they read recipes, if curiosity about healthy eating affects attention to calories, and if people generally start by looking at the dish's picture.</a:t>
            </a:r>
            <a:endParaRPr lang="de-DE" sz="2511" dirty="0">
              <a:solidFill>
                <a:schemeClr val="tx1"/>
              </a:solidFill>
            </a:endParaRPr>
          </a:p>
        </p:txBody>
      </p:sp>
      <p:sp>
        <p:nvSpPr>
          <p:cNvPr id="5" name="Rectangle: Rounded Corners 3">
            <a:extLst>
              <a:ext uri="{FF2B5EF4-FFF2-40B4-BE49-F238E27FC236}">
                <a16:creationId xmlns:a16="http://schemas.microsoft.com/office/drawing/2014/main" id="{31C222CA-F757-F7C6-48D5-3439D020D07A}"/>
              </a:ext>
            </a:extLst>
          </p:cNvPr>
          <p:cNvSpPr/>
          <p:nvPr/>
        </p:nvSpPr>
        <p:spPr>
          <a:xfrm>
            <a:off x="225858" y="5008335"/>
            <a:ext cx="6587885" cy="11945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2500" dirty="0">
                <a:solidFill>
                  <a:schemeClr val="tx1"/>
                </a:solidFill>
              </a:rPr>
              <a:t>Research Question</a:t>
            </a:r>
            <a:r>
              <a:rPr lang="en-US" sz="2500" dirty="0">
                <a:solidFill>
                  <a:schemeClr val="tx1"/>
                </a:solidFill>
              </a:rPr>
              <a:t>:</a:t>
            </a:r>
            <a:br>
              <a:rPr lang="en-US" sz="2500" dirty="0">
                <a:solidFill>
                  <a:schemeClr val="tx1"/>
                </a:solidFill>
              </a:rPr>
            </a:br>
            <a:r>
              <a:rPr lang="en-US" dirty="0">
                <a:solidFill>
                  <a:schemeClr val="tx1"/>
                </a:solidFill>
                <a:latin typeface="Söhne"/>
              </a:rPr>
              <a:t>Does cooking experience affect </a:t>
            </a:r>
            <a:br>
              <a:rPr lang="en-US" dirty="0">
                <a:solidFill>
                  <a:schemeClr val="tx1"/>
                </a:solidFill>
                <a:latin typeface="Söhne"/>
              </a:rPr>
            </a:br>
            <a:r>
              <a:rPr lang="en-US" dirty="0">
                <a:solidFill>
                  <a:schemeClr val="tx1"/>
                </a:solidFill>
                <a:latin typeface="Söhne"/>
              </a:rPr>
              <a:t>how people follow the recipe </a:t>
            </a:r>
            <a:br>
              <a:rPr lang="en-US" dirty="0">
                <a:solidFill>
                  <a:schemeClr val="tx1"/>
                </a:solidFill>
                <a:latin typeface="Söhne"/>
              </a:rPr>
            </a:br>
            <a:r>
              <a:rPr lang="en-US" dirty="0">
                <a:solidFill>
                  <a:schemeClr val="tx1"/>
                </a:solidFill>
                <a:latin typeface="Söhne"/>
              </a:rPr>
              <a:t>steps?</a:t>
            </a:r>
          </a:p>
        </p:txBody>
      </p:sp>
      <p:sp>
        <p:nvSpPr>
          <p:cNvPr id="6" name="Rectangle: Rounded Corners 3">
            <a:extLst>
              <a:ext uri="{FF2B5EF4-FFF2-40B4-BE49-F238E27FC236}">
                <a16:creationId xmlns:a16="http://schemas.microsoft.com/office/drawing/2014/main" id="{9DFC65DF-2E84-E122-C21A-BD8C5B0BDB60}"/>
              </a:ext>
            </a:extLst>
          </p:cNvPr>
          <p:cNvSpPr/>
          <p:nvPr/>
        </p:nvSpPr>
        <p:spPr>
          <a:xfrm>
            <a:off x="16107218" y="5005040"/>
            <a:ext cx="6592824" cy="11978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2500" dirty="0">
                <a:solidFill>
                  <a:schemeClr val="tx1"/>
                </a:solidFill>
              </a:rPr>
              <a:t>Research Question</a:t>
            </a:r>
            <a:r>
              <a:rPr lang="en-US" sz="2500" dirty="0">
                <a:solidFill>
                  <a:schemeClr val="tx1"/>
                </a:solidFill>
              </a:rPr>
              <a:t>: </a:t>
            </a:r>
            <a:br>
              <a:rPr lang="en-US" sz="3561" dirty="0">
                <a:solidFill>
                  <a:schemeClr val="tx1"/>
                </a:solidFill>
              </a:rPr>
            </a:br>
            <a:r>
              <a:rPr lang="en-US" dirty="0">
                <a:solidFill>
                  <a:schemeClr val="tx1"/>
                </a:solidFill>
                <a:latin typeface="Söhne"/>
              </a:rPr>
              <a:t>Do vegetarians view non-vegetarian dishes differently than vegetarian dishes?</a:t>
            </a:r>
          </a:p>
        </p:txBody>
      </p:sp>
      <p:sp>
        <p:nvSpPr>
          <p:cNvPr id="7" name="Rectangle: Rounded Corners 3">
            <a:extLst>
              <a:ext uri="{FF2B5EF4-FFF2-40B4-BE49-F238E27FC236}">
                <a16:creationId xmlns:a16="http://schemas.microsoft.com/office/drawing/2014/main" id="{B8B191C7-E719-DAE0-FBBA-422FD31BD1FB}"/>
              </a:ext>
            </a:extLst>
          </p:cNvPr>
          <p:cNvSpPr/>
          <p:nvPr/>
        </p:nvSpPr>
        <p:spPr>
          <a:xfrm>
            <a:off x="7432925" y="5032079"/>
            <a:ext cx="6592824" cy="11978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2500" dirty="0">
                <a:solidFill>
                  <a:schemeClr val="tx1"/>
                </a:solidFill>
              </a:rPr>
              <a:t>Research Question</a:t>
            </a:r>
            <a:r>
              <a:rPr lang="en-US" sz="2500" dirty="0">
                <a:solidFill>
                  <a:schemeClr val="tx1"/>
                </a:solidFill>
              </a:rPr>
              <a:t>:</a:t>
            </a:r>
            <a:br>
              <a:rPr lang="en-US" sz="3561" dirty="0">
                <a:solidFill>
                  <a:schemeClr val="tx1"/>
                </a:solidFill>
              </a:rPr>
            </a:br>
            <a:r>
              <a:rPr lang="en-US" dirty="0">
                <a:solidFill>
                  <a:schemeClr val="tx1"/>
                </a:solidFill>
                <a:latin typeface="Söhne"/>
              </a:rPr>
              <a:t>Do participants generally consider the image of a dish as the first visual anchor?</a:t>
            </a:r>
            <a:endParaRPr lang="de-DE" dirty="0">
              <a:solidFill>
                <a:schemeClr val="tx1"/>
              </a:solidFill>
            </a:endParaRPr>
          </a:p>
        </p:txBody>
      </p:sp>
      <p:sp>
        <p:nvSpPr>
          <p:cNvPr id="32" name="Rectangle: Rounded Corners 3">
            <a:extLst>
              <a:ext uri="{FF2B5EF4-FFF2-40B4-BE49-F238E27FC236}">
                <a16:creationId xmlns:a16="http://schemas.microsoft.com/office/drawing/2014/main" id="{5083BB8F-A41F-AC44-0A49-0D3A53706A15}"/>
              </a:ext>
            </a:extLst>
          </p:cNvPr>
          <p:cNvSpPr/>
          <p:nvPr/>
        </p:nvSpPr>
        <p:spPr>
          <a:xfrm>
            <a:off x="759331" y="6575953"/>
            <a:ext cx="5513813" cy="523734"/>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561" dirty="0" err="1">
                <a:solidFill>
                  <a:schemeClr val="tx1"/>
                </a:solidFill>
              </a:rPr>
              <a:t>skilled</a:t>
            </a:r>
            <a:r>
              <a:rPr lang="de-DE" sz="3561" dirty="0">
                <a:solidFill>
                  <a:schemeClr val="tx1"/>
                </a:solidFill>
              </a:rPr>
              <a:t> </a:t>
            </a:r>
            <a:r>
              <a:rPr lang="de-DE" sz="3561" dirty="0" err="1">
                <a:solidFill>
                  <a:schemeClr val="tx1"/>
                </a:solidFill>
              </a:rPr>
              <a:t>cook</a:t>
            </a:r>
            <a:endParaRPr lang="en-US" sz="2511" dirty="0">
              <a:solidFill>
                <a:schemeClr val="tx1"/>
              </a:solidFill>
              <a:latin typeface="Söhne"/>
            </a:endParaRPr>
          </a:p>
        </p:txBody>
      </p:sp>
      <p:sp>
        <p:nvSpPr>
          <p:cNvPr id="33" name="Rectangle: Rounded Corners 3">
            <a:extLst>
              <a:ext uri="{FF2B5EF4-FFF2-40B4-BE49-F238E27FC236}">
                <a16:creationId xmlns:a16="http://schemas.microsoft.com/office/drawing/2014/main" id="{C1DB2DB5-8A2B-8100-01B5-79CE38092BFC}"/>
              </a:ext>
            </a:extLst>
          </p:cNvPr>
          <p:cNvSpPr/>
          <p:nvPr/>
        </p:nvSpPr>
        <p:spPr>
          <a:xfrm>
            <a:off x="768374" y="10405472"/>
            <a:ext cx="5526858" cy="50439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561" dirty="0" err="1">
                <a:solidFill>
                  <a:schemeClr val="tx1"/>
                </a:solidFill>
              </a:rPr>
              <a:t>less</a:t>
            </a:r>
            <a:r>
              <a:rPr lang="de-DE" sz="3561" dirty="0">
                <a:solidFill>
                  <a:schemeClr val="tx1"/>
                </a:solidFill>
              </a:rPr>
              <a:t> </a:t>
            </a:r>
            <a:r>
              <a:rPr lang="de-DE" sz="3561" dirty="0" err="1">
                <a:solidFill>
                  <a:schemeClr val="tx1"/>
                </a:solidFill>
              </a:rPr>
              <a:t>skilled</a:t>
            </a:r>
            <a:r>
              <a:rPr lang="de-DE" sz="3561" dirty="0">
                <a:solidFill>
                  <a:schemeClr val="tx1"/>
                </a:solidFill>
              </a:rPr>
              <a:t> </a:t>
            </a:r>
            <a:r>
              <a:rPr lang="de-DE" sz="3561" dirty="0" err="1">
                <a:solidFill>
                  <a:schemeClr val="tx1"/>
                </a:solidFill>
              </a:rPr>
              <a:t>cook</a:t>
            </a:r>
            <a:endParaRPr lang="en-US" sz="2511" dirty="0">
              <a:solidFill>
                <a:schemeClr val="tx1"/>
              </a:solidFill>
              <a:latin typeface="Söhne"/>
            </a:endParaRPr>
          </a:p>
        </p:txBody>
      </p:sp>
      <p:sp>
        <p:nvSpPr>
          <p:cNvPr id="36" name="Rectangle: Rounded Corners 3">
            <a:extLst>
              <a:ext uri="{FF2B5EF4-FFF2-40B4-BE49-F238E27FC236}">
                <a16:creationId xmlns:a16="http://schemas.microsoft.com/office/drawing/2014/main" id="{A4B33DCD-29B4-FABE-3E64-A2AAB3313DED}"/>
              </a:ext>
            </a:extLst>
          </p:cNvPr>
          <p:cNvSpPr/>
          <p:nvPr/>
        </p:nvSpPr>
        <p:spPr>
          <a:xfrm>
            <a:off x="16239289" y="8131877"/>
            <a:ext cx="6363865" cy="40793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61" dirty="0">
                <a:solidFill>
                  <a:schemeClr val="tx1"/>
                </a:solidFill>
                <a:latin typeface="Söhne"/>
              </a:rPr>
              <a:t>differences in AOI fixation times </a:t>
            </a:r>
            <a:endParaRPr lang="en-US" sz="2511" dirty="0">
              <a:solidFill>
                <a:schemeClr val="tx1"/>
              </a:solidFill>
              <a:latin typeface="Söhne"/>
            </a:endParaRPr>
          </a:p>
        </p:txBody>
      </p:sp>
      <p:sp>
        <p:nvSpPr>
          <p:cNvPr id="42" name="Rectangle: Rounded Corners 3">
            <a:extLst>
              <a:ext uri="{FF2B5EF4-FFF2-40B4-BE49-F238E27FC236}">
                <a16:creationId xmlns:a16="http://schemas.microsoft.com/office/drawing/2014/main" id="{ADAB6728-9781-D27B-CBA1-619E25B8ABD3}"/>
              </a:ext>
            </a:extLst>
          </p:cNvPr>
          <p:cNvSpPr/>
          <p:nvPr/>
        </p:nvSpPr>
        <p:spPr>
          <a:xfrm>
            <a:off x="219825" y="14932704"/>
            <a:ext cx="6592824" cy="18288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000" dirty="0">
                <a:solidFill>
                  <a:schemeClr val="tx1"/>
                </a:solidFill>
              </a:rPr>
              <a:t>Hypothesis</a:t>
            </a:r>
            <a:r>
              <a:rPr lang="en-US" sz="3000" dirty="0">
                <a:solidFill>
                  <a:schemeClr val="tx1"/>
                </a:solidFill>
              </a:rPr>
              <a:t>:</a:t>
            </a:r>
            <a:br>
              <a:rPr lang="en-US" sz="3561" dirty="0">
                <a:solidFill>
                  <a:schemeClr val="tx1"/>
                </a:solidFill>
              </a:rPr>
            </a:br>
            <a:r>
              <a:rPr lang="en-US" sz="2000" dirty="0">
                <a:solidFill>
                  <a:schemeClr val="tx1"/>
                </a:solidFill>
                <a:latin typeface="Söhne"/>
              </a:rPr>
              <a:t>Participants who frequently cook elaborate dishes consider elements of a cooking recipe in a different order compared to participants who rarely cook simple dishes.</a:t>
            </a:r>
          </a:p>
        </p:txBody>
      </p:sp>
      <p:sp>
        <p:nvSpPr>
          <p:cNvPr id="43" name="Rectangle: Rounded Corners 3">
            <a:extLst>
              <a:ext uri="{FF2B5EF4-FFF2-40B4-BE49-F238E27FC236}">
                <a16:creationId xmlns:a16="http://schemas.microsoft.com/office/drawing/2014/main" id="{8B8A2868-E4A8-D287-6924-8CE00ADC49C9}"/>
              </a:ext>
            </a:extLst>
          </p:cNvPr>
          <p:cNvSpPr/>
          <p:nvPr/>
        </p:nvSpPr>
        <p:spPr>
          <a:xfrm>
            <a:off x="7432925" y="14908369"/>
            <a:ext cx="6592824" cy="18288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000" dirty="0">
                <a:solidFill>
                  <a:schemeClr val="tx1"/>
                </a:solidFill>
              </a:rPr>
              <a:t>Hypothesis</a:t>
            </a:r>
            <a:r>
              <a:rPr lang="en-US" sz="2500" dirty="0">
                <a:solidFill>
                  <a:schemeClr val="tx1"/>
                </a:solidFill>
              </a:rPr>
              <a:t>:</a:t>
            </a:r>
            <a:br>
              <a:rPr lang="en-US" sz="3561" dirty="0">
                <a:solidFill>
                  <a:schemeClr val="tx1"/>
                </a:solidFill>
              </a:rPr>
            </a:br>
            <a:r>
              <a:rPr lang="en-US" sz="2000" dirty="0">
                <a:solidFill>
                  <a:schemeClr val="tx1"/>
                </a:solidFill>
                <a:latin typeface="Söhne"/>
              </a:rPr>
              <a:t>Within the first second, a participant always looks at the image of a cooking recipe.</a:t>
            </a:r>
          </a:p>
        </p:txBody>
      </p:sp>
      <p:sp>
        <p:nvSpPr>
          <p:cNvPr id="44" name="Rectangle: Rounded Corners 3">
            <a:extLst>
              <a:ext uri="{FF2B5EF4-FFF2-40B4-BE49-F238E27FC236}">
                <a16:creationId xmlns:a16="http://schemas.microsoft.com/office/drawing/2014/main" id="{86439871-3943-E289-249D-221C10072908}"/>
              </a:ext>
            </a:extLst>
          </p:cNvPr>
          <p:cNvSpPr/>
          <p:nvPr/>
        </p:nvSpPr>
        <p:spPr>
          <a:xfrm>
            <a:off x="16107217" y="14932704"/>
            <a:ext cx="6592824" cy="1828800"/>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000" dirty="0">
                <a:solidFill>
                  <a:schemeClr val="tx1"/>
                </a:solidFill>
              </a:rPr>
              <a:t>Hypothesis</a:t>
            </a:r>
            <a:r>
              <a:rPr lang="en-US" sz="3561" dirty="0">
                <a:solidFill>
                  <a:schemeClr val="tx1"/>
                </a:solidFill>
              </a:rPr>
              <a:t>:</a:t>
            </a:r>
            <a:br>
              <a:rPr lang="en-US" sz="3561" dirty="0">
                <a:solidFill>
                  <a:schemeClr val="tx1"/>
                </a:solidFill>
              </a:rPr>
            </a:br>
            <a:r>
              <a:rPr lang="en-US" sz="2000" dirty="0">
                <a:solidFill>
                  <a:schemeClr val="tx1"/>
                </a:solidFill>
                <a:latin typeface="Söhne"/>
              </a:rPr>
              <a:t>Vegetarian participants spend more time looking at the ingredient list of non-vegetarian dishes than those of vegetarian dishes.</a:t>
            </a:r>
          </a:p>
        </p:txBody>
      </p:sp>
      <p:sp>
        <p:nvSpPr>
          <p:cNvPr id="61" name="Rectangle: Rounded Corners 3">
            <a:extLst>
              <a:ext uri="{FF2B5EF4-FFF2-40B4-BE49-F238E27FC236}">
                <a16:creationId xmlns:a16="http://schemas.microsoft.com/office/drawing/2014/main" id="{16185A47-96BC-EC17-D28A-87B110266A37}"/>
              </a:ext>
            </a:extLst>
          </p:cNvPr>
          <p:cNvSpPr/>
          <p:nvPr/>
        </p:nvSpPr>
        <p:spPr>
          <a:xfrm>
            <a:off x="135689" y="19010649"/>
            <a:ext cx="29848806" cy="17306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61" dirty="0">
                <a:solidFill>
                  <a:schemeClr val="tx1"/>
                </a:solidFill>
              </a:rPr>
              <a:t>Conclusion and outlook:</a:t>
            </a:r>
          </a:p>
          <a:p>
            <a:pPr algn="ctr"/>
            <a:r>
              <a:rPr lang="en-US" sz="2511" dirty="0">
                <a:solidFill>
                  <a:schemeClr val="tx1"/>
                </a:solidFill>
                <a:latin typeface="Söhne"/>
              </a:rPr>
              <a:t>The eye-tracking study explored how participants engage with cooking recipes. While cooking experience influenced the order of consideration, overall sequence differences were minor. Contrary to expectations, participants didn't consistently focus on recipe images within the first second. Vegetarians scrutinized non-vegetarian ingredients more, but interest in healthy eating didn't correlate with increased attention to calorie information. Moving forward, understanding these nuances could refine recipe design for diverse user preferences.</a:t>
            </a:r>
            <a:endParaRPr lang="de-DE" sz="2511" dirty="0">
              <a:solidFill>
                <a:schemeClr val="tx1"/>
              </a:solidFill>
            </a:endParaRPr>
          </a:p>
        </p:txBody>
      </p:sp>
      <p:sp>
        <p:nvSpPr>
          <p:cNvPr id="65" name="Rectangle: Rounded Corners 3">
            <a:extLst>
              <a:ext uri="{FF2B5EF4-FFF2-40B4-BE49-F238E27FC236}">
                <a16:creationId xmlns:a16="http://schemas.microsoft.com/office/drawing/2014/main" id="{BAAAF037-7D53-3582-EA1F-AF13D7D80D47}"/>
              </a:ext>
            </a:extLst>
          </p:cNvPr>
          <p:cNvSpPr/>
          <p:nvPr/>
        </p:nvSpPr>
        <p:spPr>
          <a:xfrm>
            <a:off x="219825" y="3162083"/>
            <a:ext cx="29848806" cy="154305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61" dirty="0">
                <a:solidFill>
                  <a:schemeClr val="tx1"/>
                </a:solidFill>
              </a:rPr>
              <a:t>Methodology:</a:t>
            </a:r>
          </a:p>
          <a:p>
            <a:pPr algn="ctr"/>
            <a:r>
              <a:rPr lang="en-US" sz="2511" dirty="0">
                <a:solidFill>
                  <a:schemeClr val="tx1"/>
                </a:solidFill>
                <a:latin typeface="Söhne"/>
              </a:rPr>
              <a:t>Fifteen subjects engaged with 10 cooking recipes each, tracked by an eye tracker, followed by a post-session survey. Eye-tracking data was analyzed for gaze patterns, exploring correlations between cooking experience and AOI visiting sequences. The study was designed as a within subjects design.</a:t>
            </a:r>
            <a:endParaRPr lang="de-DE" sz="2511" dirty="0">
              <a:solidFill>
                <a:schemeClr val="tx1"/>
              </a:solidFill>
              <a:latin typeface="Söhne"/>
            </a:endParaRPr>
          </a:p>
        </p:txBody>
      </p:sp>
      <p:pic>
        <p:nvPicPr>
          <p:cNvPr id="75" name="Grafik 74">
            <a:extLst>
              <a:ext uri="{FF2B5EF4-FFF2-40B4-BE49-F238E27FC236}">
                <a16:creationId xmlns:a16="http://schemas.microsoft.com/office/drawing/2014/main" id="{927BA3F5-0D89-173E-D52C-2C983FC54DA8}"/>
              </a:ext>
            </a:extLst>
          </p:cNvPr>
          <p:cNvPicPr>
            <a:picLocks noChangeAspect="1"/>
          </p:cNvPicPr>
          <p:nvPr/>
        </p:nvPicPr>
        <p:blipFill>
          <a:blip r:embed="rId2"/>
          <a:stretch>
            <a:fillRect/>
          </a:stretch>
        </p:blipFill>
        <p:spPr>
          <a:xfrm>
            <a:off x="7332313" y="7600183"/>
            <a:ext cx="6794047" cy="5136962"/>
          </a:xfrm>
          <a:prstGeom prst="rect">
            <a:avLst/>
          </a:prstGeom>
        </p:spPr>
      </p:pic>
      <p:pic>
        <p:nvPicPr>
          <p:cNvPr id="77" name="Grafik 76">
            <a:extLst>
              <a:ext uri="{FF2B5EF4-FFF2-40B4-BE49-F238E27FC236}">
                <a16:creationId xmlns:a16="http://schemas.microsoft.com/office/drawing/2014/main" id="{6A7EBBDA-6053-11F5-EDAC-F3D08BE14265}"/>
              </a:ext>
            </a:extLst>
          </p:cNvPr>
          <p:cNvPicPr>
            <a:picLocks noChangeAspect="1"/>
          </p:cNvPicPr>
          <p:nvPr/>
        </p:nvPicPr>
        <p:blipFill>
          <a:blip r:embed="rId3"/>
          <a:stretch>
            <a:fillRect/>
          </a:stretch>
        </p:blipFill>
        <p:spPr>
          <a:xfrm>
            <a:off x="743386" y="7132755"/>
            <a:ext cx="5518355" cy="3239649"/>
          </a:xfrm>
          <a:prstGeom prst="rect">
            <a:avLst/>
          </a:prstGeom>
        </p:spPr>
      </p:pic>
      <p:pic>
        <p:nvPicPr>
          <p:cNvPr id="79" name="Grafik 78">
            <a:extLst>
              <a:ext uri="{FF2B5EF4-FFF2-40B4-BE49-F238E27FC236}">
                <a16:creationId xmlns:a16="http://schemas.microsoft.com/office/drawing/2014/main" id="{E48F3D67-4E5A-598B-F15F-EFDD9326FC3A}"/>
              </a:ext>
            </a:extLst>
          </p:cNvPr>
          <p:cNvPicPr>
            <a:picLocks noChangeAspect="1"/>
          </p:cNvPicPr>
          <p:nvPr/>
        </p:nvPicPr>
        <p:blipFill>
          <a:blip r:embed="rId4"/>
          <a:stretch>
            <a:fillRect/>
          </a:stretch>
        </p:blipFill>
        <p:spPr>
          <a:xfrm>
            <a:off x="743386" y="10959951"/>
            <a:ext cx="5545704" cy="3255704"/>
          </a:xfrm>
          <a:prstGeom prst="rect">
            <a:avLst/>
          </a:prstGeom>
        </p:spPr>
      </p:pic>
      <p:pic>
        <p:nvPicPr>
          <p:cNvPr id="81" name="Grafik 80">
            <a:extLst>
              <a:ext uri="{FF2B5EF4-FFF2-40B4-BE49-F238E27FC236}">
                <a16:creationId xmlns:a16="http://schemas.microsoft.com/office/drawing/2014/main" id="{C61FBD67-4A58-85C0-2F92-9248DDF62378}"/>
              </a:ext>
            </a:extLst>
          </p:cNvPr>
          <p:cNvPicPr>
            <a:picLocks noChangeAspect="1"/>
          </p:cNvPicPr>
          <p:nvPr/>
        </p:nvPicPr>
        <p:blipFill>
          <a:blip r:embed="rId5"/>
          <a:stretch>
            <a:fillRect/>
          </a:stretch>
        </p:blipFill>
        <p:spPr>
          <a:xfrm>
            <a:off x="16248085" y="8748275"/>
            <a:ext cx="6328681" cy="3045630"/>
          </a:xfrm>
          <a:prstGeom prst="rect">
            <a:avLst/>
          </a:prstGeom>
        </p:spPr>
      </p:pic>
      <p:sp>
        <p:nvSpPr>
          <p:cNvPr id="8" name="Rectangle: Rounded Corners 3">
            <a:extLst>
              <a:ext uri="{FF2B5EF4-FFF2-40B4-BE49-F238E27FC236}">
                <a16:creationId xmlns:a16="http://schemas.microsoft.com/office/drawing/2014/main" id="{D6E4567E-D743-99F6-B556-D762FCE9C84F}"/>
              </a:ext>
            </a:extLst>
          </p:cNvPr>
          <p:cNvSpPr/>
          <p:nvPr/>
        </p:nvSpPr>
        <p:spPr>
          <a:xfrm>
            <a:off x="23314285" y="5027114"/>
            <a:ext cx="6592824" cy="11978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2500" dirty="0">
                <a:solidFill>
                  <a:schemeClr val="tx1"/>
                </a:solidFill>
              </a:rPr>
              <a:t>Research Question</a:t>
            </a:r>
            <a:r>
              <a:rPr lang="en-US" sz="2500" dirty="0">
                <a:solidFill>
                  <a:schemeClr val="tx1"/>
                </a:solidFill>
              </a:rPr>
              <a:t>: </a:t>
            </a:r>
            <a:br>
              <a:rPr lang="en-US" sz="3561" dirty="0">
                <a:solidFill>
                  <a:schemeClr val="tx1"/>
                </a:solidFill>
              </a:rPr>
            </a:br>
            <a:r>
              <a:rPr lang="en-US" dirty="0">
                <a:solidFill>
                  <a:schemeClr val="tx1"/>
                </a:solidFill>
                <a:latin typeface="Söhne"/>
              </a:rPr>
              <a:t>Does the interest in healthy eating influence participants' attention to the specified calories (kcal) in cooking recipes?</a:t>
            </a:r>
          </a:p>
          <a:p>
            <a:pPr algn="ctr"/>
            <a:endParaRPr lang="en-US" dirty="0">
              <a:solidFill>
                <a:schemeClr val="tx1"/>
              </a:solidFill>
              <a:latin typeface="Söhne"/>
            </a:endParaRPr>
          </a:p>
        </p:txBody>
      </p:sp>
      <p:pic>
        <p:nvPicPr>
          <p:cNvPr id="12" name="Picture 11">
            <a:extLst>
              <a:ext uri="{FF2B5EF4-FFF2-40B4-BE49-F238E27FC236}">
                <a16:creationId xmlns:a16="http://schemas.microsoft.com/office/drawing/2014/main" id="{CC839842-333C-FFD7-71E0-E75EC085C964}"/>
              </a:ext>
            </a:extLst>
          </p:cNvPr>
          <p:cNvPicPr>
            <a:picLocks/>
          </p:cNvPicPr>
          <p:nvPr/>
        </p:nvPicPr>
        <p:blipFill>
          <a:blip r:embed="rId6"/>
          <a:stretch>
            <a:fillRect/>
          </a:stretch>
        </p:blipFill>
        <p:spPr>
          <a:xfrm>
            <a:off x="23446871" y="8748275"/>
            <a:ext cx="6327648" cy="3044952"/>
          </a:xfrm>
          <a:prstGeom prst="rect">
            <a:avLst/>
          </a:prstGeom>
        </p:spPr>
      </p:pic>
      <p:sp>
        <p:nvSpPr>
          <p:cNvPr id="15" name="Rectangle: Rounded Corners 3">
            <a:extLst>
              <a:ext uri="{FF2B5EF4-FFF2-40B4-BE49-F238E27FC236}">
                <a16:creationId xmlns:a16="http://schemas.microsoft.com/office/drawing/2014/main" id="{92FA12B2-E77F-C741-BFAF-31CF457185D9}"/>
              </a:ext>
            </a:extLst>
          </p:cNvPr>
          <p:cNvSpPr/>
          <p:nvPr/>
        </p:nvSpPr>
        <p:spPr>
          <a:xfrm>
            <a:off x="23428763" y="8131913"/>
            <a:ext cx="6363865" cy="40793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61" dirty="0">
                <a:solidFill>
                  <a:schemeClr val="tx1"/>
                </a:solidFill>
                <a:latin typeface="Söhne"/>
              </a:rPr>
              <a:t>differences in AOI fixation times </a:t>
            </a:r>
            <a:endParaRPr lang="en-US" sz="2511" dirty="0">
              <a:solidFill>
                <a:schemeClr val="tx1"/>
              </a:solidFill>
              <a:latin typeface="Söhne"/>
            </a:endParaRPr>
          </a:p>
        </p:txBody>
      </p:sp>
      <p:sp>
        <p:nvSpPr>
          <p:cNvPr id="16" name="Rectangle: Rounded Corners 3">
            <a:extLst>
              <a:ext uri="{FF2B5EF4-FFF2-40B4-BE49-F238E27FC236}">
                <a16:creationId xmlns:a16="http://schemas.microsoft.com/office/drawing/2014/main" id="{4B04F8CF-C4CD-17DD-C79E-0E5EBEC510C9}"/>
              </a:ext>
            </a:extLst>
          </p:cNvPr>
          <p:cNvSpPr/>
          <p:nvPr/>
        </p:nvSpPr>
        <p:spPr>
          <a:xfrm>
            <a:off x="23314283" y="14932704"/>
            <a:ext cx="6592824" cy="18288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000" dirty="0">
                <a:solidFill>
                  <a:schemeClr val="tx1"/>
                </a:solidFill>
              </a:rPr>
              <a:t>Hypothesis</a:t>
            </a:r>
            <a:r>
              <a:rPr lang="en-US" sz="3561" dirty="0">
                <a:solidFill>
                  <a:schemeClr val="tx1"/>
                </a:solidFill>
              </a:rPr>
              <a:t>:</a:t>
            </a:r>
            <a:br>
              <a:rPr lang="en-US" sz="3561" dirty="0">
                <a:solidFill>
                  <a:schemeClr val="tx1"/>
                </a:solidFill>
              </a:rPr>
            </a:br>
            <a:r>
              <a:rPr lang="en-US" sz="2000" dirty="0">
                <a:solidFill>
                  <a:schemeClr val="tx1"/>
                </a:solidFill>
                <a:latin typeface="Söhne"/>
              </a:rPr>
              <a:t>Nutrition-focused participants are expected to view the 'calories' AOI more than double the frequency of non Nutrition-focused participants.</a:t>
            </a:r>
          </a:p>
        </p:txBody>
      </p:sp>
      <p:sp>
        <p:nvSpPr>
          <p:cNvPr id="17" name="Rectangle: Rounded Corners 3">
            <a:extLst>
              <a:ext uri="{FF2B5EF4-FFF2-40B4-BE49-F238E27FC236}">
                <a16:creationId xmlns:a16="http://schemas.microsoft.com/office/drawing/2014/main" id="{08C06FAB-DE22-A697-7523-8E0AC95E2C65}"/>
              </a:ext>
            </a:extLst>
          </p:cNvPr>
          <p:cNvSpPr/>
          <p:nvPr/>
        </p:nvSpPr>
        <p:spPr>
          <a:xfrm>
            <a:off x="219825" y="16959509"/>
            <a:ext cx="6592824" cy="1828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solidFill>
                  <a:schemeClr val="tx1"/>
                </a:solidFill>
              </a:rPr>
              <a:t>Explanation:</a:t>
            </a:r>
            <a:br>
              <a:rPr lang="en-US" sz="3561" dirty="0">
                <a:solidFill>
                  <a:schemeClr val="tx1"/>
                </a:solidFill>
              </a:rPr>
            </a:br>
            <a:r>
              <a:rPr lang="en-US" sz="2000" dirty="0">
                <a:solidFill>
                  <a:schemeClr val="tx1"/>
                </a:solidFill>
                <a:latin typeface="Söhne"/>
              </a:rPr>
              <a:t>The Hypothesis is partially supported, because the overall AOI sequence shows only minor differences.</a:t>
            </a:r>
          </a:p>
        </p:txBody>
      </p:sp>
      <p:sp>
        <p:nvSpPr>
          <p:cNvPr id="18" name="Rectangle: Rounded Corners 3">
            <a:extLst>
              <a:ext uri="{FF2B5EF4-FFF2-40B4-BE49-F238E27FC236}">
                <a16:creationId xmlns:a16="http://schemas.microsoft.com/office/drawing/2014/main" id="{AE13FF48-925B-07C6-C8B4-CF41A5854726}"/>
              </a:ext>
            </a:extLst>
          </p:cNvPr>
          <p:cNvSpPr/>
          <p:nvPr/>
        </p:nvSpPr>
        <p:spPr>
          <a:xfrm>
            <a:off x="7432925" y="16959509"/>
            <a:ext cx="6592824" cy="1828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solidFill>
                  <a:schemeClr val="tx1"/>
                </a:solidFill>
              </a:rPr>
              <a:t>Explanation:</a:t>
            </a:r>
            <a:br>
              <a:rPr lang="en-US" sz="3561" dirty="0">
                <a:solidFill>
                  <a:schemeClr val="tx1"/>
                </a:solidFill>
              </a:rPr>
            </a:br>
            <a:r>
              <a:rPr lang="en-US" sz="2000" dirty="0">
                <a:solidFill>
                  <a:schemeClr val="tx1"/>
                </a:solidFill>
                <a:latin typeface="Söhne"/>
              </a:rPr>
              <a:t>The Hypothesis is not supported, because, in picture ID 1, the participant did not look at the image within the first second on the sheets displaying “</a:t>
            </a:r>
            <a:r>
              <a:rPr lang="en-US" sz="2000" dirty="0" err="1">
                <a:solidFill>
                  <a:schemeClr val="tx1"/>
                </a:solidFill>
                <a:latin typeface="Söhne"/>
              </a:rPr>
              <a:t>semmeln</a:t>
            </a:r>
            <a:r>
              <a:rPr lang="en-US" sz="2000" dirty="0">
                <a:solidFill>
                  <a:schemeClr val="tx1"/>
                </a:solidFill>
                <a:latin typeface="Söhne"/>
              </a:rPr>
              <a:t>” and “</a:t>
            </a:r>
            <a:r>
              <a:rPr lang="en-US" sz="2000" dirty="0" err="1">
                <a:solidFill>
                  <a:schemeClr val="tx1"/>
                </a:solidFill>
                <a:latin typeface="Söhne"/>
              </a:rPr>
              <a:t>schweinebraten</a:t>
            </a:r>
            <a:r>
              <a:rPr lang="en-US" sz="2000" dirty="0">
                <a:solidFill>
                  <a:schemeClr val="tx1"/>
                </a:solidFill>
                <a:latin typeface="Söhne"/>
              </a:rPr>
              <a:t>”.</a:t>
            </a:r>
          </a:p>
        </p:txBody>
      </p:sp>
      <p:sp>
        <p:nvSpPr>
          <p:cNvPr id="19" name="Rectangle: Rounded Corners 3">
            <a:extLst>
              <a:ext uri="{FF2B5EF4-FFF2-40B4-BE49-F238E27FC236}">
                <a16:creationId xmlns:a16="http://schemas.microsoft.com/office/drawing/2014/main" id="{93FBA08F-9920-6418-ADEB-6FEFB9659756}"/>
              </a:ext>
            </a:extLst>
          </p:cNvPr>
          <p:cNvSpPr/>
          <p:nvPr/>
        </p:nvSpPr>
        <p:spPr>
          <a:xfrm>
            <a:off x="16107217" y="17006393"/>
            <a:ext cx="6592824" cy="1828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solidFill>
                  <a:schemeClr val="tx1"/>
                </a:solidFill>
              </a:rPr>
              <a:t>Explanation:</a:t>
            </a:r>
            <a:br>
              <a:rPr lang="en-US" sz="3561" dirty="0">
                <a:solidFill>
                  <a:schemeClr val="tx1"/>
                </a:solidFill>
              </a:rPr>
            </a:br>
            <a:r>
              <a:rPr lang="en-US" sz="2000" dirty="0">
                <a:solidFill>
                  <a:schemeClr val="tx1"/>
                </a:solidFill>
                <a:latin typeface="Söhne"/>
              </a:rPr>
              <a:t>The Hypothesis is supported, because the vegetarian participants spend more time on the ingredient list of non-vegetarian dishes than on the ingredients list of vegetarian dishes.</a:t>
            </a:r>
          </a:p>
        </p:txBody>
      </p:sp>
      <p:sp>
        <p:nvSpPr>
          <p:cNvPr id="20" name="Rectangle: Rounded Corners 3">
            <a:extLst>
              <a:ext uri="{FF2B5EF4-FFF2-40B4-BE49-F238E27FC236}">
                <a16:creationId xmlns:a16="http://schemas.microsoft.com/office/drawing/2014/main" id="{D7C1AFA4-047F-C64A-1A0B-65435176B895}"/>
              </a:ext>
            </a:extLst>
          </p:cNvPr>
          <p:cNvSpPr/>
          <p:nvPr/>
        </p:nvSpPr>
        <p:spPr>
          <a:xfrm>
            <a:off x="23314284" y="16959509"/>
            <a:ext cx="6592824" cy="1828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solidFill>
                  <a:schemeClr val="tx1"/>
                </a:solidFill>
              </a:rPr>
              <a:t>Explanation:</a:t>
            </a:r>
            <a:br>
              <a:rPr lang="en-US" sz="3561" dirty="0">
                <a:solidFill>
                  <a:schemeClr val="tx1"/>
                </a:solidFill>
              </a:rPr>
            </a:br>
            <a:r>
              <a:rPr lang="en-US" sz="2000" dirty="0">
                <a:solidFill>
                  <a:schemeClr val="tx1"/>
                </a:solidFill>
                <a:latin typeface="Söhne"/>
              </a:rPr>
              <a:t>The Hypothesis is not supported, because participants interested in healthy eating did spend even less time on the “calories” AOI then the participants, who are not interested in healthy eating.</a:t>
            </a:r>
          </a:p>
        </p:txBody>
      </p:sp>
      <p:sp>
        <p:nvSpPr>
          <p:cNvPr id="23" name="TextBox 22">
            <a:extLst>
              <a:ext uri="{FF2B5EF4-FFF2-40B4-BE49-F238E27FC236}">
                <a16:creationId xmlns:a16="http://schemas.microsoft.com/office/drawing/2014/main" id="{622F2CC6-2261-BE14-6237-97D72EC3706D}"/>
              </a:ext>
            </a:extLst>
          </p:cNvPr>
          <p:cNvSpPr txBox="1"/>
          <p:nvPr/>
        </p:nvSpPr>
        <p:spPr>
          <a:xfrm>
            <a:off x="200979" y="20978316"/>
            <a:ext cx="14028187" cy="369332"/>
          </a:xfrm>
          <a:prstGeom prst="rect">
            <a:avLst/>
          </a:prstGeom>
          <a:noFill/>
        </p:spPr>
        <p:txBody>
          <a:bodyPr wrap="square" rtlCol="0">
            <a:spAutoFit/>
          </a:bodyPr>
          <a:lstStyle/>
          <a:p>
            <a:r>
              <a:rPr lang="en-US" dirty="0"/>
              <a:t>Code: https://gitlab.oth-regensburg.de/grm35372/set_eye_tracking_cooking_recipes</a:t>
            </a:r>
            <a:endParaRPr lang="de-DE" dirty="0"/>
          </a:p>
        </p:txBody>
      </p:sp>
      <p:cxnSp>
        <p:nvCxnSpPr>
          <p:cNvPr id="28" name="Straight Arrow Connector 27">
            <a:extLst>
              <a:ext uri="{FF2B5EF4-FFF2-40B4-BE49-F238E27FC236}">
                <a16:creationId xmlns:a16="http://schemas.microsoft.com/office/drawing/2014/main" id="{5487232F-EDB1-1E9C-10F3-EF31358288A1}"/>
              </a:ext>
            </a:extLst>
          </p:cNvPr>
          <p:cNvCxnSpPr>
            <a:cxnSpLocks/>
            <a:endCxn id="5" idx="0"/>
          </p:cNvCxnSpPr>
          <p:nvPr/>
        </p:nvCxnSpPr>
        <p:spPr>
          <a:xfrm>
            <a:off x="3519801" y="4705136"/>
            <a:ext cx="0" cy="3031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0AB5221-E504-2023-0FEA-A69B016A241A}"/>
              </a:ext>
            </a:extLst>
          </p:cNvPr>
          <p:cNvCxnSpPr>
            <a:cxnSpLocks/>
            <a:endCxn id="7" idx="0"/>
          </p:cNvCxnSpPr>
          <p:nvPr/>
        </p:nvCxnSpPr>
        <p:spPr>
          <a:xfrm>
            <a:off x="10729337" y="4703566"/>
            <a:ext cx="0" cy="3285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CEA48D-E2F8-AB18-84C5-4C9489C8A6DD}"/>
              </a:ext>
            </a:extLst>
          </p:cNvPr>
          <p:cNvCxnSpPr>
            <a:cxnSpLocks/>
            <a:endCxn id="6" idx="0"/>
          </p:cNvCxnSpPr>
          <p:nvPr/>
        </p:nvCxnSpPr>
        <p:spPr>
          <a:xfrm>
            <a:off x="19403630" y="4703566"/>
            <a:ext cx="0" cy="3014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E9D1AF7-FDA9-1D58-66AC-0BF75C886A4D}"/>
              </a:ext>
            </a:extLst>
          </p:cNvPr>
          <p:cNvCxnSpPr>
            <a:cxnSpLocks/>
            <a:endCxn id="8" idx="0"/>
          </p:cNvCxnSpPr>
          <p:nvPr/>
        </p:nvCxnSpPr>
        <p:spPr>
          <a:xfrm>
            <a:off x="26610697" y="4703566"/>
            <a:ext cx="0" cy="323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A8F3130-2F06-BF86-7776-F8FAFB9DEABD}"/>
              </a:ext>
            </a:extLst>
          </p:cNvPr>
          <p:cNvCxnSpPr>
            <a:cxnSpLocks/>
            <a:stCxn id="8" idx="2"/>
            <a:endCxn id="15" idx="0"/>
          </p:cNvCxnSpPr>
          <p:nvPr/>
        </p:nvCxnSpPr>
        <p:spPr>
          <a:xfrm flipH="1">
            <a:off x="26610696" y="6224978"/>
            <a:ext cx="1" cy="1906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DF51337-62A7-357E-9B6E-0A61F0BD75D2}"/>
              </a:ext>
            </a:extLst>
          </p:cNvPr>
          <p:cNvCxnSpPr>
            <a:cxnSpLocks/>
            <a:stCxn id="12" idx="2"/>
            <a:endCxn id="16" idx="0"/>
          </p:cNvCxnSpPr>
          <p:nvPr/>
        </p:nvCxnSpPr>
        <p:spPr>
          <a:xfrm>
            <a:off x="26610695" y="11793227"/>
            <a:ext cx="0" cy="31394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C6BBE6D-710D-8FD5-3550-099D0D838610}"/>
              </a:ext>
            </a:extLst>
          </p:cNvPr>
          <p:cNvCxnSpPr>
            <a:cxnSpLocks/>
            <a:stCxn id="16" idx="2"/>
            <a:endCxn id="20" idx="0"/>
          </p:cNvCxnSpPr>
          <p:nvPr/>
        </p:nvCxnSpPr>
        <p:spPr>
          <a:xfrm>
            <a:off x="26610695" y="16761504"/>
            <a:ext cx="1" cy="1980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B3C54A1-19A9-B8CD-3E94-1B148F3C07F2}"/>
              </a:ext>
            </a:extLst>
          </p:cNvPr>
          <p:cNvCxnSpPr>
            <a:cxnSpLocks/>
            <a:stCxn id="20" idx="2"/>
          </p:cNvCxnSpPr>
          <p:nvPr/>
        </p:nvCxnSpPr>
        <p:spPr>
          <a:xfrm flipH="1">
            <a:off x="26610695" y="18788309"/>
            <a:ext cx="1" cy="2444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C208894-601E-A7BC-FC98-42B92E9BCD22}"/>
              </a:ext>
            </a:extLst>
          </p:cNvPr>
          <p:cNvCxnSpPr>
            <a:cxnSpLocks/>
            <a:stCxn id="6" idx="2"/>
            <a:endCxn id="36" idx="0"/>
          </p:cNvCxnSpPr>
          <p:nvPr/>
        </p:nvCxnSpPr>
        <p:spPr>
          <a:xfrm>
            <a:off x="19403630" y="6202904"/>
            <a:ext cx="17592" cy="19289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5A550F1-0A48-2612-B58F-C70FC829D7B6}"/>
              </a:ext>
            </a:extLst>
          </p:cNvPr>
          <p:cNvCxnSpPr>
            <a:cxnSpLocks/>
            <a:stCxn id="81" idx="2"/>
            <a:endCxn id="44" idx="0"/>
          </p:cNvCxnSpPr>
          <p:nvPr/>
        </p:nvCxnSpPr>
        <p:spPr>
          <a:xfrm flipH="1">
            <a:off x="19403629" y="11793905"/>
            <a:ext cx="8797" cy="31387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0586B70-5F79-3FDD-E084-DC1EA5BEBECB}"/>
              </a:ext>
            </a:extLst>
          </p:cNvPr>
          <p:cNvCxnSpPr>
            <a:cxnSpLocks/>
            <a:stCxn id="44" idx="2"/>
            <a:endCxn id="19" idx="0"/>
          </p:cNvCxnSpPr>
          <p:nvPr/>
        </p:nvCxnSpPr>
        <p:spPr>
          <a:xfrm>
            <a:off x="19403629" y="16761504"/>
            <a:ext cx="0" cy="2448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9F3196D-121F-A451-F455-C7651062F3DD}"/>
              </a:ext>
            </a:extLst>
          </p:cNvPr>
          <p:cNvCxnSpPr>
            <a:cxnSpLocks/>
            <a:stCxn id="19" idx="2"/>
          </p:cNvCxnSpPr>
          <p:nvPr/>
        </p:nvCxnSpPr>
        <p:spPr>
          <a:xfrm>
            <a:off x="19403629" y="18835193"/>
            <a:ext cx="0" cy="175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3F5278A-FF12-3EA1-5C43-F9AC60E23FE8}"/>
              </a:ext>
            </a:extLst>
          </p:cNvPr>
          <p:cNvCxnSpPr>
            <a:cxnSpLocks/>
            <a:stCxn id="7" idx="2"/>
          </p:cNvCxnSpPr>
          <p:nvPr/>
        </p:nvCxnSpPr>
        <p:spPr>
          <a:xfrm flipH="1">
            <a:off x="10729336" y="6229943"/>
            <a:ext cx="1" cy="1334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0E933DB-CAB5-25F6-77B3-83D4083AB07E}"/>
              </a:ext>
            </a:extLst>
          </p:cNvPr>
          <p:cNvCxnSpPr>
            <a:cxnSpLocks/>
            <a:endCxn id="43" idx="0"/>
          </p:cNvCxnSpPr>
          <p:nvPr/>
        </p:nvCxnSpPr>
        <p:spPr>
          <a:xfrm>
            <a:off x="10729336" y="12737145"/>
            <a:ext cx="1" cy="21712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DF6745D-BF46-6E59-6616-33BD28BE5099}"/>
              </a:ext>
            </a:extLst>
          </p:cNvPr>
          <p:cNvCxnSpPr>
            <a:cxnSpLocks/>
            <a:stCxn id="43" idx="2"/>
            <a:endCxn id="18" idx="0"/>
          </p:cNvCxnSpPr>
          <p:nvPr/>
        </p:nvCxnSpPr>
        <p:spPr>
          <a:xfrm>
            <a:off x="10729337" y="16737169"/>
            <a:ext cx="0" cy="2223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EF375B8-F761-03A1-208B-ED29C3771193}"/>
              </a:ext>
            </a:extLst>
          </p:cNvPr>
          <p:cNvCxnSpPr>
            <a:cxnSpLocks/>
            <a:stCxn id="18" idx="2"/>
          </p:cNvCxnSpPr>
          <p:nvPr/>
        </p:nvCxnSpPr>
        <p:spPr>
          <a:xfrm flipH="1">
            <a:off x="10729336" y="18788309"/>
            <a:ext cx="1" cy="2444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5D392C8-303C-9411-C1FA-55717815F9A9}"/>
              </a:ext>
            </a:extLst>
          </p:cNvPr>
          <p:cNvCxnSpPr>
            <a:cxnSpLocks/>
            <a:stCxn id="5" idx="2"/>
            <a:endCxn id="32" idx="0"/>
          </p:cNvCxnSpPr>
          <p:nvPr/>
        </p:nvCxnSpPr>
        <p:spPr>
          <a:xfrm flipH="1">
            <a:off x="3516238" y="6202904"/>
            <a:ext cx="3563" cy="3730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2897F30-5C13-4A9B-D819-C78C1201588E}"/>
              </a:ext>
            </a:extLst>
          </p:cNvPr>
          <p:cNvCxnSpPr>
            <a:cxnSpLocks/>
            <a:stCxn id="79" idx="2"/>
            <a:endCxn id="42" idx="0"/>
          </p:cNvCxnSpPr>
          <p:nvPr/>
        </p:nvCxnSpPr>
        <p:spPr>
          <a:xfrm flipH="1">
            <a:off x="3516237" y="14215655"/>
            <a:ext cx="1" cy="7170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68FD826-DD98-AE61-8DA1-5B112ADD0422}"/>
              </a:ext>
            </a:extLst>
          </p:cNvPr>
          <p:cNvCxnSpPr>
            <a:cxnSpLocks/>
            <a:stCxn id="42" idx="2"/>
            <a:endCxn id="17" idx="0"/>
          </p:cNvCxnSpPr>
          <p:nvPr/>
        </p:nvCxnSpPr>
        <p:spPr>
          <a:xfrm>
            <a:off x="3516237" y="16761504"/>
            <a:ext cx="0" cy="1980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1650E66-BB24-B9B5-C561-61C0CD0135B1}"/>
              </a:ext>
            </a:extLst>
          </p:cNvPr>
          <p:cNvCxnSpPr>
            <a:cxnSpLocks/>
            <a:stCxn id="17" idx="2"/>
          </p:cNvCxnSpPr>
          <p:nvPr/>
        </p:nvCxnSpPr>
        <p:spPr>
          <a:xfrm>
            <a:off x="3516237" y="18788309"/>
            <a:ext cx="0" cy="2370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734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537</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Graml</dc:creator>
  <cp:lastModifiedBy>Michael Graml</cp:lastModifiedBy>
  <cp:revision>10</cp:revision>
  <dcterms:created xsi:type="dcterms:W3CDTF">2023-12-07T08:18:34Z</dcterms:created>
  <dcterms:modified xsi:type="dcterms:W3CDTF">2023-12-09T13:08:26Z</dcterms:modified>
</cp:coreProperties>
</file>