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9F78C-17B1-3A44-9FC7-C03304FC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71C06C-5964-9546-B726-BEBAEBAE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578E7-D75C-324D-9041-5C7301B1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4453A-285A-774A-AD62-181CFDC0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21373-ED06-EE46-AB98-C5DD3FD8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1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10CC3-072A-E54F-AB9D-1C8EE2D8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BCE36-EE4A-FC4B-A9DA-65980A9C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BA924-CCED-FE4C-843D-EA9C28B6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F9CF23-536E-BD4C-AA84-A2FD86E5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86082-BA0D-8245-9584-5291D4A1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9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48556D-5938-0A4D-B205-2D4BCFBE0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C80AB-4A23-1A4D-9504-43E58080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1E1E4-38D1-DA40-8987-65811AD5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ED9D4-AC85-1241-B508-1EDC29E1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E73B4-E956-CD4B-8124-BFF0B54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1DDFC-4F24-E14A-98EE-EA01504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B3EA2-6647-1742-BE74-199D50E2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BC17-2C2D-5A42-8151-E213EE75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10BF1-80DA-F847-9F49-D6F255E7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F2A2A-C572-0F4A-9189-675B209A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9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A128E-FC7E-8F40-94E0-6E5A38CB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4FF4D-D008-B047-B376-8BA1803F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D6C27-F77F-5549-90CF-E14C564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A3C28-5F63-5D41-A3B4-33B1D6C5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EFC99-E890-C149-B050-F99DE794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3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816FD-7F08-4A43-82F4-B9224031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62189-040C-3344-8068-F313A4D1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B2FF30-8AAD-EB41-9D2A-D94C83B18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09DF98-A4FD-C848-B79C-FD6E74BE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5E101-1893-7041-9AE8-7930648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BC474-4E16-C94D-85AB-1448E4AC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0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BAC34-2F45-C14B-9307-CF328BAC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B2018-6BBD-8F4D-AEBE-F7074288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AE28C-B40D-DF47-9527-0295723AD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51F274-B9C0-AA46-BBD9-1D8BA09E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BEEFAE-1586-664F-BF28-C9B8A039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6DF846-9A14-BF4D-BDC8-439202CC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5CA5A4-F021-C04D-910C-5F702DF7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BECD2A-4005-B348-89A0-342B8F37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59D20-6415-4741-B84C-56A44AC4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949147-4D42-2742-885E-29B959B1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2A762D-79C6-174E-BC20-B2CFADCE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B21DBD-721A-4442-B1C0-2D7CB20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5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519613-3FFE-4746-890D-58DDA1BA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416AE-687A-6C4E-9717-70445C0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FC5896-78DF-494A-9977-7D247D1B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447C-ABC3-9E46-9089-8EF1A433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23F20-2115-DB45-A8EF-ECF0C048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F26E6-AF7E-F74F-A10F-D86C91D5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624D2-1313-5141-8F86-E9D4A578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84E9D6-4D9C-7B48-A46E-1A672468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B35F4-12BF-3E45-9189-56C4695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0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134B1-6061-8A4F-9D21-32C36353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6C4AC-EC44-BE44-97C3-AD5F7C02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53B5B-C658-6D44-9F48-E0416C87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51BC5-F7CD-8949-AFF9-BFB5247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C07284-D2E6-954D-88AB-5EA13D75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740A7-7E4F-7A4B-A94F-6446D219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61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9D0839-2813-6F4E-B000-A554B5F9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5B3B4-0BFB-3948-9D9C-38FB6396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8D23F0-7F81-C54C-8515-EBE024B65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229A-E098-1F49-BCF3-5CF0B2481EA2}" type="datetimeFigureOut"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DC6BB-2853-CC48-94B0-F6D4ED62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AEAEC-6C22-F240-A586-A6552473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274E-58BC-D34D-B7A3-0CAC640CFC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9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>
            <a:extLst>
              <a:ext uri="{FF2B5EF4-FFF2-40B4-BE49-F238E27FC236}">
                <a16:creationId xmlns:a16="http://schemas.microsoft.com/office/drawing/2014/main" id="{CA49B5DC-CDDA-B44A-8F42-79FCA8A3B417}"/>
              </a:ext>
            </a:extLst>
          </p:cNvPr>
          <p:cNvSpPr/>
          <p:nvPr/>
        </p:nvSpPr>
        <p:spPr>
          <a:xfrm>
            <a:off x="3467841" y="1208529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46CC94F-F8E5-6B4B-8789-FE7FA7EA436D}"/>
              </a:ext>
            </a:extLst>
          </p:cNvPr>
          <p:cNvSpPr/>
          <p:nvPr/>
        </p:nvSpPr>
        <p:spPr>
          <a:xfrm>
            <a:off x="3461626" y="2098523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3769991-4F41-474A-9EAA-0B8ECA476909}"/>
              </a:ext>
            </a:extLst>
          </p:cNvPr>
          <p:cNvSpPr/>
          <p:nvPr/>
        </p:nvSpPr>
        <p:spPr>
          <a:xfrm>
            <a:off x="3468907" y="2984774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7C2CFB7-AC39-E14F-ABEA-C4FCC56BC003}"/>
              </a:ext>
            </a:extLst>
          </p:cNvPr>
          <p:cNvSpPr/>
          <p:nvPr/>
        </p:nvSpPr>
        <p:spPr>
          <a:xfrm>
            <a:off x="3460095" y="3856567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6C64C3-5A4E-2248-8658-4A50DE9E651E}"/>
              </a:ext>
            </a:extLst>
          </p:cNvPr>
          <p:cNvSpPr/>
          <p:nvPr/>
        </p:nvSpPr>
        <p:spPr>
          <a:xfrm>
            <a:off x="3460142" y="4734769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55CB8A5-B713-EF46-AFC0-E60CC3127826}"/>
              </a:ext>
            </a:extLst>
          </p:cNvPr>
          <p:cNvSpPr/>
          <p:nvPr/>
        </p:nvSpPr>
        <p:spPr>
          <a:xfrm>
            <a:off x="3469232" y="5606562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34C79381-7495-6445-870E-289031BF1CE4}"/>
              </a:ext>
            </a:extLst>
          </p:cNvPr>
          <p:cNvSpPr/>
          <p:nvPr/>
        </p:nvSpPr>
        <p:spPr>
          <a:xfrm>
            <a:off x="7012777" y="4744905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984E94-8D4E-B54C-87D4-4720B074A730}"/>
              </a:ext>
            </a:extLst>
          </p:cNvPr>
          <p:cNvSpPr/>
          <p:nvPr/>
        </p:nvSpPr>
        <p:spPr>
          <a:xfrm>
            <a:off x="8769937" y="4743567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6B4B0362-F275-634D-8ACE-2FEDB7242CFE}"/>
              </a:ext>
            </a:extLst>
          </p:cNvPr>
          <p:cNvSpPr/>
          <p:nvPr/>
        </p:nvSpPr>
        <p:spPr>
          <a:xfrm>
            <a:off x="8758856" y="321937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9B1D622-B7F7-744A-8D6B-D6263D404AA8}"/>
              </a:ext>
            </a:extLst>
          </p:cNvPr>
          <p:cNvSpPr/>
          <p:nvPr/>
        </p:nvSpPr>
        <p:spPr>
          <a:xfrm>
            <a:off x="7001657" y="330800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8CA3AF6A-A71B-4547-9C13-F5721D819435}"/>
              </a:ext>
            </a:extLst>
          </p:cNvPr>
          <p:cNvSpPr/>
          <p:nvPr/>
        </p:nvSpPr>
        <p:spPr>
          <a:xfrm>
            <a:off x="4357023" y="321146"/>
            <a:ext cx="883580" cy="8835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0E523467-B3A4-644D-A261-1D7705F462C0}"/>
              </a:ext>
            </a:extLst>
          </p:cNvPr>
          <p:cNvSpPr/>
          <p:nvPr/>
        </p:nvSpPr>
        <p:spPr>
          <a:xfrm>
            <a:off x="5237359" y="322425"/>
            <a:ext cx="883580" cy="8835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6E5ACC5-1B7D-BF4E-8981-954A7D2B06C6}"/>
              </a:ext>
            </a:extLst>
          </p:cNvPr>
          <p:cNvSpPr/>
          <p:nvPr/>
        </p:nvSpPr>
        <p:spPr>
          <a:xfrm>
            <a:off x="7893007" y="316666"/>
            <a:ext cx="883580" cy="8835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677EC48-D63F-D141-9D51-06268F0589FA}"/>
              </a:ext>
            </a:extLst>
          </p:cNvPr>
          <p:cNvSpPr/>
          <p:nvPr/>
        </p:nvSpPr>
        <p:spPr>
          <a:xfrm>
            <a:off x="7893471" y="3866492"/>
            <a:ext cx="883580" cy="8835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8CCD491-1069-E347-BACF-0EF907426379}"/>
              </a:ext>
            </a:extLst>
          </p:cNvPr>
          <p:cNvSpPr/>
          <p:nvPr/>
        </p:nvSpPr>
        <p:spPr>
          <a:xfrm>
            <a:off x="3463387" y="315370"/>
            <a:ext cx="883580" cy="88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01D4416F-B60C-1443-8B54-379F8A21B2FA}"/>
              </a:ext>
            </a:extLst>
          </p:cNvPr>
          <p:cNvSpPr/>
          <p:nvPr/>
        </p:nvSpPr>
        <p:spPr>
          <a:xfrm>
            <a:off x="7885765" y="2074641"/>
            <a:ext cx="883580" cy="88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1589F09F-9480-DA4F-A56F-3509DE88AA2B}"/>
              </a:ext>
            </a:extLst>
          </p:cNvPr>
          <p:cNvSpPr/>
          <p:nvPr/>
        </p:nvSpPr>
        <p:spPr>
          <a:xfrm>
            <a:off x="7885871" y="2962449"/>
            <a:ext cx="883580" cy="88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A7F6D4D0-BA7E-1E4D-B13F-B1F62B2FA335}"/>
              </a:ext>
            </a:extLst>
          </p:cNvPr>
          <p:cNvSpPr/>
          <p:nvPr/>
        </p:nvSpPr>
        <p:spPr>
          <a:xfrm>
            <a:off x="8763638" y="1205057"/>
            <a:ext cx="883580" cy="88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71C343B-5D17-974F-A7CA-0B6B780E5B86}"/>
              </a:ext>
            </a:extLst>
          </p:cNvPr>
          <p:cNvSpPr/>
          <p:nvPr/>
        </p:nvSpPr>
        <p:spPr>
          <a:xfrm>
            <a:off x="8773816" y="2953633"/>
            <a:ext cx="883580" cy="88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A7645DB-72B2-2549-8CD1-7C4FBE9F0F41}"/>
              </a:ext>
            </a:extLst>
          </p:cNvPr>
          <p:cNvSpPr/>
          <p:nvPr/>
        </p:nvSpPr>
        <p:spPr>
          <a:xfrm>
            <a:off x="4352053" y="1206869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62A0E6E-9C0F-874D-AAF1-46A1372D475B}"/>
              </a:ext>
            </a:extLst>
          </p:cNvPr>
          <p:cNvSpPr/>
          <p:nvPr/>
        </p:nvSpPr>
        <p:spPr>
          <a:xfrm>
            <a:off x="5232425" y="1199626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EEB3456-FB3A-494B-8AA7-ACCC08AB738B}"/>
              </a:ext>
            </a:extLst>
          </p:cNvPr>
          <p:cNvSpPr/>
          <p:nvPr/>
        </p:nvSpPr>
        <p:spPr>
          <a:xfrm>
            <a:off x="4354841" y="2096952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B4AB102-36BC-4643-A5BF-1533483B9F9A}"/>
              </a:ext>
            </a:extLst>
          </p:cNvPr>
          <p:cNvSpPr/>
          <p:nvPr/>
        </p:nvSpPr>
        <p:spPr>
          <a:xfrm>
            <a:off x="5223031" y="2087744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A097E14-6E43-8E46-99DD-72005B3977C1}"/>
              </a:ext>
            </a:extLst>
          </p:cNvPr>
          <p:cNvSpPr/>
          <p:nvPr/>
        </p:nvSpPr>
        <p:spPr>
          <a:xfrm>
            <a:off x="6102505" y="120828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FB8A4F2-BE29-B549-9873-E3F102276F9D}"/>
              </a:ext>
            </a:extLst>
          </p:cNvPr>
          <p:cNvSpPr/>
          <p:nvPr/>
        </p:nvSpPr>
        <p:spPr>
          <a:xfrm>
            <a:off x="4362263" y="2965788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5C499BF-4BB9-6D4C-8385-C095FD777C19}"/>
              </a:ext>
            </a:extLst>
          </p:cNvPr>
          <p:cNvSpPr/>
          <p:nvPr/>
        </p:nvSpPr>
        <p:spPr>
          <a:xfrm>
            <a:off x="5223477" y="2965787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9D66E89-E396-2646-8F2F-971BC4E5D26C}"/>
              </a:ext>
            </a:extLst>
          </p:cNvPr>
          <p:cNvSpPr/>
          <p:nvPr/>
        </p:nvSpPr>
        <p:spPr>
          <a:xfrm>
            <a:off x="4371322" y="3846484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58A2F4F-8EFF-1347-9480-CE72D4B8B73C}"/>
              </a:ext>
            </a:extLst>
          </p:cNvPr>
          <p:cNvSpPr/>
          <p:nvPr/>
        </p:nvSpPr>
        <p:spPr>
          <a:xfrm>
            <a:off x="5231453" y="385348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B783DEE-D116-E547-9038-935431214572}"/>
              </a:ext>
            </a:extLst>
          </p:cNvPr>
          <p:cNvSpPr/>
          <p:nvPr/>
        </p:nvSpPr>
        <p:spPr>
          <a:xfrm>
            <a:off x="6119024" y="386237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520DF92-9A34-A64A-A991-E7EAC015A099}"/>
              </a:ext>
            </a:extLst>
          </p:cNvPr>
          <p:cNvSpPr/>
          <p:nvPr/>
        </p:nvSpPr>
        <p:spPr>
          <a:xfrm>
            <a:off x="6990332" y="3862372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373D774-DC5A-5440-8B8C-3166DF2F40C6}"/>
              </a:ext>
            </a:extLst>
          </p:cNvPr>
          <p:cNvSpPr/>
          <p:nvPr/>
        </p:nvSpPr>
        <p:spPr>
          <a:xfrm>
            <a:off x="8757450" y="382749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A1C8523-C1CB-CD48-82B2-9EC959447A6B}"/>
              </a:ext>
            </a:extLst>
          </p:cNvPr>
          <p:cNvSpPr/>
          <p:nvPr/>
        </p:nvSpPr>
        <p:spPr>
          <a:xfrm>
            <a:off x="8774041" y="2096225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467688-3355-2343-AA32-04B8A753DEC7}"/>
              </a:ext>
            </a:extLst>
          </p:cNvPr>
          <p:cNvSpPr/>
          <p:nvPr/>
        </p:nvSpPr>
        <p:spPr>
          <a:xfrm>
            <a:off x="4345444" y="4732416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EEA3FD9-72CD-4743-8737-4E5EDF42A7E0}"/>
              </a:ext>
            </a:extLst>
          </p:cNvPr>
          <p:cNvSpPr/>
          <p:nvPr/>
        </p:nvSpPr>
        <p:spPr>
          <a:xfrm>
            <a:off x="5223477" y="474051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C780723D-A2B9-0B42-8080-34CBA46215B7}"/>
              </a:ext>
            </a:extLst>
          </p:cNvPr>
          <p:cNvSpPr/>
          <p:nvPr/>
        </p:nvSpPr>
        <p:spPr>
          <a:xfrm>
            <a:off x="4344235" y="5601969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6700D02-136B-094A-ACE8-687667C7AA87}"/>
              </a:ext>
            </a:extLst>
          </p:cNvPr>
          <p:cNvSpPr/>
          <p:nvPr/>
        </p:nvSpPr>
        <p:spPr>
          <a:xfrm>
            <a:off x="5215309" y="5620639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0330303-F57A-624B-8DB7-79D330233646}"/>
              </a:ext>
            </a:extLst>
          </p:cNvPr>
          <p:cNvSpPr/>
          <p:nvPr/>
        </p:nvSpPr>
        <p:spPr>
          <a:xfrm>
            <a:off x="6102505" y="5630411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2BC0958-23DF-2640-94D0-662AC4293958}"/>
              </a:ext>
            </a:extLst>
          </p:cNvPr>
          <p:cNvSpPr/>
          <p:nvPr/>
        </p:nvSpPr>
        <p:spPr>
          <a:xfrm>
            <a:off x="6999545" y="5620617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FD0F4A69-2605-C74D-A2B4-C75FAA80E4F8}"/>
              </a:ext>
            </a:extLst>
          </p:cNvPr>
          <p:cNvSpPr/>
          <p:nvPr/>
        </p:nvSpPr>
        <p:spPr>
          <a:xfrm>
            <a:off x="7869892" y="5629458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3BFDF5A-9BD4-CB48-9444-8C492CDEB2DD}"/>
              </a:ext>
            </a:extLst>
          </p:cNvPr>
          <p:cNvSpPr/>
          <p:nvPr/>
        </p:nvSpPr>
        <p:spPr>
          <a:xfrm>
            <a:off x="8756624" y="5620616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D355B22-B9D1-3C44-A464-775D4E13F7A7}"/>
              </a:ext>
            </a:extLst>
          </p:cNvPr>
          <p:cNvSpPr/>
          <p:nvPr/>
        </p:nvSpPr>
        <p:spPr>
          <a:xfrm>
            <a:off x="6991781" y="2087743"/>
            <a:ext cx="883580" cy="883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8C141CC-72DE-F54B-A11A-81FFCEFAC779}"/>
              </a:ext>
            </a:extLst>
          </p:cNvPr>
          <p:cNvSpPr/>
          <p:nvPr/>
        </p:nvSpPr>
        <p:spPr>
          <a:xfrm>
            <a:off x="6111361" y="328515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7A9F78AF-81E5-614B-9D30-6658CF403403}"/>
              </a:ext>
            </a:extLst>
          </p:cNvPr>
          <p:cNvSpPr/>
          <p:nvPr/>
        </p:nvSpPr>
        <p:spPr>
          <a:xfrm>
            <a:off x="7869892" y="1209002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734C16E-1B6E-DA42-8F49-F0411DA28171}"/>
              </a:ext>
            </a:extLst>
          </p:cNvPr>
          <p:cNvSpPr/>
          <p:nvPr/>
        </p:nvSpPr>
        <p:spPr>
          <a:xfrm>
            <a:off x="6122509" y="2095087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E3E7ADD-2A6F-C34B-9A4E-76E042F0D3E7}"/>
              </a:ext>
            </a:extLst>
          </p:cNvPr>
          <p:cNvSpPr/>
          <p:nvPr/>
        </p:nvSpPr>
        <p:spPr>
          <a:xfrm>
            <a:off x="6122509" y="2965787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E0450FA-0D41-F14B-AC86-26E4D2CFA919}"/>
              </a:ext>
            </a:extLst>
          </p:cNvPr>
          <p:cNvSpPr/>
          <p:nvPr/>
        </p:nvSpPr>
        <p:spPr>
          <a:xfrm>
            <a:off x="6122080" y="4739828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C7744A6-C257-6840-9B40-DA3D90C8FF0C}"/>
              </a:ext>
            </a:extLst>
          </p:cNvPr>
          <p:cNvSpPr/>
          <p:nvPr/>
        </p:nvSpPr>
        <p:spPr>
          <a:xfrm>
            <a:off x="7869892" y="4742455"/>
            <a:ext cx="883580" cy="883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8E14CAB-6940-D24C-81BC-EA229143C4FC}"/>
              </a:ext>
            </a:extLst>
          </p:cNvPr>
          <p:cNvSpPr/>
          <p:nvPr/>
        </p:nvSpPr>
        <p:spPr>
          <a:xfrm>
            <a:off x="7000701" y="2974468"/>
            <a:ext cx="883580" cy="88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0D54BF-FF99-8348-BE24-125E9B396280}"/>
              </a:ext>
            </a:extLst>
          </p:cNvPr>
          <p:cNvSpPr/>
          <p:nvPr/>
        </p:nvSpPr>
        <p:spPr>
          <a:xfrm rot="5400000">
            <a:off x="4787544" y="-1000661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BE8C141-C763-E648-9B88-4BF153BC9CE5}"/>
              </a:ext>
            </a:extLst>
          </p:cNvPr>
          <p:cNvSpPr/>
          <p:nvPr/>
        </p:nvSpPr>
        <p:spPr>
          <a:xfrm>
            <a:off x="6112911" y="32470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5334E0-AFE3-384C-8E79-AF8EA2308C79}"/>
              </a:ext>
            </a:extLst>
          </p:cNvPr>
          <p:cNvSpPr/>
          <p:nvPr/>
        </p:nvSpPr>
        <p:spPr>
          <a:xfrm>
            <a:off x="8763639" y="324706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0A128CC-F31C-9244-B717-737AF17F78E4}"/>
              </a:ext>
            </a:extLst>
          </p:cNvPr>
          <p:cNvSpPr/>
          <p:nvPr/>
        </p:nvSpPr>
        <p:spPr>
          <a:xfrm>
            <a:off x="4345755" y="32470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ECC2AB-D699-E241-BE91-6C34CE17F9CD}"/>
              </a:ext>
            </a:extLst>
          </p:cNvPr>
          <p:cNvSpPr/>
          <p:nvPr/>
        </p:nvSpPr>
        <p:spPr>
          <a:xfrm>
            <a:off x="3462177" y="324705"/>
            <a:ext cx="883578" cy="6185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55EE10-55D6-E149-A427-E7FA31998782}"/>
              </a:ext>
            </a:extLst>
          </p:cNvPr>
          <p:cNvSpPr/>
          <p:nvPr/>
        </p:nvSpPr>
        <p:spPr>
          <a:xfrm rot="5400000">
            <a:off x="6112908" y="-1442447"/>
            <a:ext cx="883578" cy="6185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B4D3B2-7E0F-A449-BB33-6C4B4874B77C}"/>
              </a:ext>
            </a:extLst>
          </p:cNvPr>
          <p:cNvSpPr/>
          <p:nvPr/>
        </p:nvSpPr>
        <p:spPr>
          <a:xfrm rot="5400000">
            <a:off x="6112908" y="-558869"/>
            <a:ext cx="883578" cy="6185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A6AA7F8-4B33-8140-B11D-8CD06DF92FCA}"/>
              </a:ext>
            </a:extLst>
          </p:cNvPr>
          <p:cNvSpPr/>
          <p:nvPr/>
        </p:nvSpPr>
        <p:spPr>
          <a:xfrm rot="5400000">
            <a:off x="6112909" y="324710"/>
            <a:ext cx="883578" cy="6185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253B3D-A1FF-C648-A1CF-245B102D361E}"/>
              </a:ext>
            </a:extLst>
          </p:cNvPr>
          <p:cNvSpPr/>
          <p:nvPr/>
        </p:nvSpPr>
        <p:spPr>
          <a:xfrm>
            <a:off x="6996489" y="324706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0370BA-C8EC-5246-9736-BCC000FBF194}"/>
              </a:ext>
            </a:extLst>
          </p:cNvPr>
          <p:cNvSpPr/>
          <p:nvPr/>
        </p:nvSpPr>
        <p:spPr>
          <a:xfrm>
            <a:off x="7880065" y="32470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66CD61-D82C-9D4D-8D49-7A3761C1C002}"/>
              </a:ext>
            </a:extLst>
          </p:cNvPr>
          <p:cNvSpPr/>
          <p:nvPr/>
        </p:nvSpPr>
        <p:spPr>
          <a:xfrm rot="5400000">
            <a:off x="6112907" y="1208286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5638BF2-C0AC-3F41-9B18-06391B0F2BBD}"/>
              </a:ext>
            </a:extLst>
          </p:cNvPr>
          <p:cNvSpPr/>
          <p:nvPr/>
        </p:nvSpPr>
        <p:spPr>
          <a:xfrm rot="5400000">
            <a:off x="6112907" y="2091864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818E7F-A64D-664C-9E59-A5A74CF89FE8}"/>
              </a:ext>
            </a:extLst>
          </p:cNvPr>
          <p:cNvSpPr/>
          <p:nvPr/>
        </p:nvSpPr>
        <p:spPr>
          <a:xfrm rot="5400000">
            <a:off x="6112907" y="2975442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E3F446-6B64-E545-9ED9-7C4AE84B671A}"/>
              </a:ext>
            </a:extLst>
          </p:cNvPr>
          <p:cNvSpPr txBox="1"/>
          <p:nvPr/>
        </p:nvSpPr>
        <p:spPr>
          <a:xfrm>
            <a:off x="3490432" y="50488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CF2DEF-B57E-5F46-907B-A89B9738EBE3}"/>
              </a:ext>
            </a:extLst>
          </p:cNvPr>
          <p:cNvSpPr txBox="1"/>
          <p:nvPr/>
        </p:nvSpPr>
        <p:spPr>
          <a:xfrm>
            <a:off x="3511837" y="138846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2DF7EE-212A-C14E-9E3C-68F1FC2BE385}"/>
              </a:ext>
            </a:extLst>
          </p:cNvPr>
          <p:cNvSpPr txBox="1"/>
          <p:nvPr/>
        </p:nvSpPr>
        <p:spPr>
          <a:xfrm>
            <a:off x="3534526" y="227204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F245F8-4535-DA4E-90AF-5A16CE0ECCAF}"/>
              </a:ext>
            </a:extLst>
          </p:cNvPr>
          <p:cNvSpPr txBox="1"/>
          <p:nvPr/>
        </p:nvSpPr>
        <p:spPr>
          <a:xfrm>
            <a:off x="3534526" y="315561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F7135-F4A1-A744-808F-12AA821FC6BD}"/>
              </a:ext>
            </a:extLst>
          </p:cNvPr>
          <p:cNvSpPr txBox="1"/>
          <p:nvPr/>
        </p:nvSpPr>
        <p:spPr>
          <a:xfrm>
            <a:off x="3490432" y="403919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F21ED1-87F7-2144-BB26-C5159B518505}"/>
              </a:ext>
            </a:extLst>
          </p:cNvPr>
          <p:cNvSpPr txBox="1"/>
          <p:nvPr/>
        </p:nvSpPr>
        <p:spPr>
          <a:xfrm>
            <a:off x="3534526" y="492277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E91C68-D205-F841-8EB6-1613B2515A95}"/>
              </a:ext>
            </a:extLst>
          </p:cNvPr>
          <p:cNvSpPr txBox="1"/>
          <p:nvPr/>
        </p:nvSpPr>
        <p:spPr>
          <a:xfrm>
            <a:off x="3534526" y="577327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F8E9576-3730-B148-8172-225F151010B3}"/>
              </a:ext>
            </a:extLst>
          </p:cNvPr>
          <p:cNvSpPr txBox="1"/>
          <p:nvPr/>
        </p:nvSpPr>
        <p:spPr>
          <a:xfrm>
            <a:off x="4438758" y="141111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C5E9D30-D980-1045-B478-B771E75E6616}"/>
              </a:ext>
            </a:extLst>
          </p:cNvPr>
          <p:cNvSpPr txBox="1"/>
          <p:nvPr/>
        </p:nvSpPr>
        <p:spPr>
          <a:xfrm>
            <a:off x="4488950" y="228603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33FA01-802A-754E-AA7C-032F16602590}"/>
              </a:ext>
            </a:extLst>
          </p:cNvPr>
          <p:cNvSpPr txBox="1"/>
          <p:nvPr/>
        </p:nvSpPr>
        <p:spPr>
          <a:xfrm>
            <a:off x="4471455" y="318650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A91A15-0381-F446-8B1A-2EA8D18E28F1}"/>
              </a:ext>
            </a:extLst>
          </p:cNvPr>
          <p:cNvSpPr txBox="1"/>
          <p:nvPr/>
        </p:nvSpPr>
        <p:spPr>
          <a:xfrm>
            <a:off x="4471455" y="407008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452D3C-CF9D-0F4B-9B5E-8FDFD797ED52}"/>
              </a:ext>
            </a:extLst>
          </p:cNvPr>
          <p:cNvSpPr txBox="1"/>
          <p:nvPr/>
        </p:nvSpPr>
        <p:spPr>
          <a:xfrm>
            <a:off x="4471455" y="490347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20F9A8A-E2CE-3A44-8B6C-CF189FA868BD}"/>
              </a:ext>
            </a:extLst>
          </p:cNvPr>
          <p:cNvSpPr txBox="1"/>
          <p:nvPr/>
        </p:nvSpPr>
        <p:spPr>
          <a:xfrm>
            <a:off x="4488950" y="58094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E558CF0-AF75-5C49-AF0A-E6648E4D69FF}"/>
              </a:ext>
            </a:extLst>
          </p:cNvPr>
          <p:cNvSpPr txBox="1"/>
          <p:nvPr/>
        </p:nvSpPr>
        <p:spPr>
          <a:xfrm>
            <a:off x="5355027" y="141111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CAFEB63-A3CE-2E41-BD4C-D7D1B21ED6A6}"/>
              </a:ext>
            </a:extLst>
          </p:cNvPr>
          <p:cNvSpPr txBox="1"/>
          <p:nvPr/>
        </p:nvSpPr>
        <p:spPr>
          <a:xfrm>
            <a:off x="5405219" y="228603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69475A0-5359-1548-BBA0-BACCA403CF2D}"/>
              </a:ext>
            </a:extLst>
          </p:cNvPr>
          <p:cNvSpPr txBox="1"/>
          <p:nvPr/>
        </p:nvSpPr>
        <p:spPr>
          <a:xfrm>
            <a:off x="5387724" y="318650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C3DA0C-194F-BF4E-A875-DBFE215EB36E}"/>
              </a:ext>
            </a:extLst>
          </p:cNvPr>
          <p:cNvSpPr txBox="1"/>
          <p:nvPr/>
        </p:nvSpPr>
        <p:spPr>
          <a:xfrm>
            <a:off x="5387724" y="407008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2DF5536-24BB-454D-84DC-50EBA36F017F}"/>
              </a:ext>
            </a:extLst>
          </p:cNvPr>
          <p:cNvSpPr txBox="1"/>
          <p:nvPr/>
        </p:nvSpPr>
        <p:spPr>
          <a:xfrm>
            <a:off x="5387724" y="490347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A504174-3451-6049-8C13-06E7FAB0DB01}"/>
              </a:ext>
            </a:extLst>
          </p:cNvPr>
          <p:cNvSpPr txBox="1"/>
          <p:nvPr/>
        </p:nvSpPr>
        <p:spPr>
          <a:xfrm>
            <a:off x="5405219" y="58094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7AC7103-3F96-7943-8563-716B94C50A69}"/>
              </a:ext>
            </a:extLst>
          </p:cNvPr>
          <p:cNvSpPr txBox="1"/>
          <p:nvPr/>
        </p:nvSpPr>
        <p:spPr>
          <a:xfrm>
            <a:off x="4392257" y="47180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4A119E6-CFE0-B445-BF1F-01BD3F87CE51}"/>
              </a:ext>
            </a:extLst>
          </p:cNvPr>
          <p:cNvSpPr txBox="1"/>
          <p:nvPr/>
        </p:nvSpPr>
        <p:spPr>
          <a:xfrm>
            <a:off x="5292180" y="51200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4A9C038-1686-BD46-8214-D638124324D8}"/>
              </a:ext>
            </a:extLst>
          </p:cNvPr>
          <p:cNvSpPr txBox="1"/>
          <p:nvPr/>
        </p:nvSpPr>
        <p:spPr>
          <a:xfrm>
            <a:off x="6200854" y="51200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C1A37C1-5E06-B948-BBBD-810B98D1F43B}"/>
              </a:ext>
            </a:extLst>
          </p:cNvPr>
          <p:cNvSpPr txBox="1"/>
          <p:nvPr/>
        </p:nvSpPr>
        <p:spPr>
          <a:xfrm>
            <a:off x="7059336" y="51200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C9A0886-0BFA-254B-A588-7977C990BA0B}"/>
              </a:ext>
            </a:extLst>
          </p:cNvPr>
          <p:cNvSpPr txBox="1"/>
          <p:nvPr/>
        </p:nvSpPr>
        <p:spPr>
          <a:xfrm>
            <a:off x="8839839" y="5249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D899D7D-CFED-6A41-9A39-D2CA6363CB62}"/>
              </a:ext>
            </a:extLst>
          </p:cNvPr>
          <p:cNvSpPr txBox="1"/>
          <p:nvPr/>
        </p:nvSpPr>
        <p:spPr>
          <a:xfrm>
            <a:off x="7952759" y="51200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82963E-8332-F248-A799-5FB454E8FC7D}"/>
              </a:ext>
            </a:extLst>
          </p:cNvPr>
          <p:cNvSpPr txBox="1"/>
          <p:nvPr/>
        </p:nvSpPr>
        <p:spPr>
          <a:xfrm>
            <a:off x="8840698" y="228603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78651A0-5165-EB48-BD5A-2B5EDC614418}"/>
              </a:ext>
            </a:extLst>
          </p:cNvPr>
          <p:cNvSpPr txBox="1"/>
          <p:nvPr/>
        </p:nvSpPr>
        <p:spPr>
          <a:xfrm>
            <a:off x="8840532" y="582176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063AF41-8427-3A40-8CB4-0DF403B1DEE4}"/>
              </a:ext>
            </a:extLst>
          </p:cNvPr>
          <p:cNvSpPr txBox="1"/>
          <p:nvPr/>
        </p:nvSpPr>
        <p:spPr>
          <a:xfrm>
            <a:off x="8839839" y="401969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41DA38B-1925-464F-97F2-5140FC65E87D}"/>
              </a:ext>
            </a:extLst>
          </p:cNvPr>
          <p:cNvSpPr txBox="1"/>
          <p:nvPr/>
        </p:nvSpPr>
        <p:spPr>
          <a:xfrm>
            <a:off x="7947672" y="226149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-0.6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9EF7868-0468-694E-AADA-56C4F38416DE}"/>
              </a:ext>
            </a:extLst>
          </p:cNvPr>
          <p:cNvSpPr txBox="1"/>
          <p:nvPr/>
        </p:nvSpPr>
        <p:spPr>
          <a:xfrm>
            <a:off x="7947672" y="313296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-0.6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EC63388-7B7C-3F44-BAD7-A0B521831D6F}"/>
              </a:ext>
            </a:extLst>
          </p:cNvPr>
          <p:cNvSpPr txBox="1"/>
          <p:nvPr/>
        </p:nvSpPr>
        <p:spPr>
          <a:xfrm>
            <a:off x="6297741" y="141111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2C3DED4-628F-7B48-B274-5676ABB3274F}"/>
              </a:ext>
            </a:extLst>
          </p:cNvPr>
          <p:cNvSpPr txBox="1"/>
          <p:nvPr/>
        </p:nvSpPr>
        <p:spPr>
          <a:xfrm>
            <a:off x="6244238" y="232180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066DD40-03BA-5943-8925-05377C3C652B}"/>
              </a:ext>
            </a:extLst>
          </p:cNvPr>
          <p:cNvSpPr txBox="1"/>
          <p:nvPr/>
        </p:nvSpPr>
        <p:spPr>
          <a:xfrm>
            <a:off x="6230439" y="317827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F82C77-B2F7-9346-8A7C-F4D09E4DE023}"/>
              </a:ext>
            </a:extLst>
          </p:cNvPr>
          <p:cNvSpPr txBox="1"/>
          <p:nvPr/>
        </p:nvSpPr>
        <p:spPr>
          <a:xfrm>
            <a:off x="6230439" y="493302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ADC65AB-DAF2-774F-A9C4-FBBA9AEFB739}"/>
              </a:ext>
            </a:extLst>
          </p:cNvPr>
          <p:cNvSpPr txBox="1"/>
          <p:nvPr/>
        </p:nvSpPr>
        <p:spPr>
          <a:xfrm>
            <a:off x="7960310" y="493297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B4A8F84-5B6A-7B45-A083-A978E3D83E6C}"/>
              </a:ext>
            </a:extLst>
          </p:cNvPr>
          <p:cNvSpPr txBox="1"/>
          <p:nvPr/>
        </p:nvSpPr>
        <p:spPr>
          <a:xfrm>
            <a:off x="7976952" y="137209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8714B8A-CEA3-5742-AC18-6BDE94557AA2}"/>
              </a:ext>
            </a:extLst>
          </p:cNvPr>
          <p:cNvSpPr txBox="1"/>
          <p:nvPr/>
        </p:nvSpPr>
        <p:spPr>
          <a:xfrm>
            <a:off x="7279954" y="142865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5CD8A8F-D99D-F64A-9246-C684BB5C47E2}"/>
              </a:ext>
            </a:extLst>
          </p:cNvPr>
          <p:cNvSpPr txBox="1"/>
          <p:nvPr/>
        </p:nvSpPr>
        <p:spPr>
          <a:xfrm>
            <a:off x="7162239" y="228603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708CFD5-0FF1-D549-A86F-B9D69AC9B31A}"/>
              </a:ext>
            </a:extLst>
          </p:cNvPr>
          <p:cNvSpPr txBox="1"/>
          <p:nvPr/>
        </p:nvSpPr>
        <p:spPr>
          <a:xfrm>
            <a:off x="7107614" y="316251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BE3D531-7CAD-244C-BAD0-6548BD97C498}"/>
              </a:ext>
            </a:extLst>
          </p:cNvPr>
          <p:cNvSpPr txBox="1"/>
          <p:nvPr/>
        </p:nvSpPr>
        <p:spPr>
          <a:xfrm>
            <a:off x="6208453" y="404939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33E63EF-BE27-EE47-8DA7-61B5883B4F92}"/>
              </a:ext>
            </a:extLst>
          </p:cNvPr>
          <p:cNvSpPr txBox="1"/>
          <p:nvPr/>
        </p:nvSpPr>
        <p:spPr>
          <a:xfrm>
            <a:off x="7142221" y="403207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826962D-FE21-4847-A209-1DE1143E257C}"/>
              </a:ext>
            </a:extLst>
          </p:cNvPr>
          <p:cNvSpPr txBox="1"/>
          <p:nvPr/>
        </p:nvSpPr>
        <p:spPr>
          <a:xfrm>
            <a:off x="7888799" y="403193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8DA9DD8-ABAC-1746-A5FE-7D93ED691383}"/>
              </a:ext>
            </a:extLst>
          </p:cNvPr>
          <p:cNvSpPr txBox="1"/>
          <p:nvPr/>
        </p:nvSpPr>
        <p:spPr>
          <a:xfrm>
            <a:off x="8887538" y="312409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90AF4D2-F9A2-E74B-9E10-D4A89853C026}"/>
              </a:ext>
            </a:extLst>
          </p:cNvPr>
          <p:cNvSpPr txBox="1"/>
          <p:nvPr/>
        </p:nvSpPr>
        <p:spPr>
          <a:xfrm>
            <a:off x="8870375" y="137195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DB7B08B-5E7C-BE4F-9141-436D36340971}"/>
              </a:ext>
            </a:extLst>
          </p:cNvPr>
          <p:cNvSpPr txBox="1"/>
          <p:nvPr/>
        </p:nvSpPr>
        <p:spPr>
          <a:xfrm>
            <a:off x="7078146" y="492277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71E3B4A-6C3E-644B-91A7-00221C6699E3}"/>
              </a:ext>
            </a:extLst>
          </p:cNvPr>
          <p:cNvSpPr txBox="1"/>
          <p:nvPr/>
        </p:nvSpPr>
        <p:spPr>
          <a:xfrm>
            <a:off x="8832913" y="494317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86719C9-1D8A-6146-8870-0BAF9C9A1722}"/>
              </a:ext>
            </a:extLst>
          </p:cNvPr>
          <p:cNvSpPr txBox="1"/>
          <p:nvPr/>
        </p:nvSpPr>
        <p:spPr>
          <a:xfrm>
            <a:off x="6206060" y="582900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CAC6-0F6C-0F48-9E3C-E7089B44110F}"/>
              </a:ext>
            </a:extLst>
          </p:cNvPr>
          <p:cNvSpPr txBox="1"/>
          <p:nvPr/>
        </p:nvSpPr>
        <p:spPr>
          <a:xfrm>
            <a:off x="7138370" y="579013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C88E6AC-FC9E-C94D-89DE-F25EB20A6E12}"/>
              </a:ext>
            </a:extLst>
          </p:cNvPr>
          <p:cNvSpPr txBox="1"/>
          <p:nvPr/>
        </p:nvSpPr>
        <p:spPr>
          <a:xfrm>
            <a:off x="7976952" y="58094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509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63C92149-440E-DB4D-BD6D-F5E23A26D0E1}"/>
              </a:ext>
            </a:extLst>
          </p:cNvPr>
          <p:cNvSpPr/>
          <p:nvPr/>
        </p:nvSpPr>
        <p:spPr>
          <a:xfrm rot="16200000">
            <a:off x="6007373" y="1383996"/>
            <a:ext cx="1768398" cy="1792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5C282C1-9A0A-AC48-9806-F5A4FD5F1219}"/>
              </a:ext>
            </a:extLst>
          </p:cNvPr>
          <p:cNvSpPr/>
          <p:nvPr/>
        </p:nvSpPr>
        <p:spPr>
          <a:xfrm rot="16200000">
            <a:off x="4236320" y="3172589"/>
            <a:ext cx="1754073" cy="176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7F5415-D3B8-474B-8F33-96572C54043A}"/>
              </a:ext>
            </a:extLst>
          </p:cNvPr>
          <p:cNvSpPr/>
          <p:nvPr/>
        </p:nvSpPr>
        <p:spPr>
          <a:xfrm rot="16200000">
            <a:off x="6013351" y="3157133"/>
            <a:ext cx="1756439" cy="17924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AC34A7-1504-3148-A625-5722E3A5F6AE}"/>
              </a:ext>
            </a:extLst>
          </p:cNvPr>
          <p:cNvSpPr/>
          <p:nvPr/>
        </p:nvSpPr>
        <p:spPr>
          <a:xfrm>
            <a:off x="4253502" y="1397285"/>
            <a:ext cx="3534312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1D713C-B6F8-6647-B7FA-9E0AE1F224EF}"/>
              </a:ext>
            </a:extLst>
          </p:cNvPr>
          <p:cNvSpPr/>
          <p:nvPr/>
        </p:nvSpPr>
        <p:spPr>
          <a:xfrm>
            <a:off x="6011528" y="1397285"/>
            <a:ext cx="1776286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AC4092-1CFE-8249-953B-6F8CB68E84F0}"/>
              </a:ext>
            </a:extLst>
          </p:cNvPr>
          <p:cNvSpPr/>
          <p:nvPr/>
        </p:nvSpPr>
        <p:spPr>
          <a:xfrm rot="5400000">
            <a:off x="5137080" y="2280863"/>
            <a:ext cx="1767156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4956456" y="1957697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C8C307-557D-DE4E-BEDF-0FD0E66AB2CD}"/>
              </a:ext>
            </a:extLst>
          </p:cNvPr>
          <p:cNvSpPr txBox="1"/>
          <p:nvPr/>
        </p:nvSpPr>
        <p:spPr>
          <a:xfrm>
            <a:off x="4714416" y="3731071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0.33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C51103-1530-9040-BFE5-88211BA3BB4B}"/>
              </a:ext>
            </a:extLst>
          </p:cNvPr>
          <p:cNvSpPr txBox="1"/>
          <p:nvPr/>
        </p:nvSpPr>
        <p:spPr>
          <a:xfrm>
            <a:off x="6468499" y="1966825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0.11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8CD96-B6D8-EA4F-BD8E-75BF541596ED}"/>
              </a:ext>
            </a:extLst>
          </p:cNvPr>
          <p:cNvSpPr txBox="1"/>
          <p:nvPr/>
        </p:nvSpPr>
        <p:spPr>
          <a:xfrm>
            <a:off x="6730289" y="3731071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196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>
            <a:extLst>
              <a:ext uri="{FF2B5EF4-FFF2-40B4-BE49-F238E27FC236}">
                <a16:creationId xmlns:a16="http://schemas.microsoft.com/office/drawing/2014/main" id="{18D42C5C-62FC-D34E-BE56-0937DEEA6E01}"/>
              </a:ext>
            </a:extLst>
          </p:cNvPr>
          <p:cNvSpPr/>
          <p:nvPr/>
        </p:nvSpPr>
        <p:spPr>
          <a:xfrm rot="16200000">
            <a:off x="5324125" y="5444812"/>
            <a:ext cx="516754" cy="566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0617BD4-308E-FC44-9417-2392FD7B3EF6}"/>
              </a:ext>
            </a:extLst>
          </p:cNvPr>
          <p:cNvSpPr txBox="1"/>
          <p:nvPr/>
        </p:nvSpPr>
        <p:spPr>
          <a:xfrm>
            <a:off x="5286887" y="5528743"/>
            <a:ext cx="12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0.33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6417494-E3E2-0149-92B8-175220A701A3}"/>
              </a:ext>
            </a:extLst>
          </p:cNvPr>
          <p:cNvSpPr/>
          <p:nvPr/>
        </p:nvSpPr>
        <p:spPr>
          <a:xfrm rot="16200000">
            <a:off x="5324125" y="2847958"/>
            <a:ext cx="516754" cy="566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387C966-972C-6547-8B6E-1CDED3A78773}"/>
              </a:ext>
            </a:extLst>
          </p:cNvPr>
          <p:cNvSpPr txBox="1"/>
          <p:nvPr/>
        </p:nvSpPr>
        <p:spPr>
          <a:xfrm>
            <a:off x="5286887" y="2931889"/>
            <a:ext cx="12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0.33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7AA32E2-6D63-F646-A0ED-86A3A3E2297E}"/>
              </a:ext>
            </a:extLst>
          </p:cNvPr>
          <p:cNvSpPr/>
          <p:nvPr/>
        </p:nvSpPr>
        <p:spPr>
          <a:xfrm rot="16200000">
            <a:off x="5308614" y="3359294"/>
            <a:ext cx="528935" cy="5770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0723F1C-8963-0545-906E-E4416750BE71}"/>
              </a:ext>
            </a:extLst>
          </p:cNvPr>
          <p:cNvSpPr/>
          <p:nvPr/>
        </p:nvSpPr>
        <p:spPr>
          <a:xfrm rot="16200000">
            <a:off x="5311835" y="1824282"/>
            <a:ext cx="522374" cy="556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DA23F40-11B6-8E49-A4D6-A82088F2748E}"/>
              </a:ext>
            </a:extLst>
          </p:cNvPr>
          <p:cNvSpPr/>
          <p:nvPr/>
        </p:nvSpPr>
        <p:spPr>
          <a:xfrm rot="16200000">
            <a:off x="5308616" y="748896"/>
            <a:ext cx="528935" cy="5770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82AA9A5-7CFA-FE40-BFEF-D5D674C8498D}"/>
              </a:ext>
            </a:extLst>
          </p:cNvPr>
          <p:cNvSpPr/>
          <p:nvPr/>
        </p:nvSpPr>
        <p:spPr>
          <a:xfrm rot="16200000">
            <a:off x="5309562" y="1289457"/>
            <a:ext cx="516754" cy="566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0E80FF0-6BEB-3F41-8F44-A532DDCB6436}"/>
              </a:ext>
            </a:extLst>
          </p:cNvPr>
          <p:cNvSpPr/>
          <p:nvPr/>
        </p:nvSpPr>
        <p:spPr>
          <a:xfrm rot="16200000">
            <a:off x="2671401" y="416359"/>
            <a:ext cx="894108" cy="941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2923E7D-91AB-214B-BB08-7E25B00354D8}"/>
              </a:ext>
            </a:extLst>
          </p:cNvPr>
          <p:cNvSpPr/>
          <p:nvPr/>
        </p:nvSpPr>
        <p:spPr>
          <a:xfrm rot="16200000">
            <a:off x="1811016" y="1360523"/>
            <a:ext cx="864746" cy="831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51E9F7D-484B-3D4E-9966-C551732864F0}"/>
              </a:ext>
            </a:extLst>
          </p:cNvPr>
          <p:cNvSpPr/>
          <p:nvPr/>
        </p:nvSpPr>
        <p:spPr>
          <a:xfrm rot="16200000">
            <a:off x="2689605" y="1301808"/>
            <a:ext cx="864745" cy="948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5393807" y="294561"/>
            <a:ext cx="5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C51103-1530-9040-BFE5-88211BA3BB4B}"/>
              </a:ext>
            </a:extLst>
          </p:cNvPr>
          <p:cNvSpPr txBox="1"/>
          <p:nvPr/>
        </p:nvSpPr>
        <p:spPr>
          <a:xfrm>
            <a:off x="5285822" y="825243"/>
            <a:ext cx="87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0.11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D40689-2692-6B47-B84B-6F0F3AAFD1B4}"/>
              </a:ext>
            </a:extLst>
          </p:cNvPr>
          <p:cNvSpPr/>
          <p:nvPr/>
        </p:nvSpPr>
        <p:spPr>
          <a:xfrm>
            <a:off x="5294750" y="266106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B8F50B-936A-BD45-A24C-990DF9041DBB}"/>
              </a:ext>
            </a:extLst>
          </p:cNvPr>
          <p:cNvSpPr/>
          <p:nvPr/>
        </p:nvSpPr>
        <p:spPr>
          <a:xfrm>
            <a:off x="5294749" y="783771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06D133-1AE4-B34D-9771-31F843BA7144}"/>
              </a:ext>
            </a:extLst>
          </p:cNvPr>
          <p:cNvSpPr/>
          <p:nvPr/>
        </p:nvSpPr>
        <p:spPr>
          <a:xfrm>
            <a:off x="5294750" y="1307980"/>
            <a:ext cx="559785" cy="528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CB1175E-9A31-5A4D-A6CA-472E4979D2F7}"/>
              </a:ext>
            </a:extLst>
          </p:cNvPr>
          <p:cNvSpPr/>
          <p:nvPr/>
        </p:nvSpPr>
        <p:spPr>
          <a:xfrm>
            <a:off x="5294749" y="183640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214B9FA-405B-1042-B05B-84D8A372FC80}"/>
              </a:ext>
            </a:extLst>
          </p:cNvPr>
          <p:cNvSpPr/>
          <p:nvPr/>
        </p:nvSpPr>
        <p:spPr>
          <a:xfrm>
            <a:off x="5294748" y="2354072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8F23270-E401-9D46-BCCC-3CAF08D615E7}"/>
              </a:ext>
            </a:extLst>
          </p:cNvPr>
          <p:cNvSpPr/>
          <p:nvPr/>
        </p:nvSpPr>
        <p:spPr>
          <a:xfrm>
            <a:off x="5294747" y="287173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E6458A-2871-4C44-8BE0-31892293EC62}"/>
              </a:ext>
            </a:extLst>
          </p:cNvPr>
          <p:cNvSpPr/>
          <p:nvPr/>
        </p:nvSpPr>
        <p:spPr>
          <a:xfrm>
            <a:off x="5294750" y="3389402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D9F3865-610F-C841-820C-781DD4A3FC7E}"/>
              </a:ext>
            </a:extLst>
          </p:cNvPr>
          <p:cNvSpPr/>
          <p:nvPr/>
        </p:nvSpPr>
        <p:spPr>
          <a:xfrm>
            <a:off x="5294749" y="390706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5187DCA-6EEB-5941-8F3D-D9303A42D8E0}"/>
              </a:ext>
            </a:extLst>
          </p:cNvPr>
          <p:cNvSpPr/>
          <p:nvPr/>
        </p:nvSpPr>
        <p:spPr>
          <a:xfrm>
            <a:off x="5294750" y="4442038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4526B7-94FC-2B49-98A3-986592F88920}"/>
              </a:ext>
            </a:extLst>
          </p:cNvPr>
          <p:cNvSpPr/>
          <p:nvPr/>
        </p:nvSpPr>
        <p:spPr>
          <a:xfrm>
            <a:off x="5294749" y="4959703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6ED48BE-9634-0B45-A497-FCEF488248A8}"/>
              </a:ext>
            </a:extLst>
          </p:cNvPr>
          <p:cNvSpPr/>
          <p:nvPr/>
        </p:nvSpPr>
        <p:spPr>
          <a:xfrm>
            <a:off x="5294748" y="5477368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08B053A-3372-8641-B892-B5CFDEED3D5E}"/>
              </a:ext>
            </a:extLst>
          </p:cNvPr>
          <p:cNvSpPr/>
          <p:nvPr/>
        </p:nvSpPr>
        <p:spPr>
          <a:xfrm>
            <a:off x="5294747" y="5995033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3F701E-E081-6C4D-B55D-F5637C223F40}"/>
              </a:ext>
            </a:extLst>
          </p:cNvPr>
          <p:cNvSpPr txBox="1"/>
          <p:nvPr/>
        </p:nvSpPr>
        <p:spPr>
          <a:xfrm>
            <a:off x="5272324" y="1373388"/>
            <a:ext cx="12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0.33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D8CD932-C593-4540-B561-36A8DC95C7FC}"/>
              </a:ext>
            </a:extLst>
          </p:cNvPr>
          <p:cNvSpPr txBox="1"/>
          <p:nvPr/>
        </p:nvSpPr>
        <p:spPr>
          <a:xfrm>
            <a:off x="5383150" y="1865254"/>
            <a:ext cx="45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6487362-F756-084B-9596-ABD99A2C6FF0}"/>
              </a:ext>
            </a:extLst>
          </p:cNvPr>
          <p:cNvSpPr txBox="1"/>
          <p:nvPr/>
        </p:nvSpPr>
        <p:spPr>
          <a:xfrm>
            <a:off x="5393807" y="23643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2FAC6B-04C3-1745-8586-F46E3A4DEA53}"/>
              </a:ext>
            </a:extLst>
          </p:cNvPr>
          <p:cNvSpPr txBox="1"/>
          <p:nvPr/>
        </p:nvSpPr>
        <p:spPr>
          <a:xfrm>
            <a:off x="5393807" y="392152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A80DAA5-339C-3D44-8997-31DF6A973A30}"/>
              </a:ext>
            </a:extLst>
          </p:cNvPr>
          <p:cNvSpPr txBox="1"/>
          <p:nvPr/>
        </p:nvSpPr>
        <p:spPr>
          <a:xfrm>
            <a:off x="5393807" y="496491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3BD1350-4752-6048-9BA4-DB200B2D8F9C}"/>
              </a:ext>
            </a:extLst>
          </p:cNvPr>
          <p:cNvSpPr txBox="1"/>
          <p:nvPr/>
        </p:nvSpPr>
        <p:spPr>
          <a:xfrm>
            <a:off x="5393807" y="599753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0AA14A2-7828-8045-9696-CB21A78764F2}"/>
              </a:ext>
            </a:extLst>
          </p:cNvPr>
          <p:cNvSpPr/>
          <p:nvPr/>
        </p:nvSpPr>
        <p:spPr>
          <a:xfrm>
            <a:off x="2658907" y="441256"/>
            <a:ext cx="937306" cy="17671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5F4DF5C-5372-0643-BAB5-6FA94D4235C2}"/>
              </a:ext>
            </a:extLst>
          </p:cNvPr>
          <p:cNvSpPr/>
          <p:nvPr/>
        </p:nvSpPr>
        <p:spPr>
          <a:xfrm>
            <a:off x="1819927" y="441258"/>
            <a:ext cx="1776286" cy="1767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E752C93-5391-3843-B72E-E5B9787EBA16}"/>
              </a:ext>
            </a:extLst>
          </p:cNvPr>
          <p:cNvSpPr/>
          <p:nvPr/>
        </p:nvSpPr>
        <p:spPr>
          <a:xfrm rot="5400000">
            <a:off x="2255329" y="5858"/>
            <a:ext cx="905482" cy="1776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C47ADE5-C3B1-3842-A07F-59D0BABB3BD5}"/>
              </a:ext>
            </a:extLst>
          </p:cNvPr>
          <p:cNvSpPr txBox="1"/>
          <p:nvPr/>
        </p:nvSpPr>
        <p:spPr>
          <a:xfrm>
            <a:off x="2739134" y="61894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4F25207-467F-5D4A-8ECE-2DFDA3D3E411}"/>
              </a:ext>
            </a:extLst>
          </p:cNvPr>
          <p:cNvSpPr txBox="1"/>
          <p:nvPr/>
        </p:nvSpPr>
        <p:spPr>
          <a:xfrm>
            <a:off x="2059514" y="661632"/>
            <a:ext cx="33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1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0F4D441-9815-9842-A5AB-DBBC324341DB}"/>
              </a:ext>
            </a:extLst>
          </p:cNvPr>
          <p:cNvSpPr txBox="1"/>
          <p:nvPr/>
        </p:nvSpPr>
        <p:spPr>
          <a:xfrm>
            <a:off x="1882709" y="1567114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ED84E58-CBF3-944E-AF64-6DEEF4FF71AC}"/>
              </a:ext>
            </a:extLst>
          </p:cNvPr>
          <p:cNvSpPr txBox="1"/>
          <p:nvPr/>
        </p:nvSpPr>
        <p:spPr>
          <a:xfrm>
            <a:off x="2935932" y="1569619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4A76B05-9D0E-8542-8F00-29A618FDF059}"/>
              </a:ext>
            </a:extLst>
          </p:cNvPr>
          <p:cNvCxnSpPr>
            <a:cxnSpLocks/>
          </p:cNvCxnSpPr>
          <p:nvPr/>
        </p:nvCxnSpPr>
        <p:spPr>
          <a:xfrm flipV="1">
            <a:off x="3596213" y="274526"/>
            <a:ext cx="1698534" cy="173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7150819-2C18-7E46-840C-12F2858CB8A5}"/>
              </a:ext>
            </a:extLst>
          </p:cNvPr>
          <p:cNvCxnSpPr>
            <a:cxnSpLocks/>
          </p:cNvCxnSpPr>
          <p:nvPr/>
        </p:nvCxnSpPr>
        <p:spPr>
          <a:xfrm>
            <a:off x="3596213" y="2208415"/>
            <a:ext cx="1698534" cy="155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3AB349BB-BD26-004D-8C20-CEBB2BC95DBB}"/>
              </a:ext>
            </a:extLst>
          </p:cNvPr>
          <p:cNvSpPr/>
          <p:nvPr/>
        </p:nvSpPr>
        <p:spPr>
          <a:xfrm>
            <a:off x="8539382" y="2377953"/>
            <a:ext cx="1776286" cy="1767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FBDEEAAB-5B8F-5D4B-BA93-E956A3A40B5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5854535" y="524939"/>
            <a:ext cx="2684847" cy="2736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AF5438A6-BC20-B24D-A02F-9761DE94A0AB}"/>
              </a:ext>
            </a:extLst>
          </p:cNvPr>
          <p:cNvCxnSpPr>
            <a:cxnSpLocks/>
            <a:stCxn id="30" idx="3"/>
            <a:endCxn id="76" idx="1"/>
          </p:cNvCxnSpPr>
          <p:nvPr/>
        </p:nvCxnSpPr>
        <p:spPr>
          <a:xfrm>
            <a:off x="5854534" y="1042604"/>
            <a:ext cx="2684848" cy="2218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2EADB06A-C845-8F42-9482-20D42EC9FB5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0665" y="1626880"/>
            <a:ext cx="2658717" cy="1634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F57EB4FB-E784-3B44-B5CC-D75F159E6478}"/>
              </a:ext>
            </a:extLst>
          </p:cNvPr>
          <p:cNvCxnSpPr>
            <a:cxnSpLocks/>
            <a:stCxn id="32" idx="3"/>
            <a:endCxn id="76" idx="1"/>
          </p:cNvCxnSpPr>
          <p:nvPr/>
        </p:nvCxnSpPr>
        <p:spPr>
          <a:xfrm>
            <a:off x="5854534" y="2095240"/>
            <a:ext cx="2684848" cy="1166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3B22268F-2E80-7C47-BF10-39E049F6366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0665" y="2667070"/>
            <a:ext cx="2658717" cy="59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2DE8DB1E-41E0-1941-BC00-D2B6092ACD3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28391" y="3190290"/>
            <a:ext cx="2710991" cy="7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BEB2B2E3-BD64-764B-8A84-412A1B728FED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80665" y="3261532"/>
            <a:ext cx="2658717" cy="40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529C14A-0F7F-924E-8617-8F40F8771687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73019" y="3261532"/>
            <a:ext cx="2666363" cy="924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F2D0079F-B975-F34A-931D-E00907EA37E3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5854535" y="3261532"/>
            <a:ext cx="2684847" cy="1439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>
            <a:extLst>
              <a:ext uri="{FF2B5EF4-FFF2-40B4-BE49-F238E27FC236}">
                <a16:creationId xmlns:a16="http://schemas.microsoft.com/office/drawing/2014/main" id="{7BCED4F5-AD62-7046-98A5-B52AF5BD790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80665" y="3261532"/>
            <a:ext cx="2658717" cy="195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390BDFD1-841A-6E4D-9D19-4800F2580E95}"/>
              </a:ext>
            </a:extLst>
          </p:cNvPr>
          <p:cNvCxnSpPr>
            <a:cxnSpLocks/>
            <a:stCxn id="42" idx="3"/>
            <a:endCxn id="76" idx="1"/>
          </p:cNvCxnSpPr>
          <p:nvPr/>
        </p:nvCxnSpPr>
        <p:spPr>
          <a:xfrm flipV="1">
            <a:off x="5854533" y="3261532"/>
            <a:ext cx="2684849" cy="247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7C3C60D-B57F-EC41-A524-C11A30A22D4C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46187" y="3261532"/>
            <a:ext cx="2693195" cy="299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9C033604-19DC-6441-A72F-7980A4234293}"/>
              </a:ext>
            </a:extLst>
          </p:cNvPr>
          <p:cNvSpPr/>
          <p:nvPr/>
        </p:nvSpPr>
        <p:spPr>
          <a:xfrm>
            <a:off x="8953995" y="2911985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963DEF7-3B14-FB4B-835C-A6BB262F9E0A}"/>
              </a:ext>
            </a:extLst>
          </p:cNvPr>
          <p:cNvSpPr/>
          <p:nvPr/>
        </p:nvSpPr>
        <p:spPr>
          <a:xfrm>
            <a:off x="9735694" y="2898045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6BC47A8-629E-A54D-B5C4-58FA9C34222B}"/>
              </a:ext>
            </a:extLst>
          </p:cNvPr>
          <p:cNvSpPr/>
          <p:nvPr/>
        </p:nvSpPr>
        <p:spPr>
          <a:xfrm rot="5400000">
            <a:off x="9344844" y="2292983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B7FE3DD-EFFB-A047-9D13-BDD6A6CBEC31}"/>
              </a:ext>
            </a:extLst>
          </p:cNvPr>
          <p:cNvSpPr txBox="1"/>
          <p:nvPr/>
        </p:nvSpPr>
        <p:spPr>
          <a:xfrm>
            <a:off x="5272324" y="3427716"/>
            <a:ext cx="87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0.11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BA1E783-0F0E-CA4A-8DF4-F62DDFB0ABD9}"/>
              </a:ext>
            </a:extLst>
          </p:cNvPr>
          <p:cNvSpPr/>
          <p:nvPr/>
        </p:nvSpPr>
        <p:spPr>
          <a:xfrm rot="16200000">
            <a:off x="5319484" y="4408982"/>
            <a:ext cx="522374" cy="556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EA23611A-51CB-7147-967D-4AA956BBE3AD}"/>
              </a:ext>
            </a:extLst>
          </p:cNvPr>
          <p:cNvSpPr txBox="1"/>
          <p:nvPr/>
        </p:nvSpPr>
        <p:spPr>
          <a:xfrm>
            <a:off x="5390799" y="4449954"/>
            <a:ext cx="45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27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AC34A7-1504-3148-A625-5722E3A5F6AE}"/>
              </a:ext>
            </a:extLst>
          </p:cNvPr>
          <p:cNvSpPr/>
          <p:nvPr/>
        </p:nvSpPr>
        <p:spPr>
          <a:xfrm rot="5400000">
            <a:off x="1892879" y="2767857"/>
            <a:ext cx="3536151" cy="90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8CD96-B6D8-EA4F-BD8E-75BF541596ED}"/>
              </a:ext>
            </a:extLst>
          </p:cNvPr>
          <p:cNvSpPr txBox="1"/>
          <p:nvPr/>
        </p:nvSpPr>
        <p:spPr>
          <a:xfrm>
            <a:off x="5189177" y="3644808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521069D-D629-DC40-A85D-0B41C8AC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613"/>
            <a:ext cx="2854385" cy="214078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28AA175-E3D8-D445-B95F-632DDBD9DDCA}"/>
              </a:ext>
            </a:extLst>
          </p:cNvPr>
          <p:cNvSpPr/>
          <p:nvPr/>
        </p:nvSpPr>
        <p:spPr>
          <a:xfrm rot="5400000">
            <a:off x="3588291" y="2767857"/>
            <a:ext cx="3536151" cy="90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9D0032C-0FCF-574D-827A-68F9461676A3}"/>
              </a:ext>
            </a:extLst>
          </p:cNvPr>
          <p:cNvSpPr/>
          <p:nvPr/>
        </p:nvSpPr>
        <p:spPr>
          <a:xfrm rot="5400000">
            <a:off x="5283702" y="2767857"/>
            <a:ext cx="3536151" cy="90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9FB7DA32-7B65-0A4E-A23D-16E8EB81E81D}"/>
              </a:ext>
            </a:extLst>
          </p:cNvPr>
          <p:cNvSpPr/>
          <p:nvPr/>
        </p:nvSpPr>
        <p:spPr>
          <a:xfrm>
            <a:off x="2566142" y="3000769"/>
            <a:ext cx="474453" cy="439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AAA839F-FF7A-F646-9A78-6E4C823269B4}"/>
              </a:ext>
            </a:extLst>
          </p:cNvPr>
          <p:cNvSpPr/>
          <p:nvPr/>
        </p:nvSpPr>
        <p:spPr>
          <a:xfrm>
            <a:off x="4271822" y="3000769"/>
            <a:ext cx="474453" cy="439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DB10E67C-9B95-B246-84AF-D27763CF0B2F}"/>
              </a:ext>
            </a:extLst>
          </p:cNvPr>
          <p:cNvSpPr/>
          <p:nvPr/>
        </p:nvSpPr>
        <p:spPr>
          <a:xfrm>
            <a:off x="5976751" y="3000769"/>
            <a:ext cx="474453" cy="439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EFF4C0-0134-914F-A8C6-3B253D3D1EC3}"/>
              </a:ext>
            </a:extLst>
          </p:cNvPr>
          <p:cNvSpPr txBox="1"/>
          <p:nvPr/>
        </p:nvSpPr>
        <p:spPr>
          <a:xfrm rot="5400000">
            <a:off x="4061598" y="3256051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Activation Function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F89AB48-0E4D-E74F-B366-9C82A9C4AC3A}"/>
              </a:ext>
            </a:extLst>
          </p:cNvPr>
          <p:cNvSpPr txBox="1"/>
          <p:nvPr/>
        </p:nvSpPr>
        <p:spPr>
          <a:xfrm rot="5400000">
            <a:off x="2402688" y="3341596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Convolution Layer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AD091D9-172B-DB4D-8B0D-D25454799478}"/>
              </a:ext>
            </a:extLst>
          </p:cNvPr>
          <p:cNvSpPr txBox="1"/>
          <p:nvPr/>
        </p:nvSpPr>
        <p:spPr>
          <a:xfrm rot="5400000">
            <a:off x="5415972" y="3974455"/>
            <a:ext cx="3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Pooling Layer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17D696-5E27-F744-9F64-2EC5FF6A4020}"/>
              </a:ext>
            </a:extLst>
          </p:cNvPr>
          <p:cNvSpPr/>
          <p:nvPr/>
        </p:nvSpPr>
        <p:spPr>
          <a:xfrm rot="5400000">
            <a:off x="6833930" y="2767857"/>
            <a:ext cx="3536151" cy="90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B4F4A3A4-CC01-474A-BFC0-432FD6C1849D}"/>
              </a:ext>
            </a:extLst>
          </p:cNvPr>
          <p:cNvSpPr/>
          <p:nvPr/>
        </p:nvSpPr>
        <p:spPr>
          <a:xfrm>
            <a:off x="7607318" y="3000769"/>
            <a:ext cx="474453" cy="439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915552C-9C1D-674E-8829-36BA8997466C}"/>
              </a:ext>
            </a:extLst>
          </p:cNvPr>
          <p:cNvSpPr txBox="1"/>
          <p:nvPr/>
        </p:nvSpPr>
        <p:spPr>
          <a:xfrm rot="5400000">
            <a:off x="6961801" y="3597983"/>
            <a:ext cx="3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Fully Connected Layer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BBEB602D-E204-8548-84A0-5EA5AAC76CAE}"/>
              </a:ext>
            </a:extLst>
          </p:cNvPr>
          <p:cNvSpPr/>
          <p:nvPr/>
        </p:nvSpPr>
        <p:spPr>
          <a:xfrm>
            <a:off x="9208092" y="3000769"/>
            <a:ext cx="474453" cy="439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AF6C963-06EC-8B4B-B21F-B0E10B679F21}"/>
              </a:ext>
            </a:extLst>
          </p:cNvPr>
          <p:cNvSpPr txBox="1"/>
          <p:nvPr/>
        </p:nvSpPr>
        <p:spPr>
          <a:xfrm>
            <a:off x="9699345" y="3036077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080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48EC422-C8FA-BA43-8942-0D1B286D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8100"/>
            <a:ext cx="10642600" cy="67818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71B7EB1-BF1A-E641-8463-C4C7AD33FFBE}"/>
              </a:ext>
            </a:extLst>
          </p:cNvPr>
          <p:cNvSpPr/>
          <p:nvPr/>
        </p:nvSpPr>
        <p:spPr>
          <a:xfrm>
            <a:off x="774700" y="38100"/>
            <a:ext cx="2185068" cy="1742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58E5CB0B-9343-884F-B208-4CC1D868E258}"/>
              </a:ext>
            </a:extLst>
          </p:cNvPr>
          <p:cNvSpPr/>
          <p:nvPr/>
        </p:nvSpPr>
        <p:spPr>
          <a:xfrm rot="16200000">
            <a:off x="6900800" y="1412871"/>
            <a:ext cx="883580" cy="84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8D85A7F-9E25-5146-89D7-CC858CCEA853}"/>
              </a:ext>
            </a:extLst>
          </p:cNvPr>
          <p:cNvSpPr/>
          <p:nvPr/>
        </p:nvSpPr>
        <p:spPr>
          <a:xfrm rot="16200000">
            <a:off x="6458299" y="1865320"/>
            <a:ext cx="883580" cy="1731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4202DC0-03DE-184C-A648-B11FBBDA39F1}"/>
              </a:ext>
            </a:extLst>
          </p:cNvPr>
          <p:cNvSpPr/>
          <p:nvPr/>
        </p:nvSpPr>
        <p:spPr>
          <a:xfrm rot="16200000">
            <a:off x="6009556" y="3175542"/>
            <a:ext cx="1758027" cy="1754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68965DA-2ADC-9444-8741-A831FBF03448}"/>
              </a:ext>
            </a:extLst>
          </p:cNvPr>
          <p:cNvSpPr/>
          <p:nvPr/>
        </p:nvSpPr>
        <p:spPr>
          <a:xfrm rot="16200000">
            <a:off x="3374487" y="2291965"/>
            <a:ext cx="3525183" cy="1754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B3252-0F3E-4144-865D-D2D8C19A1F17}"/>
              </a:ext>
            </a:extLst>
          </p:cNvPr>
          <p:cNvSpPr/>
          <p:nvPr/>
        </p:nvSpPr>
        <p:spPr>
          <a:xfrm rot="5400000">
            <a:off x="5578869" y="71918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AC34A7-1504-3148-A625-5722E3A5F6AE}"/>
              </a:ext>
            </a:extLst>
          </p:cNvPr>
          <p:cNvSpPr/>
          <p:nvPr/>
        </p:nvSpPr>
        <p:spPr>
          <a:xfrm>
            <a:off x="4253502" y="1397285"/>
            <a:ext cx="3534312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1D713C-B6F8-6647-B7FA-9E0AE1F224EF}"/>
              </a:ext>
            </a:extLst>
          </p:cNvPr>
          <p:cNvSpPr/>
          <p:nvPr/>
        </p:nvSpPr>
        <p:spPr>
          <a:xfrm>
            <a:off x="6904236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B9072-5922-2046-884B-400E1F55BAEB}"/>
              </a:ext>
            </a:extLst>
          </p:cNvPr>
          <p:cNvSpPr/>
          <p:nvPr/>
        </p:nvSpPr>
        <p:spPr>
          <a:xfrm>
            <a:off x="6020658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9EF1C9-E51A-1F4C-95F7-0315A0DDBF04}"/>
              </a:ext>
            </a:extLst>
          </p:cNvPr>
          <p:cNvSpPr/>
          <p:nvPr/>
        </p:nvSpPr>
        <p:spPr>
          <a:xfrm>
            <a:off x="5137080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5E2B37-C505-BE40-B87F-1189026D1DD4}"/>
              </a:ext>
            </a:extLst>
          </p:cNvPr>
          <p:cNvSpPr/>
          <p:nvPr/>
        </p:nvSpPr>
        <p:spPr>
          <a:xfrm>
            <a:off x="4253502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3B2DA6-0A00-B248-8FD1-04F66CA4823E}"/>
              </a:ext>
            </a:extLst>
          </p:cNvPr>
          <p:cNvSpPr/>
          <p:nvPr/>
        </p:nvSpPr>
        <p:spPr>
          <a:xfrm rot="5400000">
            <a:off x="5578869" y="955496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AC4092-1CFE-8249-953B-6F8CB68E84F0}"/>
              </a:ext>
            </a:extLst>
          </p:cNvPr>
          <p:cNvSpPr/>
          <p:nvPr/>
        </p:nvSpPr>
        <p:spPr>
          <a:xfrm rot="5400000">
            <a:off x="5578869" y="1839074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49C828C-A52C-1542-B666-80577CA9F2D1}"/>
              </a:ext>
            </a:extLst>
          </p:cNvPr>
          <p:cNvSpPr/>
          <p:nvPr/>
        </p:nvSpPr>
        <p:spPr>
          <a:xfrm rot="5400000">
            <a:off x="5578871" y="2722652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3094BC-63D6-0F40-B0A5-DD29D7D75C7C}"/>
              </a:ext>
            </a:extLst>
          </p:cNvPr>
          <p:cNvSpPr txBox="1"/>
          <p:nvPr/>
        </p:nvSpPr>
        <p:spPr>
          <a:xfrm>
            <a:off x="4374385" y="246104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4374385" y="158612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D845B9-ED65-2E41-8F2B-965FB8CDE02C}"/>
              </a:ext>
            </a:extLst>
          </p:cNvPr>
          <p:cNvSpPr txBox="1"/>
          <p:nvPr/>
        </p:nvSpPr>
        <p:spPr>
          <a:xfrm>
            <a:off x="4374385" y="334462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C8C307-557D-DE4E-BEDF-0FD0E66AB2CD}"/>
              </a:ext>
            </a:extLst>
          </p:cNvPr>
          <p:cNvSpPr txBox="1"/>
          <p:nvPr/>
        </p:nvSpPr>
        <p:spPr>
          <a:xfrm>
            <a:off x="4374385" y="423956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D20EE0-8E2F-C54B-8F18-0B4CAE12D1DF}"/>
              </a:ext>
            </a:extLst>
          </p:cNvPr>
          <p:cNvSpPr txBox="1"/>
          <p:nvPr/>
        </p:nvSpPr>
        <p:spPr>
          <a:xfrm>
            <a:off x="5257961" y="246104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E0024C-364E-EB41-AC10-0DEC38DEBAD3}"/>
              </a:ext>
            </a:extLst>
          </p:cNvPr>
          <p:cNvSpPr txBox="1"/>
          <p:nvPr/>
        </p:nvSpPr>
        <p:spPr>
          <a:xfrm>
            <a:off x="5257961" y="158612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F50CC2D-AC44-D14A-9D2E-9B2E3871F2DD}"/>
              </a:ext>
            </a:extLst>
          </p:cNvPr>
          <p:cNvSpPr txBox="1"/>
          <p:nvPr/>
        </p:nvSpPr>
        <p:spPr>
          <a:xfrm>
            <a:off x="5257961" y="334462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C61704-4F21-4945-BA3A-A4D279B111B5}"/>
              </a:ext>
            </a:extLst>
          </p:cNvPr>
          <p:cNvSpPr txBox="1"/>
          <p:nvPr/>
        </p:nvSpPr>
        <p:spPr>
          <a:xfrm>
            <a:off x="5257961" y="423956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233341-05F4-DA4D-B0CF-FEDB47DEE39E}"/>
              </a:ext>
            </a:extLst>
          </p:cNvPr>
          <p:cNvSpPr txBox="1"/>
          <p:nvPr/>
        </p:nvSpPr>
        <p:spPr>
          <a:xfrm>
            <a:off x="6138463" y="333325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073A00-BDC6-7546-A39A-77EF576B3ADE}"/>
              </a:ext>
            </a:extLst>
          </p:cNvPr>
          <p:cNvSpPr txBox="1"/>
          <p:nvPr/>
        </p:nvSpPr>
        <p:spPr>
          <a:xfrm>
            <a:off x="6138463" y="422819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F6229E2-A54D-7C47-AFBB-A0BC21D0804B}"/>
              </a:ext>
            </a:extLst>
          </p:cNvPr>
          <p:cNvSpPr txBox="1"/>
          <p:nvPr/>
        </p:nvSpPr>
        <p:spPr>
          <a:xfrm>
            <a:off x="7022039" y="333325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5F7F23A-25F2-D840-9C66-8FDF816CC8CC}"/>
              </a:ext>
            </a:extLst>
          </p:cNvPr>
          <p:cNvSpPr txBox="1"/>
          <p:nvPr/>
        </p:nvSpPr>
        <p:spPr>
          <a:xfrm>
            <a:off x="7022039" y="422819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0809A4-0326-5041-9989-705A7B64F790}"/>
              </a:ext>
            </a:extLst>
          </p:cNvPr>
          <p:cNvSpPr txBox="1"/>
          <p:nvPr/>
        </p:nvSpPr>
        <p:spPr>
          <a:xfrm>
            <a:off x="6138463" y="248107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D7A04C4-9952-884F-9EFF-FF6320562EFA}"/>
              </a:ext>
            </a:extLst>
          </p:cNvPr>
          <p:cNvSpPr txBox="1"/>
          <p:nvPr/>
        </p:nvSpPr>
        <p:spPr>
          <a:xfrm>
            <a:off x="6963139" y="248107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C51103-1530-9040-BFE5-88211BA3BB4B}"/>
              </a:ext>
            </a:extLst>
          </p:cNvPr>
          <p:cNvSpPr txBox="1"/>
          <p:nvPr/>
        </p:nvSpPr>
        <p:spPr>
          <a:xfrm>
            <a:off x="7022039" y="157746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60C2D1-DB6D-4146-A610-F6B9B303D8DC}"/>
              </a:ext>
            </a:extLst>
          </p:cNvPr>
          <p:cNvSpPr txBox="1"/>
          <p:nvPr/>
        </p:nvSpPr>
        <p:spPr>
          <a:xfrm>
            <a:off x="6279423" y="155743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3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24202DC0-03DE-184C-A648-B11FBBDA39F1}"/>
              </a:ext>
            </a:extLst>
          </p:cNvPr>
          <p:cNvSpPr/>
          <p:nvPr/>
        </p:nvSpPr>
        <p:spPr>
          <a:xfrm rot="16200000">
            <a:off x="6009556" y="3175542"/>
            <a:ext cx="1758027" cy="1754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68965DA-2ADC-9444-8741-A831FBF03448}"/>
              </a:ext>
            </a:extLst>
          </p:cNvPr>
          <p:cNvSpPr/>
          <p:nvPr/>
        </p:nvSpPr>
        <p:spPr>
          <a:xfrm rot="16200000">
            <a:off x="3369922" y="2287400"/>
            <a:ext cx="3534313" cy="1754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AC34A7-1504-3148-A625-5722E3A5F6AE}"/>
              </a:ext>
            </a:extLst>
          </p:cNvPr>
          <p:cNvSpPr/>
          <p:nvPr/>
        </p:nvSpPr>
        <p:spPr>
          <a:xfrm>
            <a:off x="4253502" y="1397285"/>
            <a:ext cx="3534312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1D713C-B6F8-6647-B7FA-9E0AE1F224EF}"/>
              </a:ext>
            </a:extLst>
          </p:cNvPr>
          <p:cNvSpPr/>
          <p:nvPr/>
        </p:nvSpPr>
        <p:spPr>
          <a:xfrm>
            <a:off x="6011528" y="1397285"/>
            <a:ext cx="1776286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AC4092-1CFE-8249-953B-6F8CB68E84F0}"/>
              </a:ext>
            </a:extLst>
          </p:cNvPr>
          <p:cNvSpPr/>
          <p:nvPr/>
        </p:nvSpPr>
        <p:spPr>
          <a:xfrm rot="5400000">
            <a:off x="5137080" y="2280863"/>
            <a:ext cx="1767156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4723543" y="1989675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0.3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C8C307-557D-DE4E-BEDF-0FD0E66AB2CD}"/>
              </a:ext>
            </a:extLst>
          </p:cNvPr>
          <p:cNvSpPr txBox="1"/>
          <p:nvPr/>
        </p:nvSpPr>
        <p:spPr>
          <a:xfrm>
            <a:off x="4728110" y="3756831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0.3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073A00-BDC6-7546-A39A-77EF576B3ADE}"/>
              </a:ext>
            </a:extLst>
          </p:cNvPr>
          <p:cNvSpPr txBox="1"/>
          <p:nvPr/>
        </p:nvSpPr>
        <p:spPr>
          <a:xfrm>
            <a:off x="6482193" y="3724853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0.3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C51103-1530-9040-BFE5-88211BA3BB4B}"/>
              </a:ext>
            </a:extLst>
          </p:cNvPr>
          <p:cNvSpPr txBox="1"/>
          <p:nvPr/>
        </p:nvSpPr>
        <p:spPr>
          <a:xfrm>
            <a:off x="6675954" y="1957697"/>
            <a:ext cx="12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4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hteck 93">
            <a:extLst>
              <a:ext uri="{FF2B5EF4-FFF2-40B4-BE49-F238E27FC236}">
                <a16:creationId xmlns:a16="http://schemas.microsoft.com/office/drawing/2014/main" id="{6B05B093-2F24-1D41-BBAB-8869DE39C92A}"/>
              </a:ext>
            </a:extLst>
          </p:cNvPr>
          <p:cNvSpPr/>
          <p:nvPr/>
        </p:nvSpPr>
        <p:spPr>
          <a:xfrm>
            <a:off x="8638428" y="4939759"/>
            <a:ext cx="885325" cy="8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3E57BCF-C6D0-A74D-9C61-0D3D6C181F9E}"/>
              </a:ext>
            </a:extLst>
          </p:cNvPr>
          <p:cNvSpPr/>
          <p:nvPr/>
        </p:nvSpPr>
        <p:spPr>
          <a:xfrm>
            <a:off x="3318939" y="513152"/>
            <a:ext cx="883580" cy="6206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1B52603-A2EA-9A45-99A8-9264CE5120BE}"/>
              </a:ext>
            </a:extLst>
          </p:cNvPr>
          <p:cNvSpPr/>
          <p:nvPr/>
        </p:nvSpPr>
        <p:spPr>
          <a:xfrm rot="16200000">
            <a:off x="4644166" y="110864"/>
            <a:ext cx="883580" cy="1766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E206D093-A339-2144-8864-D4A28239AF2D}"/>
              </a:ext>
            </a:extLst>
          </p:cNvPr>
          <p:cNvSpPr/>
          <p:nvPr/>
        </p:nvSpPr>
        <p:spPr>
          <a:xfrm rot="16200000">
            <a:off x="7723192" y="-367710"/>
            <a:ext cx="895932" cy="2705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EC7A81FA-B9F8-3643-B453-65D23B1B96DC}"/>
              </a:ext>
            </a:extLst>
          </p:cNvPr>
          <p:cNvSpPr/>
          <p:nvPr/>
        </p:nvSpPr>
        <p:spPr>
          <a:xfrm>
            <a:off x="7713390" y="2308157"/>
            <a:ext cx="907014" cy="2631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612C2EC9-CA53-E145-8913-8A0E0B4459F8}"/>
              </a:ext>
            </a:extLst>
          </p:cNvPr>
          <p:cNvSpPr/>
          <p:nvPr/>
        </p:nvSpPr>
        <p:spPr>
          <a:xfrm>
            <a:off x="6828249" y="4946604"/>
            <a:ext cx="942846" cy="1014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82A3ADA-7E73-3749-BDF4-948EEEC5A129}"/>
              </a:ext>
            </a:extLst>
          </p:cNvPr>
          <p:cNvSpPr/>
          <p:nvPr/>
        </p:nvSpPr>
        <p:spPr>
          <a:xfrm rot="16200000">
            <a:off x="5974615" y="551192"/>
            <a:ext cx="883580" cy="8668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39AB5A3-010C-ED48-A35F-6E2A6062B483}"/>
              </a:ext>
            </a:extLst>
          </p:cNvPr>
          <p:cNvSpPr/>
          <p:nvPr/>
        </p:nvSpPr>
        <p:spPr>
          <a:xfrm rot="16200000">
            <a:off x="7751227" y="1378109"/>
            <a:ext cx="883580" cy="931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4ABAD3E-5DCF-724C-8E3A-AFFCD1105E05}"/>
              </a:ext>
            </a:extLst>
          </p:cNvPr>
          <p:cNvSpPr/>
          <p:nvPr/>
        </p:nvSpPr>
        <p:spPr>
          <a:xfrm rot="16200000">
            <a:off x="5463444" y="2672800"/>
            <a:ext cx="1924680" cy="8668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178EDE9-C4D1-FE49-9871-2312DF82C5E1}"/>
              </a:ext>
            </a:extLst>
          </p:cNvPr>
          <p:cNvSpPr/>
          <p:nvPr/>
        </p:nvSpPr>
        <p:spPr>
          <a:xfrm rot="16200000">
            <a:off x="5985846" y="4951369"/>
            <a:ext cx="883580" cy="909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90633141-354C-E341-B555-82906772CDB3}"/>
              </a:ext>
            </a:extLst>
          </p:cNvPr>
          <p:cNvSpPr/>
          <p:nvPr/>
        </p:nvSpPr>
        <p:spPr>
          <a:xfrm rot="16200000">
            <a:off x="7756437" y="4969517"/>
            <a:ext cx="883580" cy="8668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F3E9DD3-36D5-BD43-95C9-4A9098B8C049}"/>
              </a:ext>
            </a:extLst>
          </p:cNvPr>
          <p:cNvSpPr/>
          <p:nvPr/>
        </p:nvSpPr>
        <p:spPr>
          <a:xfrm rot="16200000">
            <a:off x="2450747" y="3200655"/>
            <a:ext cx="5283210" cy="1754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AF8B2A3-4611-6A44-86E4-4EE5F3B9DE04}"/>
              </a:ext>
            </a:extLst>
          </p:cNvPr>
          <p:cNvSpPr/>
          <p:nvPr/>
        </p:nvSpPr>
        <p:spPr>
          <a:xfrm rot="16200000">
            <a:off x="5946197" y="1428958"/>
            <a:ext cx="929955" cy="8761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24DEA82-3952-FF42-83C8-85D14F7ACEBE}"/>
              </a:ext>
            </a:extLst>
          </p:cNvPr>
          <p:cNvSpPr/>
          <p:nvPr/>
        </p:nvSpPr>
        <p:spPr>
          <a:xfrm rot="16200000">
            <a:off x="5974044" y="4065096"/>
            <a:ext cx="883580" cy="866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44D758A3-700A-234B-ABDC-DEB800E4A02A}"/>
              </a:ext>
            </a:extLst>
          </p:cNvPr>
          <p:cNvSpPr/>
          <p:nvPr/>
        </p:nvSpPr>
        <p:spPr>
          <a:xfrm rot="16200000">
            <a:off x="7311323" y="4523975"/>
            <a:ext cx="883580" cy="3521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133FB66B-3724-A64A-8AE1-98B88930102E}"/>
              </a:ext>
            </a:extLst>
          </p:cNvPr>
          <p:cNvSpPr/>
          <p:nvPr/>
        </p:nvSpPr>
        <p:spPr>
          <a:xfrm rot="16200000">
            <a:off x="6849695" y="2268249"/>
            <a:ext cx="883580" cy="926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759B60B-86C3-C24F-8558-E0A8C2FD106E}"/>
              </a:ext>
            </a:extLst>
          </p:cNvPr>
          <p:cNvSpPr/>
          <p:nvPr/>
        </p:nvSpPr>
        <p:spPr>
          <a:xfrm rot="16200000">
            <a:off x="8626794" y="2287200"/>
            <a:ext cx="883580" cy="8878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67DD979-AB80-D640-A190-A0FDD964D2D5}"/>
              </a:ext>
            </a:extLst>
          </p:cNvPr>
          <p:cNvSpPr/>
          <p:nvPr/>
        </p:nvSpPr>
        <p:spPr>
          <a:xfrm rot="16200000">
            <a:off x="6843026" y="4074157"/>
            <a:ext cx="883580" cy="8668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6C3C094-0758-1D46-909C-5CD6011F9CD5}"/>
              </a:ext>
            </a:extLst>
          </p:cNvPr>
          <p:cNvSpPr/>
          <p:nvPr/>
        </p:nvSpPr>
        <p:spPr>
          <a:xfrm rot="16200000">
            <a:off x="8637286" y="4091234"/>
            <a:ext cx="883580" cy="866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6E619D6-BA24-C744-A31F-65625A6CB31A}"/>
              </a:ext>
            </a:extLst>
          </p:cNvPr>
          <p:cNvSpPr/>
          <p:nvPr/>
        </p:nvSpPr>
        <p:spPr>
          <a:xfrm rot="16200000">
            <a:off x="6860687" y="3193351"/>
            <a:ext cx="883580" cy="8668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C4D4417-9B0B-9945-BDB8-925F0F40DDBC}"/>
              </a:ext>
            </a:extLst>
          </p:cNvPr>
          <p:cNvSpPr/>
          <p:nvPr/>
        </p:nvSpPr>
        <p:spPr>
          <a:xfrm rot="16200000">
            <a:off x="8622238" y="3187341"/>
            <a:ext cx="883580" cy="89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D04C6EFB-2D9D-9C49-9A91-5401BF6B1A5E}"/>
              </a:ext>
            </a:extLst>
          </p:cNvPr>
          <p:cNvSpPr/>
          <p:nvPr/>
        </p:nvSpPr>
        <p:spPr>
          <a:xfrm rot="16200000">
            <a:off x="8628781" y="1407797"/>
            <a:ext cx="883580" cy="90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0D54BF-FF99-8348-BE24-125E9B396280}"/>
              </a:ext>
            </a:extLst>
          </p:cNvPr>
          <p:cNvSpPr/>
          <p:nvPr/>
        </p:nvSpPr>
        <p:spPr>
          <a:xfrm rot="5400000">
            <a:off x="4654194" y="-791111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BE8C141-C763-E648-9B88-4BF153BC9CE5}"/>
              </a:ext>
            </a:extLst>
          </p:cNvPr>
          <p:cNvSpPr/>
          <p:nvPr/>
        </p:nvSpPr>
        <p:spPr>
          <a:xfrm>
            <a:off x="5979561" y="53425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5334E0-AFE3-384C-8E79-AF8EA2308C79}"/>
              </a:ext>
            </a:extLst>
          </p:cNvPr>
          <p:cNvSpPr/>
          <p:nvPr/>
        </p:nvSpPr>
        <p:spPr>
          <a:xfrm>
            <a:off x="8630289" y="534256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0A128CC-F31C-9244-B717-737AF17F78E4}"/>
              </a:ext>
            </a:extLst>
          </p:cNvPr>
          <p:cNvSpPr/>
          <p:nvPr/>
        </p:nvSpPr>
        <p:spPr>
          <a:xfrm>
            <a:off x="4212405" y="53425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ECC2AB-D699-E241-BE91-6C34CE17F9CD}"/>
              </a:ext>
            </a:extLst>
          </p:cNvPr>
          <p:cNvSpPr/>
          <p:nvPr/>
        </p:nvSpPr>
        <p:spPr>
          <a:xfrm>
            <a:off x="3328827" y="534255"/>
            <a:ext cx="883578" cy="6185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55EE10-55D6-E149-A427-E7FA31998782}"/>
              </a:ext>
            </a:extLst>
          </p:cNvPr>
          <p:cNvSpPr/>
          <p:nvPr/>
        </p:nvSpPr>
        <p:spPr>
          <a:xfrm rot="5400000">
            <a:off x="5979558" y="-1232897"/>
            <a:ext cx="883578" cy="6185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B4D3B2-7E0F-A449-BB33-6C4B4874B77C}"/>
              </a:ext>
            </a:extLst>
          </p:cNvPr>
          <p:cNvSpPr/>
          <p:nvPr/>
        </p:nvSpPr>
        <p:spPr>
          <a:xfrm rot="5400000">
            <a:off x="5979558" y="-349319"/>
            <a:ext cx="883578" cy="6185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A6AA7F8-4B33-8140-B11D-8CD06DF92FCA}"/>
              </a:ext>
            </a:extLst>
          </p:cNvPr>
          <p:cNvSpPr/>
          <p:nvPr/>
        </p:nvSpPr>
        <p:spPr>
          <a:xfrm rot="5400000">
            <a:off x="5979559" y="534260"/>
            <a:ext cx="883578" cy="6185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253B3D-A1FF-C648-A1CF-245B102D361E}"/>
              </a:ext>
            </a:extLst>
          </p:cNvPr>
          <p:cNvSpPr/>
          <p:nvPr/>
        </p:nvSpPr>
        <p:spPr>
          <a:xfrm>
            <a:off x="6863139" y="534256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0370BA-C8EC-5246-9736-BCC000FBF194}"/>
              </a:ext>
            </a:extLst>
          </p:cNvPr>
          <p:cNvSpPr/>
          <p:nvPr/>
        </p:nvSpPr>
        <p:spPr>
          <a:xfrm>
            <a:off x="7746715" y="534256"/>
            <a:ext cx="883578" cy="61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66CD61-D82C-9D4D-8D49-7A3761C1C002}"/>
              </a:ext>
            </a:extLst>
          </p:cNvPr>
          <p:cNvSpPr/>
          <p:nvPr/>
        </p:nvSpPr>
        <p:spPr>
          <a:xfrm rot="5400000">
            <a:off x="5979557" y="1417836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5638BF2-C0AC-3F41-9B18-06391B0F2BBD}"/>
              </a:ext>
            </a:extLst>
          </p:cNvPr>
          <p:cNvSpPr/>
          <p:nvPr/>
        </p:nvSpPr>
        <p:spPr>
          <a:xfrm rot="5400000">
            <a:off x="5979557" y="2301414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818E7F-A64D-664C-9E59-A5A74CF89FE8}"/>
              </a:ext>
            </a:extLst>
          </p:cNvPr>
          <p:cNvSpPr/>
          <p:nvPr/>
        </p:nvSpPr>
        <p:spPr>
          <a:xfrm rot="5400000">
            <a:off x="5979557" y="3184992"/>
            <a:ext cx="883578" cy="61850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E3F446-6B64-E545-9ED9-7C4AE84B671A}"/>
              </a:ext>
            </a:extLst>
          </p:cNvPr>
          <p:cNvSpPr txBox="1"/>
          <p:nvPr/>
        </p:nvSpPr>
        <p:spPr>
          <a:xfrm>
            <a:off x="3428680" y="73599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F8E9576-3730-B148-8172-225F151010B3}"/>
              </a:ext>
            </a:extLst>
          </p:cNvPr>
          <p:cNvSpPr txBox="1"/>
          <p:nvPr/>
        </p:nvSpPr>
        <p:spPr>
          <a:xfrm>
            <a:off x="4305408" y="162066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C5E9D30-D980-1045-B478-B771E75E6616}"/>
              </a:ext>
            </a:extLst>
          </p:cNvPr>
          <p:cNvSpPr txBox="1"/>
          <p:nvPr/>
        </p:nvSpPr>
        <p:spPr>
          <a:xfrm>
            <a:off x="4355600" y="249558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33FA01-802A-754E-AA7C-032F16602590}"/>
              </a:ext>
            </a:extLst>
          </p:cNvPr>
          <p:cNvSpPr txBox="1"/>
          <p:nvPr/>
        </p:nvSpPr>
        <p:spPr>
          <a:xfrm>
            <a:off x="4338105" y="339605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A91A15-0381-F446-8B1A-2EA8D18E28F1}"/>
              </a:ext>
            </a:extLst>
          </p:cNvPr>
          <p:cNvSpPr txBox="1"/>
          <p:nvPr/>
        </p:nvSpPr>
        <p:spPr>
          <a:xfrm>
            <a:off x="4338105" y="427963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452D3C-CF9D-0F4B-9B5E-8FDFD797ED52}"/>
              </a:ext>
            </a:extLst>
          </p:cNvPr>
          <p:cNvSpPr txBox="1"/>
          <p:nvPr/>
        </p:nvSpPr>
        <p:spPr>
          <a:xfrm>
            <a:off x="4338105" y="511302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20F9A8A-E2CE-3A44-8B6C-CF189FA868BD}"/>
              </a:ext>
            </a:extLst>
          </p:cNvPr>
          <p:cNvSpPr txBox="1"/>
          <p:nvPr/>
        </p:nvSpPr>
        <p:spPr>
          <a:xfrm>
            <a:off x="4355600" y="601898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E558CF0-AF75-5C49-AF0A-E6648E4D69FF}"/>
              </a:ext>
            </a:extLst>
          </p:cNvPr>
          <p:cNvSpPr txBox="1"/>
          <p:nvPr/>
        </p:nvSpPr>
        <p:spPr>
          <a:xfrm>
            <a:off x="5221677" y="162066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CAFEB63-A3CE-2E41-BD4C-D7D1B21ED6A6}"/>
              </a:ext>
            </a:extLst>
          </p:cNvPr>
          <p:cNvSpPr txBox="1"/>
          <p:nvPr/>
        </p:nvSpPr>
        <p:spPr>
          <a:xfrm>
            <a:off x="5271869" y="249558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69475A0-5359-1548-BBA0-BACCA403CF2D}"/>
              </a:ext>
            </a:extLst>
          </p:cNvPr>
          <p:cNvSpPr txBox="1"/>
          <p:nvPr/>
        </p:nvSpPr>
        <p:spPr>
          <a:xfrm>
            <a:off x="5254374" y="339605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C3DA0C-194F-BF4E-A875-DBFE215EB36E}"/>
              </a:ext>
            </a:extLst>
          </p:cNvPr>
          <p:cNvSpPr txBox="1"/>
          <p:nvPr/>
        </p:nvSpPr>
        <p:spPr>
          <a:xfrm>
            <a:off x="5254374" y="427963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2DF5536-24BB-454D-84DC-50EBA36F017F}"/>
              </a:ext>
            </a:extLst>
          </p:cNvPr>
          <p:cNvSpPr txBox="1"/>
          <p:nvPr/>
        </p:nvSpPr>
        <p:spPr>
          <a:xfrm>
            <a:off x="5254374" y="511302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A504174-3451-6049-8C13-06E7FAB0DB01}"/>
              </a:ext>
            </a:extLst>
          </p:cNvPr>
          <p:cNvSpPr txBox="1"/>
          <p:nvPr/>
        </p:nvSpPr>
        <p:spPr>
          <a:xfrm>
            <a:off x="5271869" y="601898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4A9C038-1686-BD46-8214-D638124324D8}"/>
              </a:ext>
            </a:extLst>
          </p:cNvPr>
          <p:cNvSpPr txBox="1"/>
          <p:nvPr/>
        </p:nvSpPr>
        <p:spPr>
          <a:xfrm>
            <a:off x="6067504" y="721554"/>
            <a:ext cx="1297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82963E-8332-F248-A799-5FB454E8FC7D}"/>
              </a:ext>
            </a:extLst>
          </p:cNvPr>
          <p:cNvSpPr txBox="1"/>
          <p:nvPr/>
        </p:nvSpPr>
        <p:spPr>
          <a:xfrm>
            <a:off x="8707348" y="249558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78651A0-5165-EB48-BD5A-2B5EDC614418}"/>
              </a:ext>
            </a:extLst>
          </p:cNvPr>
          <p:cNvSpPr txBox="1"/>
          <p:nvPr/>
        </p:nvSpPr>
        <p:spPr>
          <a:xfrm>
            <a:off x="8707182" y="603131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063AF41-8427-3A40-8CB4-0DF403B1DEE4}"/>
              </a:ext>
            </a:extLst>
          </p:cNvPr>
          <p:cNvSpPr txBox="1"/>
          <p:nvPr/>
        </p:nvSpPr>
        <p:spPr>
          <a:xfrm>
            <a:off x="8706489" y="422924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EC63388-7B7C-3F44-BAD7-A0B521831D6F}"/>
              </a:ext>
            </a:extLst>
          </p:cNvPr>
          <p:cNvSpPr txBox="1"/>
          <p:nvPr/>
        </p:nvSpPr>
        <p:spPr>
          <a:xfrm>
            <a:off x="6164391" y="1620668"/>
            <a:ext cx="1297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2C3DED4-628F-7B48-B274-5676ABB3274F}"/>
              </a:ext>
            </a:extLst>
          </p:cNvPr>
          <p:cNvSpPr txBox="1"/>
          <p:nvPr/>
        </p:nvSpPr>
        <p:spPr>
          <a:xfrm>
            <a:off x="6110888" y="2531353"/>
            <a:ext cx="1297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066DD40-03BA-5943-8925-05377C3C652B}"/>
              </a:ext>
            </a:extLst>
          </p:cNvPr>
          <p:cNvSpPr txBox="1"/>
          <p:nvPr/>
        </p:nvSpPr>
        <p:spPr>
          <a:xfrm>
            <a:off x="6097089" y="338782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F82C77-B2F7-9346-8A7C-F4D09E4DE023}"/>
              </a:ext>
            </a:extLst>
          </p:cNvPr>
          <p:cNvSpPr txBox="1"/>
          <p:nvPr/>
        </p:nvSpPr>
        <p:spPr>
          <a:xfrm>
            <a:off x="6097089" y="5142573"/>
            <a:ext cx="1297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ADC65AB-DAF2-774F-A9C4-FBBA9AEFB739}"/>
              </a:ext>
            </a:extLst>
          </p:cNvPr>
          <p:cNvSpPr txBox="1"/>
          <p:nvPr/>
        </p:nvSpPr>
        <p:spPr>
          <a:xfrm>
            <a:off x="7826960" y="514252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B4A8F84-5B6A-7B45-A083-A978E3D83E6C}"/>
              </a:ext>
            </a:extLst>
          </p:cNvPr>
          <p:cNvSpPr txBox="1"/>
          <p:nvPr/>
        </p:nvSpPr>
        <p:spPr>
          <a:xfrm>
            <a:off x="7843602" y="158164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8714B8A-CEA3-5742-AC18-6BDE94557AA2}"/>
              </a:ext>
            </a:extLst>
          </p:cNvPr>
          <p:cNvSpPr txBox="1"/>
          <p:nvPr/>
        </p:nvSpPr>
        <p:spPr>
          <a:xfrm>
            <a:off x="7146604" y="163820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5CD8A8F-D99D-F64A-9246-C684BB5C47E2}"/>
              </a:ext>
            </a:extLst>
          </p:cNvPr>
          <p:cNvSpPr txBox="1"/>
          <p:nvPr/>
        </p:nvSpPr>
        <p:spPr>
          <a:xfrm>
            <a:off x="7028889" y="249558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708CFD5-0FF1-D549-A86F-B9D69AC9B31A}"/>
              </a:ext>
            </a:extLst>
          </p:cNvPr>
          <p:cNvSpPr txBox="1"/>
          <p:nvPr/>
        </p:nvSpPr>
        <p:spPr>
          <a:xfrm>
            <a:off x="6974264" y="337206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BE3D531-7CAD-244C-BAD0-6548BD97C498}"/>
              </a:ext>
            </a:extLst>
          </p:cNvPr>
          <p:cNvSpPr txBox="1"/>
          <p:nvPr/>
        </p:nvSpPr>
        <p:spPr>
          <a:xfrm>
            <a:off x="6075103" y="425894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33E63EF-BE27-EE47-8DA7-61B5883B4F92}"/>
              </a:ext>
            </a:extLst>
          </p:cNvPr>
          <p:cNvSpPr txBox="1"/>
          <p:nvPr/>
        </p:nvSpPr>
        <p:spPr>
          <a:xfrm>
            <a:off x="7008871" y="424162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8DA9DD8-ABAC-1746-A5FE-7D93ED691383}"/>
              </a:ext>
            </a:extLst>
          </p:cNvPr>
          <p:cNvSpPr txBox="1"/>
          <p:nvPr/>
        </p:nvSpPr>
        <p:spPr>
          <a:xfrm>
            <a:off x="8754188" y="333364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90AF4D2-F9A2-E74B-9E10-D4A89853C026}"/>
              </a:ext>
            </a:extLst>
          </p:cNvPr>
          <p:cNvSpPr txBox="1"/>
          <p:nvPr/>
        </p:nvSpPr>
        <p:spPr>
          <a:xfrm>
            <a:off x="8737025" y="158150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0.6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86719C9-1D8A-6146-8870-0BAF9C9A1722}"/>
              </a:ext>
            </a:extLst>
          </p:cNvPr>
          <p:cNvSpPr txBox="1"/>
          <p:nvPr/>
        </p:nvSpPr>
        <p:spPr>
          <a:xfrm>
            <a:off x="6072710" y="603855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CAC6-0F6C-0F48-9E3C-E7089B44110F}"/>
              </a:ext>
            </a:extLst>
          </p:cNvPr>
          <p:cNvSpPr txBox="1"/>
          <p:nvPr/>
        </p:nvSpPr>
        <p:spPr>
          <a:xfrm>
            <a:off x="7005020" y="599968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C88E6AC-FC9E-C94D-89DE-F25EB20A6E12}"/>
              </a:ext>
            </a:extLst>
          </p:cNvPr>
          <p:cNvSpPr txBox="1"/>
          <p:nvPr/>
        </p:nvSpPr>
        <p:spPr>
          <a:xfrm>
            <a:off x="7843602" y="601898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50BDB57-ACE8-7E4F-92E1-428219C90E90}"/>
              </a:ext>
            </a:extLst>
          </p:cNvPr>
          <p:cNvSpPr txBox="1"/>
          <p:nvPr/>
        </p:nvSpPr>
        <p:spPr>
          <a:xfrm>
            <a:off x="3449497" y="157416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2E7B591-8494-ED44-AD90-1A34A1E3CF97}"/>
              </a:ext>
            </a:extLst>
          </p:cNvPr>
          <p:cNvSpPr txBox="1"/>
          <p:nvPr/>
        </p:nvSpPr>
        <p:spPr>
          <a:xfrm>
            <a:off x="3428680" y="245070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8C82686-7B27-8F4D-BB2C-CD47273121BE}"/>
              </a:ext>
            </a:extLst>
          </p:cNvPr>
          <p:cNvSpPr txBox="1"/>
          <p:nvPr/>
        </p:nvSpPr>
        <p:spPr>
          <a:xfrm>
            <a:off x="3428680" y="336516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DC05A9-F1BA-0649-976C-6647E314EACF}"/>
              </a:ext>
            </a:extLst>
          </p:cNvPr>
          <p:cNvSpPr txBox="1"/>
          <p:nvPr/>
        </p:nvSpPr>
        <p:spPr>
          <a:xfrm>
            <a:off x="3446841" y="427963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E797F05-137D-CE42-9D4B-B35E422A0A65}"/>
              </a:ext>
            </a:extLst>
          </p:cNvPr>
          <p:cNvSpPr txBox="1"/>
          <p:nvPr/>
        </p:nvSpPr>
        <p:spPr>
          <a:xfrm>
            <a:off x="3465695" y="515523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8B4907A-F016-E144-8BD1-EAD20D5D9C09}"/>
              </a:ext>
            </a:extLst>
          </p:cNvPr>
          <p:cNvSpPr txBox="1"/>
          <p:nvPr/>
        </p:nvSpPr>
        <p:spPr>
          <a:xfrm>
            <a:off x="3486794" y="603131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8A5FE0E-3C5A-C644-A286-FA1607B2BB27}"/>
              </a:ext>
            </a:extLst>
          </p:cNvPr>
          <p:cNvSpPr txBox="1"/>
          <p:nvPr/>
        </p:nvSpPr>
        <p:spPr>
          <a:xfrm>
            <a:off x="4285388" y="73599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B60B50-A362-D041-9697-59AEE56A5348}"/>
              </a:ext>
            </a:extLst>
          </p:cNvPr>
          <p:cNvSpPr txBox="1"/>
          <p:nvPr/>
        </p:nvSpPr>
        <p:spPr>
          <a:xfrm>
            <a:off x="5238232" y="735994"/>
            <a:ext cx="1297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972103D-0275-9840-AEBF-17211AB1BB84}"/>
              </a:ext>
            </a:extLst>
          </p:cNvPr>
          <p:cNvSpPr txBox="1"/>
          <p:nvPr/>
        </p:nvSpPr>
        <p:spPr>
          <a:xfrm>
            <a:off x="6953629" y="71580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D678C43-976E-1948-A6A8-689B4006843C}"/>
              </a:ext>
            </a:extLst>
          </p:cNvPr>
          <p:cNvSpPr txBox="1"/>
          <p:nvPr/>
        </p:nvSpPr>
        <p:spPr>
          <a:xfrm>
            <a:off x="7884848" y="71598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CF261E-4799-F34A-BFF7-0AF50F0895C6}"/>
              </a:ext>
            </a:extLst>
          </p:cNvPr>
          <p:cNvSpPr txBox="1"/>
          <p:nvPr/>
        </p:nvSpPr>
        <p:spPr>
          <a:xfrm>
            <a:off x="8727178" y="71805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F121829-1D81-2746-BD54-7328282DDA28}"/>
              </a:ext>
            </a:extLst>
          </p:cNvPr>
          <p:cNvSpPr txBox="1"/>
          <p:nvPr/>
        </p:nvSpPr>
        <p:spPr>
          <a:xfrm>
            <a:off x="7827461" y="252534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596C9C5-2DD1-0D47-BAE0-33B33EA5B8B4}"/>
              </a:ext>
            </a:extLst>
          </p:cNvPr>
          <p:cNvSpPr txBox="1"/>
          <p:nvPr/>
        </p:nvSpPr>
        <p:spPr>
          <a:xfrm>
            <a:off x="7826960" y="338361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150FBF1-619D-0840-A2D2-852702D0175B}"/>
              </a:ext>
            </a:extLst>
          </p:cNvPr>
          <p:cNvSpPr txBox="1"/>
          <p:nvPr/>
        </p:nvSpPr>
        <p:spPr>
          <a:xfrm>
            <a:off x="7867381" y="422358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04474F6-0EB7-EB44-8ADD-327C779E56C0}"/>
              </a:ext>
            </a:extLst>
          </p:cNvPr>
          <p:cNvSpPr txBox="1"/>
          <p:nvPr/>
        </p:nvSpPr>
        <p:spPr>
          <a:xfrm>
            <a:off x="6972467" y="513921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  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1D9DBAB-0AF9-C84C-857F-26EC2946E9C6}"/>
              </a:ext>
            </a:extLst>
          </p:cNvPr>
          <p:cNvSpPr txBox="1"/>
          <p:nvPr/>
        </p:nvSpPr>
        <p:spPr>
          <a:xfrm>
            <a:off x="8737025" y="515523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  </a:t>
            </a:r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6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93E4655F-598F-9B4F-935D-A1A95A3E704D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54531" y="3121214"/>
            <a:ext cx="2684851" cy="11625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1E630DDC-D5A9-174F-8558-BA587A0FFF3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54528" y="2113297"/>
            <a:ext cx="2684854" cy="21704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7350E0ED-49D6-154D-A7B6-C5C42A94416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80665" y="2644091"/>
            <a:ext cx="2658717" cy="163965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C17DB7F1-7FCE-BA40-9CDA-0608A8A853F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71860" y="3682888"/>
            <a:ext cx="2667522" cy="600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FE3F82BD-F9F1-2C4D-A6DB-663C2785EF35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71862" y="4183134"/>
            <a:ext cx="2667520" cy="1006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DB543A3-6907-9144-8328-9D605FF8AA0C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54527" y="4283750"/>
            <a:ext cx="2684855" cy="4105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04A71675-EBD4-2E4D-82F8-CC8BB30481C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28397" y="4283750"/>
            <a:ext cx="2710985" cy="9427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208EA036-0C85-4E4B-8BEA-4B102D787DE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28397" y="4283750"/>
            <a:ext cx="2710985" cy="14132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C2E723B8-2905-A74B-B153-BB78DA04D8A6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44248" y="4283750"/>
            <a:ext cx="2695134" cy="19701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C7147B20-AFE9-4949-8895-B9EAEC84A70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64808" y="1626626"/>
            <a:ext cx="2674574" cy="26571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87AC9C7-AFB3-A346-A340-B66509FF9877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63442" y="1103208"/>
            <a:ext cx="2675940" cy="3180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57A9B2CE-B59C-584C-98AC-39E42314D4E2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861584" y="517815"/>
            <a:ext cx="2677798" cy="37659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C319A3D8-4AAF-FD4B-A810-9164E70FED26}"/>
              </a:ext>
            </a:extLst>
          </p:cNvPr>
          <p:cNvSpPr/>
          <p:nvPr/>
        </p:nvSpPr>
        <p:spPr>
          <a:xfrm rot="16200000">
            <a:off x="5312577" y="246910"/>
            <a:ext cx="534407" cy="5495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7B70619-5F3E-4D4C-A16F-C6D81499D076}"/>
              </a:ext>
            </a:extLst>
          </p:cNvPr>
          <p:cNvSpPr/>
          <p:nvPr/>
        </p:nvSpPr>
        <p:spPr>
          <a:xfrm rot="16200000">
            <a:off x="5064970" y="1574183"/>
            <a:ext cx="1029622" cy="5495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64B09A-AA1B-7F42-8E9C-E81E6B6E480E}"/>
              </a:ext>
            </a:extLst>
          </p:cNvPr>
          <p:cNvSpPr/>
          <p:nvPr/>
        </p:nvSpPr>
        <p:spPr>
          <a:xfrm rot="16200000">
            <a:off x="5302293" y="4422963"/>
            <a:ext cx="534407" cy="5495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00642581-9202-3544-8DCF-5B5416A6737C}"/>
              </a:ext>
            </a:extLst>
          </p:cNvPr>
          <p:cNvSpPr/>
          <p:nvPr/>
        </p:nvSpPr>
        <p:spPr>
          <a:xfrm rot="16200000">
            <a:off x="5312576" y="5469550"/>
            <a:ext cx="534407" cy="5495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58F599B-DFAD-6043-896D-6BD4344DE691}"/>
              </a:ext>
            </a:extLst>
          </p:cNvPr>
          <p:cNvSpPr/>
          <p:nvPr/>
        </p:nvSpPr>
        <p:spPr>
          <a:xfrm rot="16200000">
            <a:off x="5068457" y="3120992"/>
            <a:ext cx="1013790" cy="558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72800D9-F3C0-194B-9BE1-F15C70435240}"/>
              </a:ext>
            </a:extLst>
          </p:cNvPr>
          <p:cNvSpPr/>
          <p:nvPr/>
        </p:nvSpPr>
        <p:spPr>
          <a:xfrm rot="16200000">
            <a:off x="2709002" y="1321203"/>
            <a:ext cx="847400" cy="9270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1FBC3A0-E5D2-8C44-839E-136BF3DA923A}"/>
              </a:ext>
            </a:extLst>
          </p:cNvPr>
          <p:cNvSpPr/>
          <p:nvPr/>
        </p:nvSpPr>
        <p:spPr>
          <a:xfrm rot="16200000">
            <a:off x="1359167" y="908673"/>
            <a:ext cx="1760499" cy="838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5294747" y="302759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C51103-1530-9040-BFE5-88211BA3BB4B}"/>
              </a:ext>
            </a:extLst>
          </p:cNvPr>
          <p:cNvSpPr txBox="1"/>
          <p:nvPr/>
        </p:nvSpPr>
        <p:spPr>
          <a:xfrm>
            <a:off x="5393807" y="77462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D40689-2692-6B47-B84B-6F0F3AAFD1B4}"/>
              </a:ext>
            </a:extLst>
          </p:cNvPr>
          <p:cNvSpPr/>
          <p:nvPr/>
        </p:nvSpPr>
        <p:spPr>
          <a:xfrm>
            <a:off x="5294750" y="266106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B8F50B-936A-BD45-A24C-990DF9041DBB}"/>
              </a:ext>
            </a:extLst>
          </p:cNvPr>
          <p:cNvSpPr/>
          <p:nvPr/>
        </p:nvSpPr>
        <p:spPr>
          <a:xfrm>
            <a:off x="5294749" y="783771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06D133-1AE4-B34D-9771-31F843BA7144}"/>
              </a:ext>
            </a:extLst>
          </p:cNvPr>
          <p:cNvSpPr/>
          <p:nvPr/>
        </p:nvSpPr>
        <p:spPr>
          <a:xfrm>
            <a:off x="5294750" y="1318742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CB1175E-9A31-5A4D-A6CA-472E4979D2F7}"/>
              </a:ext>
            </a:extLst>
          </p:cNvPr>
          <p:cNvSpPr/>
          <p:nvPr/>
        </p:nvSpPr>
        <p:spPr>
          <a:xfrm>
            <a:off x="5294749" y="183640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214B9FA-405B-1042-B05B-84D8A372FC80}"/>
              </a:ext>
            </a:extLst>
          </p:cNvPr>
          <p:cNvSpPr/>
          <p:nvPr/>
        </p:nvSpPr>
        <p:spPr>
          <a:xfrm>
            <a:off x="5294748" y="2354072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8F23270-E401-9D46-BCCC-3CAF08D615E7}"/>
              </a:ext>
            </a:extLst>
          </p:cNvPr>
          <p:cNvSpPr/>
          <p:nvPr/>
        </p:nvSpPr>
        <p:spPr>
          <a:xfrm>
            <a:off x="5294747" y="287173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E6458A-2871-4C44-8BE0-31892293EC62}"/>
              </a:ext>
            </a:extLst>
          </p:cNvPr>
          <p:cNvSpPr/>
          <p:nvPr/>
        </p:nvSpPr>
        <p:spPr>
          <a:xfrm>
            <a:off x="5294750" y="3389402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D9F3865-610F-C841-820C-781DD4A3FC7E}"/>
              </a:ext>
            </a:extLst>
          </p:cNvPr>
          <p:cNvSpPr/>
          <p:nvPr/>
        </p:nvSpPr>
        <p:spPr>
          <a:xfrm>
            <a:off x="5294749" y="3907067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5187DCA-6EEB-5941-8F3D-D9303A42D8E0}"/>
              </a:ext>
            </a:extLst>
          </p:cNvPr>
          <p:cNvSpPr/>
          <p:nvPr/>
        </p:nvSpPr>
        <p:spPr>
          <a:xfrm>
            <a:off x="5294750" y="4442038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4526B7-94FC-2B49-98A3-986592F88920}"/>
              </a:ext>
            </a:extLst>
          </p:cNvPr>
          <p:cNvSpPr/>
          <p:nvPr/>
        </p:nvSpPr>
        <p:spPr>
          <a:xfrm>
            <a:off x="5294749" y="4959703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6ED48BE-9634-0B45-A497-FCEF488248A8}"/>
              </a:ext>
            </a:extLst>
          </p:cNvPr>
          <p:cNvSpPr/>
          <p:nvPr/>
        </p:nvSpPr>
        <p:spPr>
          <a:xfrm>
            <a:off x="5294748" y="5477368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08B053A-3372-8641-B892-B5CFDEED3D5E}"/>
              </a:ext>
            </a:extLst>
          </p:cNvPr>
          <p:cNvSpPr/>
          <p:nvPr/>
        </p:nvSpPr>
        <p:spPr>
          <a:xfrm>
            <a:off x="5294747" y="5995033"/>
            <a:ext cx="559785" cy="517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3F701E-E081-6C4D-B55D-F5637C223F40}"/>
              </a:ext>
            </a:extLst>
          </p:cNvPr>
          <p:cNvSpPr txBox="1"/>
          <p:nvPr/>
        </p:nvSpPr>
        <p:spPr>
          <a:xfrm>
            <a:off x="5294747" y="1356415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D8CD932-C593-4540-B561-36A8DC95C7FC}"/>
              </a:ext>
            </a:extLst>
          </p:cNvPr>
          <p:cNvSpPr txBox="1"/>
          <p:nvPr/>
        </p:nvSpPr>
        <p:spPr>
          <a:xfrm>
            <a:off x="5294747" y="1864407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3B22C-DA05-AE44-BB71-5ED14B48F84D}"/>
              </a:ext>
            </a:extLst>
          </p:cNvPr>
          <p:cNvSpPr txBox="1"/>
          <p:nvPr/>
        </p:nvSpPr>
        <p:spPr>
          <a:xfrm>
            <a:off x="5294747" y="2912491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E4FBF0-5CAE-C742-8834-345CA4F00CE0}"/>
              </a:ext>
            </a:extLst>
          </p:cNvPr>
          <p:cNvSpPr txBox="1"/>
          <p:nvPr/>
        </p:nvSpPr>
        <p:spPr>
          <a:xfrm>
            <a:off x="5294747" y="3436749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B98170-9762-594F-90AD-F03F8FC4D92A}"/>
              </a:ext>
            </a:extLst>
          </p:cNvPr>
          <p:cNvSpPr txBox="1"/>
          <p:nvPr/>
        </p:nvSpPr>
        <p:spPr>
          <a:xfrm>
            <a:off x="5294747" y="4448152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51AF91-7245-D243-9749-65492E9CD326}"/>
              </a:ext>
            </a:extLst>
          </p:cNvPr>
          <p:cNvSpPr txBox="1"/>
          <p:nvPr/>
        </p:nvSpPr>
        <p:spPr>
          <a:xfrm>
            <a:off x="5294747" y="5493344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6487362-F756-084B-9596-ABD99A2C6FF0}"/>
              </a:ext>
            </a:extLst>
          </p:cNvPr>
          <p:cNvSpPr txBox="1"/>
          <p:nvPr/>
        </p:nvSpPr>
        <p:spPr>
          <a:xfrm>
            <a:off x="5393807" y="23643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2FAC6B-04C3-1745-8586-F46E3A4DEA53}"/>
              </a:ext>
            </a:extLst>
          </p:cNvPr>
          <p:cNvSpPr txBox="1"/>
          <p:nvPr/>
        </p:nvSpPr>
        <p:spPr>
          <a:xfrm>
            <a:off x="5393807" y="392152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A80DAA5-339C-3D44-8997-31DF6A973A30}"/>
              </a:ext>
            </a:extLst>
          </p:cNvPr>
          <p:cNvSpPr txBox="1"/>
          <p:nvPr/>
        </p:nvSpPr>
        <p:spPr>
          <a:xfrm>
            <a:off x="5393807" y="496491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3BD1350-4752-6048-9BA4-DB200B2D8F9C}"/>
              </a:ext>
            </a:extLst>
          </p:cNvPr>
          <p:cNvSpPr txBox="1"/>
          <p:nvPr/>
        </p:nvSpPr>
        <p:spPr>
          <a:xfrm>
            <a:off x="5393807" y="599753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0AA14A2-7828-8045-9696-CB21A78764F2}"/>
              </a:ext>
            </a:extLst>
          </p:cNvPr>
          <p:cNvSpPr/>
          <p:nvPr/>
        </p:nvSpPr>
        <p:spPr>
          <a:xfrm>
            <a:off x="2658907" y="441256"/>
            <a:ext cx="937306" cy="17671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5F4DF5C-5372-0643-BAB5-6FA94D4235C2}"/>
              </a:ext>
            </a:extLst>
          </p:cNvPr>
          <p:cNvSpPr/>
          <p:nvPr/>
        </p:nvSpPr>
        <p:spPr>
          <a:xfrm>
            <a:off x="1819927" y="441258"/>
            <a:ext cx="1776286" cy="1767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E752C93-5391-3843-B72E-E5B9787EBA16}"/>
              </a:ext>
            </a:extLst>
          </p:cNvPr>
          <p:cNvSpPr/>
          <p:nvPr/>
        </p:nvSpPr>
        <p:spPr>
          <a:xfrm rot="5400000">
            <a:off x="2255329" y="5858"/>
            <a:ext cx="905482" cy="1776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C47ADE5-C3B1-3842-A07F-59D0BABB3BD5}"/>
              </a:ext>
            </a:extLst>
          </p:cNvPr>
          <p:cNvSpPr txBox="1"/>
          <p:nvPr/>
        </p:nvSpPr>
        <p:spPr>
          <a:xfrm>
            <a:off x="2943932" y="60961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4F25207-467F-5D4A-8ECE-2DFDA3D3E411}"/>
              </a:ext>
            </a:extLst>
          </p:cNvPr>
          <p:cNvSpPr txBox="1"/>
          <p:nvPr/>
        </p:nvSpPr>
        <p:spPr>
          <a:xfrm>
            <a:off x="1960822" y="669443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0F4D441-9815-9842-A5AB-DBBC324341DB}"/>
              </a:ext>
            </a:extLst>
          </p:cNvPr>
          <p:cNvSpPr txBox="1"/>
          <p:nvPr/>
        </p:nvSpPr>
        <p:spPr>
          <a:xfrm>
            <a:off x="1934511" y="1574925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ED84E58-CBF3-944E-AF64-6DEEF4FF71AC}"/>
              </a:ext>
            </a:extLst>
          </p:cNvPr>
          <p:cNvSpPr txBox="1"/>
          <p:nvPr/>
        </p:nvSpPr>
        <p:spPr>
          <a:xfrm>
            <a:off x="2859845" y="1560150"/>
            <a:ext cx="12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0.3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4A76B05-9D0E-8542-8F00-29A618FDF059}"/>
              </a:ext>
            </a:extLst>
          </p:cNvPr>
          <p:cNvCxnSpPr>
            <a:cxnSpLocks/>
          </p:cNvCxnSpPr>
          <p:nvPr/>
        </p:nvCxnSpPr>
        <p:spPr>
          <a:xfrm flipV="1">
            <a:off x="3596213" y="274526"/>
            <a:ext cx="1698534" cy="173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7150819-2C18-7E46-840C-12F2858CB8A5}"/>
              </a:ext>
            </a:extLst>
          </p:cNvPr>
          <p:cNvCxnSpPr>
            <a:cxnSpLocks/>
          </p:cNvCxnSpPr>
          <p:nvPr/>
        </p:nvCxnSpPr>
        <p:spPr>
          <a:xfrm>
            <a:off x="3596213" y="2208415"/>
            <a:ext cx="1698534" cy="155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3AB349BB-BD26-004D-8C20-CEBB2BC95DBB}"/>
              </a:ext>
            </a:extLst>
          </p:cNvPr>
          <p:cNvSpPr/>
          <p:nvPr/>
        </p:nvSpPr>
        <p:spPr>
          <a:xfrm>
            <a:off x="8539382" y="784710"/>
            <a:ext cx="1776286" cy="1767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248F1C7-3DA9-B242-8623-D26924E478E4}"/>
              </a:ext>
            </a:extLst>
          </p:cNvPr>
          <p:cNvSpPr/>
          <p:nvPr/>
        </p:nvSpPr>
        <p:spPr>
          <a:xfrm>
            <a:off x="8539382" y="3400171"/>
            <a:ext cx="1776286" cy="1767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FBDEEAAB-5B8F-5D4B-BA93-E956A3A40B5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5854535" y="524939"/>
            <a:ext cx="2684847" cy="114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AF5438A6-BC20-B24D-A02F-9761DE94A0AB}"/>
              </a:ext>
            </a:extLst>
          </p:cNvPr>
          <p:cNvCxnSpPr>
            <a:cxnSpLocks/>
            <a:stCxn id="30" idx="3"/>
            <a:endCxn id="76" idx="1"/>
          </p:cNvCxnSpPr>
          <p:nvPr/>
        </p:nvCxnSpPr>
        <p:spPr>
          <a:xfrm>
            <a:off x="5854534" y="1042604"/>
            <a:ext cx="2684848" cy="625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2EADB06A-C845-8F42-9482-20D42EC9FB5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28394" y="1598359"/>
            <a:ext cx="2710988" cy="69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F57EB4FB-E784-3B44-B5CC-D75F159E647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28393" y="1668289"/>
            <a:ext cx="2710989" cy="432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3B22268F-2E80-7C47-BF10-39E049F63663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28393" y="1668289"/>
            <a:ext cx="2710989" cy="98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2DE8DB1E-41E0-1941-BC00-D2B6092ACD3F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51297" y="1668289"/>
            <a:ext cx="2688085" cy="1489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BEB2B2E3-BD64-764B-8A84-412A1B728FED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44247" y="1668289"/>
            <a:ext cx="2695135" cy="200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529C14A-0F7F-924E-8617-8F40F8771687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80665" y="1668289"/>
            <a:ext cx="2658717" cy="2525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F2D0079F-B975-F34A-931D-E00907EA37E3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28393" y="1668289"/>
            <a:ext cx="2710989" cy="3032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>
            <a:extLst>
              <a:ext uri="{FF2B5EF4-FFF2-40B4-BE49-F238E27FC236}">
                <a16:creationId xmlns:a16="http://schemas.microsoft.com/office/drawing/2014/main" id="{7BCED4F5-AD62-7046-98A5-B52AF5BD790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28392" y="1668289"/>
            <a:ext cx="2710990" cy="355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390BDFD1-841A-6E4D-9D19-4800F2580E95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51297" y="1668289"/>
            <a:ext cx="2688085" cy="4026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7C3C60D-B57F-EC41-A524-C11A30A22D4C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70382" y="1668289"/>
            <a:ext cx="2669000" cy="4585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9C033604-19DC-6441-A72F-7980A4234293}"/>
              </a:ext>
            </a:extLst>
          </p:cNvPr>
          <p:cNvSpPr/>
          <p:nvPr/>
        </p:nvSpPr>
        <p:spPr>
          <a:xfrm>
            <a:off x="8953995" y="1318742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963DEF7-3B14-FB4B-835C-A6BB262F9E0A}"/>
              </a:ext>
            </a:extLst>
          </p:cNvPr>
          <p:cNvSpPr/>
          <p:nvPr/>
        </p:nvSpPr>
        <p:spPr>
          <a:xfrm>
            <a:off x="9735694" y="1304802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6BC47A8-629E-A54D-B5C4-58FA9C34222B}"/>
              </a:ext>
            </a:extLst>
          </p:cNvPr>
          <p:cNvSpPr/>
          <p:nvPr/>
        </p:nvSpPr>
        <p:spPr>
          <a:xfrm rot="5400000">
            <a:off x="9344844" y="699740"/>
            <a:ext cx="225631" cy="1007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F4D5F8E-8A79-8F4D-881D-DE097CDBEC98}"/>
              </a:ext>
            </a:extLst>
          </p:cNvPr>
          <p:cNvSpPr/>
          <p:nvPr/>
        </p:nvSpPr>
        <p:spPr>
          <a:xfrm>
            <a:off x="8804070" y="3648234"/>
            <a:ext cx="1270660" cy="12615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1A1E2EEA-4F1C-5146-9BFB-9FA4483F9780}"/>
              </a:ext>
            </a:extLst>
          </p:cNvPr>
          <p:cNvSpPr/>
          <p:nvPr/>
        </p:nvSpPr>
        <p:spPr>
          <a:xfrm>
            <a:off x="9016836" y="3889791"/>
            <a:ext cx="845127" cy="778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59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4E63D50-A8AE-B24F-B9BB-500A319F2AD2}"/>
              </a:ext>
            </a:extLst>
          </p:cNvPr>
          <p:cNvSpPr/>
          <p:nvPr/>
        </p:nvSpPr>
        <p:spPr>
          <a:xfrm rot="16200000">
            <a:off x="4421269" y="-2434711"/>
            <a:ext cx="3525183" cy="11223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63769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E577FB7D-5EE5-B944-8149-4AF02C7F1F93}"/>
              </a:ext>
            </a:extLst>
          </p:cNvPr>
          <p:cNvSpPr/>
          <p:nvPr/>
        </p:nvSpPr>
        <p:spPr>
          <a:xfrm rot="16200000">
            <a:off x="7796390" y="2294289"/>
            <a:ext cx="861254" cy="8460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61CF50-1DAF-7648-9463-29EA34A1175F}"/>
              </a:ext>
            </a:extLst>
          </p:cNvPr>
          <p:cNvSpPr/>
          <p:nvPr/>
        </p:nvSpPr>
        <p:spPr>
          <a:xfrm rot="16200000">
            <a:off x="7798977" y="3185092"/>
            <a:ext cx="861254" cy="846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7597152-9656-9445-8E61-E7FD7BBAFAE4}"/>
              </a:ext>
            </a:extLst>
          </p:cNvPr>
          <p:cNvSpPr/>
          <p:nvPr/>
        </p:nvSpPr>
        <p:spPr>
          <a:xfrm rot="16200000">
            <a:off x="6906757" y="3177894"/>
            <a:ext cx="872950" cy="84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8CE2AFA-BF39-394D-BA26-C1D0E2D9C2FD}"/>
              </a:ext>
            </a:extLst>
          </p:cNvPr>
          <p:cNvSpPr/>
          <p:nvPr/>
        </p:nvSpPr>
        <p:spPr>
          <a:xfrm rot="16200000">
            <a:off x="7347331" y="4522862"/>
            <a:ext cx="1769637" cy="84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9B3F732-A3BA-F848-A033-6233F800FFAE}"/>
              </a:ext>
            </a:extLst>
          </p:cNvPr>
          <p:cNvSpPr/>
          <p:nvPr/>
        </p:nvSpPr>
        <p:spPr>
          <a:xfrm rot="16200000">
            <a:off x="7801522" y="1404890"/>
            <a:ext cx="861254" cy="8460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7BDB973-572C-6E4C-BCF3-D557A5ACF18D}"/>
              </a:ext>
            </a:extLst>
          </p:cNvPr>
          <p:cNvSpPr/>
          <p:nvPr/>
        </p:nvSpPr>
        <p:spPr>
          <a:xfrm>
            <a:off x="6017443" y="4953411"/>
            <a:ext cx="1769637" cy="8460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B26A247-55C1-644B-84CE-97B708D799D8}"/>
              </a:ext>
            </a:extLst>
          </p:cNvPr>
          <p:cNvSpPr/>
          <p:nvPr/>
        </p:nvSpPr>
        <p:spPr>
          <a:xfrm rot="16200000">
            <a:off x="5987533" y="1371641"/>
            <a:ext cx="921179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516F92F-C38E-E54F-9D4E-3B4D13309353}"/>
              </a:ext>
            </a:extLst>
          </p:cNvPr>
          <p:cNvSpPr/>
          <p:nvPr/>
        </p:nvSpPr>
        <p:spPr>
          <a:xfrm rot="16200000">
            <a:off x="6884671" y="2287995"/>
            <a:ext cx="924957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462538B-74C2-0F49-AF06-9CB2950D0697}"/>
              </a:ext>
            </a:extLst>
          </p:cNvPr>
          <p:cNvSpPr/>
          <p:nvPr/>
        </p:nvSpPr>
        <p:spPr>
          <a:xfrm rot="16200000">
            <a:off x="6032399" y="4040222"/>
            <a:ext cx="860094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0AF4710-005C-EF44-9505-B103AF8717E7}"/>
              </a:ext>
            </a:extLst>
          </p:cNvPr>
          <p:cNvSpPr/>
          <p:nvPr/>
        </p:nvSpPr>
        <p:spPr>
          <a:xfrm rot="16200000">
            <a:off x="6871409" y="4050204"/>
            <a:ext cx="916596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3AA039-5E0F-824E-9E5B-01838674A2B0}"/>
              </a:ext>
            </a:extLst>
          </p:cNvPr>
          <p:cNvSpPr/>
          <p:nvPr/>
        </p:nvSpPr>
        <p:spPr>
          <a:xfrm rot="16200000">
            <a:off x="5592377" y="2712230"/>
            <a:ext cx="1769637" cy="901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B961CF-BE22-3C4F-8E47-155B276E9045}"/>
              </a:ext>
            </a:extLst>
          </p:cNvPr>
          <p:cNvSpPr/>
          <p:nvPr/>
        </p:nvSpPr>
        <p:spPr>
          <a:xfrm rot="16200000">
            <a:off x="2908985" y="2729740"/>
            <a:ext cx="4456194" cy="1731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F42442-FE23-394C-BA2E-0903A72FAC5B}"/>
              </a:ext>
            </a:extLst>
          </p:cNvPr>
          <p:cNvSpPr/>
          <p:nvPr/>
        </p:nvSpPr>
        <p:spPr>
          <a:xfrm rot="5400000">
            <a:off x="5578869" y="71918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D7B33A-F589-1B4F-844A-4AF2A58862A3}"/>
              </a:ext>
            </a:extLst>
          </p:cNvPr>
          <p:cNvSpPr/>
          <p:nvPr/>
        </p:nvSpPr>
        <p:spPr>
          <a:xfrm>
            <a:off x="4253502" y="1397285"/>
            <a:ext cx="3534312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C42B62-97C6-8544-B409-28F7633A8978}"/>
              </a:ext>
            </a:extLst>
          </p:cNvPr>
          <p:cNvSpPr/>
          <p:nvPr/>
        </p:nvSpPr>
        <p:spPr>
          <a:xfrm>
            <a:off x="6904236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01E774-7B49-FB4B-A160-415E55CF0335}"/>
              </a:ext>
            </a:extLst>
          </p:cNvPr>
          <p:cNvSpPr/>
          <p:nvPr/>
        </p:nvSpPr>
        <p:spPr>
          <a:xfrm>
            <a:off x="6020658" y="1397285"/>
            <a:ext cx="883578" cy="44260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AFDA4D-4446-D24C-BF98-BE6C621476EF}"/>
              </a:ext>
            </a:extLst>
          </p:cNvPr>
          <p:cNvSpPr/>
          <p:nvPr/>
        </p:nvSpPr>
        <p:spPr>
          <a:xfrm>
            <a:off x="5137080" y="1397285"/>
            <a:ext cx="883578" cy="44260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7D1C1F-F024-DF43-B17A-6C5527CEE9FE}"/>
              </a:ext>
            </a:extLst>
          </p:cNvPr>
          <p:cNvSpPr/>
          <p:nvPr/>
        </p:nvSpPr>
        <p:spPr>
          <a:xfrm>
            <a:off x="4253502" y="1397284"/>
            <a:ext cx="883578" cy="44260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89FF4B-0A75-D34F-8774-21E741DE93C7}"/>
              </a:ext>
            </a:extLst>
          </p:cNvPr>
          <p:cNvSpPr/>
          <p:nvPr/>
        </p:nvSpPr>
        <p:spPr>
          <a:xfrm rot="5400000">
            <a:off x="6020658" y="513707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3019A5-1B85-5643-9836-03E2DB76A241}"/>
              </a:ext>
            </a:extLst>
          </p:cNvPr>
          <p:cNvSpPr/>
          <p:nvPr/>
        </p:nvSpPr>
        <p:spPr>
          <a:xfrm rot="5400000">
            <a:off x="6020658" y="1397285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62F76F-B24D-6647-AC78-0DF17A52F70B}"/>
              </a:ext>
            </a:extLst>
          </p:cNvPr>
          <p:cNvSpPr/>
          <p:nvPr/>
        </p:nvSpPr>
        <p:spPr>
          <a:xfrm rot="5400000">
            <a:off x="5578871" y="2722652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B49979-5459-614C-A4CF-6116A4C5BE73}"/>
              </a:ext>
            </a:extLst>
          </p:cNvPr>
          <p:cNvSpPr/>
          <p:nvPr/>
        </p:nvSpPr>
        <p:spPr>
          <a:xfrm>
            <a:off x="7787814" y="1406413"/>
            <a:ext cx="883578" cy="4416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95F2922-08BB-4C46-B0B7-11E3705E0697}"/>
              </a:ext>
            </a:extLst>
          </p:cNvPr>
          <p:cNvSpPr/>
          <p:nvPr/>
        </p:nvSpPr>
        <p:spPr>
          <a:xfrm rot="16200000">
            <a:off x="6020658" y="3172629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603F893-209D-0240-9DC9-8049CCB81C5A}"/>
              </a:ext>
            </a:extLst>
          </p:cNvPr>
          <p:cNvSpPr txBox="1"/>
          <p:nvPr/>
        </p:nvSpPr>
        <p:spPr>
          <a:xfrm>
            <a:off x="4293721" y="15820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5352C-9E99-9E46-A525-69BE07BDB4B1}"/>
              </a:ext>
            </a:extLst>
          </p:cNvPr>
          <p:cNvSpPr txBox="1"/>
          <p:nvPr/>
        </p:nvSpPr>
        <p:spPr>
          <a:xfrm>
            <a:off x="5178912" y="158883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F244DD2-86D2-634E-B45F-9774CD98A9BE}"/>
              </a:ext>
            </a:extLst>
          </p:cNvPr>
          <p:cNvSpPr txBox="1"/>
          <p:nvPr/>
        </p:nvSpPr>
        <p:spPr>
          <a:xfrm>
            <a:off x="6048913" y="160380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CBC6163-2161-CD4F-A552-79C82A457E68}"/>
              </a:ext>
            </a:extLst>
          </p:cNvPr>
          <p:cNvSpPr txBox="1"/>
          <p:nvPr/>
        </p:nvSpPr>
        <p:spPr>
          <a:xfrm>
            <a:off x="7160674" y="15820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F5F4BBE-05DB-3A42-883E-EEFF6EE49E58}"/>
              </a:ext>
            </a:extLst>
          </p:cNvPr>
          <p:cNvSpPr txBox="1"/>
          <p:nvPr/>
        </p:nvSpPr>
        <p:spPr>
          <a:xfrm>
            <a:off x="7827998" y="159671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756F400-0ACA-9A49-A9BB-345A1560EBDA}"/>
              </a:ext>
            </a:extLst>
          </p:cNvPr>
          <p:cNvSpPr txBox="1"/>
          <p:nvPr/>
        </p:nvSpPr>
        <p:spPr>
          <a:xfrm>
            <a:off x="4291102" y="2485049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2D0A485-298D-B14E-B879-F7314E028236}"/>
              </a:ext>
            </a:extLst>
          </p:cNvPr>
          <p:cNvSpPr txBox="1"/>
          <p:nvPr/>
        </p:nvSpPr>
        <p:spPr>
          <a:xfrm>
            <a:off x="4297576" y="334897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AB31F7F-AC14-0841-8452-31FCF2311699}"/>
              </a:ext>
            </a:extLst>
          </p:cNvPr>
          <p:cNvSpPr txBox="1"/>
          <p:nvPr/>
        </p:nvSpPr>
        <p:spPr>
          <a:xfrm>
            <a:off x="4256721" y="426241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B0B6F9B-CD41-A347-BD05-6F8A4FA06ADB}"/>
              </a:ext>
            </a:extLst>
          </p:cNvPr>
          <p:cNvSpPr txBox="1"/>
          <p:nvPr/>
        </p:nvSpPr>
        <p:spPr>
          <a:xfrm>
            <a:off x="4264753" y="511275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5FF0722-3C9A-C844-AB09-17C93EC0B5E7}"/>
              </a:ext>
            </a:extLst>
          </p:cNvPr>
          <p:cNvSpPr txBox="1"/>
          <p:nvPr/>
        </p:nvSpPr>
        <p:spPr>
          <a:xfrm>
            <a:off x="5178870" y="24549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BD5565-B513-F849-BB1C-41FF5C514F76}"/>
              </a:ext>
            </a:extLst>
          </p:cNvPr>
          <p:cNvSpPr txBox="1"/>
          <p:nvPr/>
        </p:nvSpPr>
        <p:spPr>
          <a:xfrm>
            <a:off x="5149016" y="333866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1777391-9527-FF43-88AC-D60264223CD8}"/>
              </a:ext>
            </a:extLst>
          </p:cNvPr>
          <p:cNvSpPr txBox="1"/>
          <p:nvPr/>
        </p:nvSpPr>
        <p:spPr>
          <a:xfrm>
            <a:off x="5149016" y="425762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CC5B8E8-AFC1-0A43-ABC2-6F178C865BBD}"/>
              </a:ext>
            </a:extLst>
          </p:cNvPr>
          <p:cNvSpPr txBox="1"/>
          <p:nvPr/>
        </p:nvSpPr>
        <p:spPr>
          <a:xfrm>
            <a:off x="5164150" y="513956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8868F-610A-A34C-A340-582FFEA31881}"/>
              </a:ext>
            </a:extLst>
          </p:cNvPr>
          <p:cNvSpPr txBox="1"/>
          <p:nvPr/>
        </p:nvSpPr>
        <p:spPr>
          <a:xfrm>
            <a:off x="6060452" y="2452039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9DE7831-651E-4043-B71F-8DDE3C16A958}"/>
              </a:ext>
            </a:extLst>
          </p:cNvPr>
          <p:cNvSpPr txBox="1"/>
          <p:nvPr/>
        </p:nvSpPr>
        <p:spPr>
          <a:xfrm>
            <a:off x="6060452" y="335327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E0482BE-8764-234B-B22D-651365E07197}"/>
              </a:ext>
            </a:extLst>
          </p:cNvPr>
          <p:cNvSpPr txBox="1"/>
          <p:nvPr/>
        </p:nvSpPr>
        <p:spPr>
          <a:xfrm>
            <a:off x="6032594" y="424179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E76BAF2-B6D8-0548-BA7A-4CA100A0F5AB}"/>
              </a:ext>
            </a:extLst>
          </p:cNvPr>
          <p:cNvSpPr txBox="1"/>
          <p:nvPr/>
        </p:nvSpPr>
        <p:spPr>
          <a:xfrm>
            <a:off x="6046119" y="515175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EC2E458-30E9-2449-B5C2-A6C5B3CAED40}"/>
              </a:ext>
            </a:extLst>
          </p:cNvPr>
          <p:cNvSpPr txBox="1"/>
          <p:nvPr/>
        </p:nvSpPr>
        <p:spPr>
          <a:xfrm>
            <a:off x="6932491" y="24549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F0FACD1-B385-A04F-858F-0A9D570CAC71}"/>
              </a:ext>
            </a:extLst>
          </p:cNvPr>
          <p:cNvSpPr txBox="1"/>
          <p:nvPr/>
        </p:nvSpPr>
        <p:spPr>
          <a:xfrm>
            <a:off x="6928163" y="339792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0.55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B18AA0E-C2B2-0447-AFA3-E18CFAE76DB3}"/>
              </a:ext>
            </a:extLst>
          </p:cNvPr>
          <p:cNvSpPr txBox="1"/>
          <p:nvPr/>
        </p:nvSpPr>
        <p:spPr>
          <a:xfrm>
            <a:off x="6932491" y="425678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F8E316E-51A0-6747-9F06-93E18D527C03}"/>
              </a:ext>
            </a:extLst>
          </p:cNvPr>
          <p:cNvSpPr txBox="1"/>
          <p:nvPr/>
        </p:nvSpPr>
        <p:spPr>
          <a:xfrm>
            <a:off x="6928163" y="516267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844FDE5-5486-874F-AF40-876BBEEC3E20}"/>
              </a:ext>
            </a:extLst>
          </p:cNvPr>
          <p:cNvSpPr txBox="1"/>
          <p:nvPr/>
        </p:nvSpPr>
        <p:spPr>
          <a:xfrm>
            <a:off x="7769046" y="2482033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-0.77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3A06958-3ED0-2341-A8F6-82447F4A6686}"/>
              </a:ext>
            </a:extLst>
          </p:cNvPr>
          <p:cNvSpPr txBox="1"/>
          <p:nvPr/>
        </p:nvSpPr>
        <p:spPr>
          <a:xfrm>
            <a:off x="7748681" y="3355772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-0.33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46AA779-C6C3-3C40-BCC4-D3F45519945D}"/>
              </a:ext>
            </a:extLst>
          </p:cNvPr>
          <p:cNvSpPr txBox="1"/>
          <p:nvPr/>
        </p:nvSpPr>
        <p:spPr>
          <a:xfrm>
            <a:off x="7748681" y="425023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C014226-95D4-4A49-90A6-5A20CA4ED1FA}"/>
              </a:ext>
            </a:extLst>
          </p:cNvPr>
          <p:cNvSpPr txBox="1"/>
          <p:nvPr/>
        </p:nvSpPr>
        <p:spPr>
          <a:xfrm>
            <a:off x="7778480" y="510196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-0.11</a:t>
            </a:r>
          </a:p>
        </p:txBody>
      </p:sp>
    </p:spTree>
    <p:extLst>
      <p:ext uri="{BB962C8B-B14F-4D97-AF65-F5344CB8AC3E}">
        <p14:creationId xmlns:p14="http://schemas.microsoft.com/office/powerpoint/2010/main" val="187185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E577FB7D-5EE5-B944-8149-4AF02C7F1F93}"/>
              </a:ext>
            </a:extLst>
          </p:cNvPr>
          <p:cNvSpPr/>
          <p:nvPr/>
        </p:nvSpPr>
        <p:spPr>
          <a:xfrm rot="16200000">
            <a:off x="6458679" y="3632000"/>
            <a:ext cx="3536676" cy="8460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7597152-9656-9445-8E61-E7FD7BBAFAE4}"/>
              </a:ext>
            </a:extLst>
          </p:cNvPr>
          <p:cNvSpPr/>
          <p:nvPr/>
        </p:nvSpPr>
        <p:spPr>
          <a:xfrm rot="16200000">
            <a:off x="6906757" y="3177894"/>
            <a:ext cx="872950" cy="84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9B3F732-A3BA-F848-A033-6233F800FFAE}"/>
              </a:ext>
            </a:extLst>
          </p:cNvPr>
          <p:cNvSpPr/>
          <p:nvPr/>
        </p:nvSpPr>
        <p:spPr>
          <a:xfrm rot="16200000">
            <a:off x="7801522" y="1404890"/>
            <a:ext cx="861254" cy="8460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7BDB973-572C-6E4C-BCF3-D557A5ACF18D}"/>
              </a:ext>
            </a:extLst>
          </p:cNvPr>
          <p:cNvSpPr/>
          <p:nvPr/>
        </p:nvSpPr>
        <p:spPr>
          <a:xfrm>
            <a:off x="6017443" y="4953410"/>
            <a:ext cx="1769637" cy="8617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B26A247-55C1-644B-84CE-97B708D799D8}"/>
              </a:ext>
            </a:extLst>
          </p:cNvPr>
          <p:cNvSpPr/>
          <p:nvPr/>
        </p:nvSpPr>
        <p:spPr>
          <a:xfrm rot="16200000">
            <a:off x="5987533" y="1371641"/>
            <a:ext cx="921179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516F92F-C38E-E54F-9D4E-3B4D13309353}"/>
              </a:ext>
            </a:extLst>
          </p:cNvPr>
          <p:cNvSpPr/>
          <p:nvPr/>
        </p:nvSpPr>
        <p:spPr>
          <a:xfrm rot="16200000">
            <a:off x="6884671" y="2287995"/>
            <a:ext cx="924957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462538B-74C2-0F49-AF06-9CB2950D0697}"/>
              </a:ext>
            </a:extLst>
          </p:cNvPr>
          <p:cNvSpPr/>
          <p:nvPr/>
        </p:nvSpPr>
        <p:spPr>
          <a:xfrm rot="16200000">
            <a:off x="6032399" y="4040222"/>
            <a:ext cx="860094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0AF4710-005C-EF44-9505-B103AF8717E7}"/>
              </a:ext>
            </a:extLst>
          </p:cNvPr>
          <p:cNvSpPr/>
          <p:nvPr/>
        </p:nvSpPr>
        <p:spPr>
          <a:xfrm rot="16200000">
            <a:off x="6871409" y="4050204"/>
            <a:ext cx="916596" cy="912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3AA039-5E0F-824E-9E5B-01838674A2B0}"/>
              </a:ext>
            </a:extLst>
          </p:cNvPr>
          <p:cNvSpPr/>
          <p:nvPr/>
        </p:nvSpPr>
        <p:spPr>
          <a:xfrm rot="16200000">
            <a:off x="5592377" y="2712230"/>
            <a:ext cx="1769637" cy="901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B961CF-BE22-3C4F-8E47-155B276E9045}"/>
              </a:ext>
            </a:extLst>
          </p:cNvPr>
          <p:cNvSpPr/>
          <p:nvPr/>
        </p:nvSpPr>
        <p:spPr>
          <a:xfrm rot="16200000">
            <a:off x="2908985" y="2729740"/>
            <a:ext cx="4456194" cy="1731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F42442-FE23-394C-BA2E-0903A72FAC5B}"/>
              </a:ext>
            </a:extLst>
          </p:cNvPr>
          <p:cNvSpPr/>
          <p:nvPr/>
        </p:nvSpPr>
        <p:spPr>
          <a:xfrm rot="5400000">
            <a:off x="5578869" y="71918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D7B33A-F589-1B4F-844A-4AF2A58862A3}"/>
              </a:ext>
            </a:extLst>
          </p:cNvPr>
          <p:cNvSpPr/>
          <p:nvPr/>
        </p:nvSpPr>
        <p:spPr>
          <a:xfrm>
            <a:off x="4253502" y="1397285"/>
            <a:ext cx="3534312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C42B62-97C6-8544-B409-28F7633A8978}"/>
              </a:ext>
            </a:extLst>
          </p:cNvPr>
          <p:cNvSpPr/>
          <p:nvPr/>
        </p:nvSpPr>
        <p:spPr>
          <a:xfrm>
            <a:off x="6904236" y="1397285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01E774-7B49-FB4B-A160-415E55CF0335}"/>
              </a:ext>
            </a:extLst>
          </p:cNvPr>
          <p:cNvSpPr/>
          <p:nvPr/>
        </p:nvSpPr>
        <p:spPr>
          <a:xfrm>
            <a:off x="6020658" y="1397285"/>
            <a:ext cx="883578" cy="44260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AFDA4D-4446-D24C-BF98-BE6C621476EF}"/>
              </a:ext>
            </a:extLst>
          </p:cNvPr>
          <p:cNvSpPr/>
          <p:nvPr/>
        </p:nvSpPr>
        <p:spPr>
          <a:xfrm>
            <a:off x="5137080" y="1397285"/>
            <a:ext cx="883578" cy="44260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7D1C1F-F024-DF43-B17A-6C5527CEE9FE}"/>
              </a:ext>
            </a:extLst>
          </p:cNvPr>
          <p:cNvSpPr/>
          <p:nvPr/>
        </p:nvSpPr>
        <p:spPr>
          <a:xfrm>
            <a:off x="4253502" y="1397284"/>
            <a:ext cx="883578" cy="44260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89FF4B-0A75-D34F-8774-21E741DE93C7}"/>
              </a:ext>
            </a:extLst>
          </p:cNvPr>
          <p:cNvSpPr/>
          <p:nvPr/>
        </p:nvSpPr>
        <p:spPr>
          <a:xfrm rot="5400000">
            <a:off x="6020658" y="513707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3019A5-1B85-5643-9836-03E2DB76A241}"/>
              </a:ext>
            </a:extLst>
          </p:cNvPr>
          <p:cNvSpPr/>
          <p:nvPr/>
        </p:nvSpPr>
        <p:spPr>
          <a:xfrm rot="5400000">
            <a:off x="6020658" y="1397285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62F76F-B24D-6647-AC78-0DF17A52F70B}"/>
              </a:ext>
            </a:extLst>
          </p:cNvPr>
          <p:cNvSpPr/>
          <p:nvPr/>
        </p:nvSpPr>
        <p:spPr>
          <a:xfrm rot="5400000">
            <a:off x="5578871" y="2722652"/>
            <a:ext cx="883578" cy="3534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B49979-5459-614C-A4CF-6116A4C5BE73}"/>
              </a:ext>
            </a:extLst>
          </p:cNvPr>
          <p:cNvSpPr/>
          <p:nvPr/>
        </p:nvSpPr>
        <p:spPr>
          <a:xfrm>
            <a:off x="7787814" y="1406413"/>
            <a:ext cx="883578" cy="4416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95F2922-08BB-4C46-B0B7-11E3705E0697}"/>
              </a:ext>
            </a:extLst>
          </p:cNvPr>
          <p:cNvSpPr/>
          <p:nvPr/>
        </p:nvSpPr>
        <p:spPr>
          <a:xfrm rot="16200000">
            <a:off x="6020658" y="3172629"/>
            <a:ext cx="883578" cy="4417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603F893-209D-0240-9DC9-8049CCB81C5A}"/>
              </a:ext>
            </a:extLst>
          </p:cNvPr>
          <p:cNvSpPr txBox="1"/>
          <p:nvPr/>
        </p:nvSpPr>
        <p:spPr>
          <a:xfrm>
            <a:off x="4293721" y="15820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5352C-9E99-9E46-A525-69BE07BDB4B1}"/>
              </a:ext>
            </a:extLst>
          </p:cNvPr>
          <p:cNvSpPr txBox="1"/>
          <p:nvPr/>
        </p:nvSpPr>
        <p:spPr>
          <a:xfrm>
            <a:off x="5178912" y="158883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F244DD2-86D2-634E-B45F-9774CD98A9BE}"/>
              </a:ext>
            </a:extLst>
          </p:cNvPr>
          <p:cNvSpPr txBox="1"/>
          <p:nvPr/>
        </p:nvSpPr>
        <p:spPr>
          <a:xfrm>
            <a:off x="6048913" y="160380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CBC6163-2161-CD4F-A552-79C82A457E68}"/>
              </a:ext>
            </a:extLst>
          </p:cNvPr>
          <p:cNvSpPr txBox="1"/>
          <p:nvPr/>
        </p:nvSpPr>
        <p:spPr>
          <a:xfrm>
            <a:off x="7160674" y="158202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F5F4BBE-05DB-3A42-883E-EEFF6EE49E58}"/>
              </a:ext>
            </a:extLst>
          </p:cNvPr>
          <p:cNvSpPr txBox="1"/>
          <p:nvPr/>
        </p:nvSpPr>
        <p:spPr>
          <a:xfrm>
            <a:off x="7827998" y="159671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756F400-0ACA-9A49-A9BB-345A1560EBDA}"/>
              </a:ext>
            </a:extLst>
          </p:cNvPr>
          <p:cNvSpPr txBox="1"/>
          <p:nvPr/>
        </p:nvSpPr>
        <p:spPr>
          <a:xfrm>
            <a:off x="4291102" y="2485049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2D0A485-298D-B14E-B879-F7314E028236}"/>
              </a:ext>
            </a:extLst>
          </p:cNvPr>
          <p:cNvSpPr txBox="1"/>
          <p:nvPr/>
        </p:nvSpPr>
        <p:spPr>
          <a:xfrm>
            <a:off x="4297576" y="334897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AB31F7F-AC14-0841-8452-31FCF2311699}"/>
              </a:ext>
            </a:extLst>
          </p:cNvPr>
          <p:cNvSpPr txBox="1"/>
          <p:nvPr/>
        </p:nvSpPr>
        <p:spPr>
          <a:xfrm>
            <a:off x="4256721" y="426241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B0B6F9B-CD41-A347-BD05-6F8A4FA06ADB}"/>
              </a:ext>
            </a:extLst>
          </p:cNvPr>
          <p:cNvSpPr txBox="1"/>
          <p:nvPr/>
        </p:nvSpPr>
        <p:spPr>
          <a:xfrm>
            <a:off x="4264753" y="511275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5FF0722-3C9A-C844-AB09-17C93EC0B5E7}"/>
              </a:ext>
            </a:extLst>
          </p:cNvPr>
          <p:cNvSpPr txBox="1"/>
          <p:nvPr/>
        </p:nvSpPr>
        <p:spPr>
          <a:xfrm>
            <a:off x="5178870" y="24549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BD5565-B513-F849-BB1C-41FF5C514F76}"/>
              </a:ext>
            </a:extLst>
          </p:cNvPr>
          <p:cNvSpPr txBox="1"/>
          <p:nvPr/>
        </p:nvSpPr>
        <p:spPr>
          <a:xfrm>
            <a:off x="5149016" y="333866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1777391-9527-FF43-88AC-D60264223CD8}"/>
              </a:ext>
            </a:extLst>
          </p:cNvPr>
          <p:cNvSpPr txBox="1"/>
          <p:nvPr/>
        </p:nvSpPr>
        <p:spPr>
          <a:xfrm>
            <a:off x="5149016" y="425762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CC5B8E8-AFC1-0A43-ABC2-6F178C865BBD}"/>
              </a:ext>
            </a:extLst>
          </p:cNvPr>
          <p:cNvSpPr txBox="1"/>
          <p:nvPr/>
        </p:nvSpPr>
        <p:spPr>
          <a:xfrm>
            <a:off x="5164150" y="513956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8868F-610A-A34C-A340-582FFEA31881}"/>
              </a:ext>
            </a:extLst>
          </p:cNvPr>
          <p:cNvSpPr txBox="1"/>
          <p:nvPr/>
        </p:nvSpPr>
        <p:spPr>
          <a:xfrm>
            <a:off x="6060452" y="2452039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9DE7831-651E-4043-B71F-8DDE3C16A958}"/>
              </a:ext>
            </a:extLst>
          </p:cNvPr>
          <p:cNvSpPr txBox="1"/>
          <p:nvPr/>
        </p:nvSpPr>
        <p:spPr>
          <a:xfrm>
            <a:off x="6060452" y="3353276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E0482BE-8764-234B-B22D-651365E07197}"/>
              </a:ext>
            </a:extLst>
          </p:cNvPr>
          <p:cNvSpPr txBox="1"/>
          <p:nvPr/>
        </p:nvSpPr>
        <p:spPr>
          <a:xfrm>
            <a:off x="6032594" y="424179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E76BAF2-B6D8-0548-BA7A-4CA100A0F5AB}"/>
              </a:ext>
            </a:extLst>
          </p:cNvPr>
          <p:cNvSpPr txBox="1"/>
          <p:nvPr/>
        </p:nvSpPr>
        <p:spPr>
          <a:xfrm>
            <a:off x="6046119" y="5151754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EC2E458-30E9-2449-B5C2-A6C5B3CAED40}"/>
              </a:ext>
            </a:extLst>
          </p:cNvPr>
          <p:cNvSpPr txBox="1"/>
          <p:nvPr/>
        </p:nvSpPr>
        <p:spPr>
          <a:xfrm>
            <a:off x="6932491" y="245493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F0FACD1-B385-A04F-858F-0A9D570CAC71}"/>
              </a:ext>
            </a:extLst>
          </p:cNvPr>
          <p:cNvSpPr txBox="1"/>
          <p:nvPr/>
        </p:nvSpPr>
        <p:spPr>
          <a:xfrm>
            <a:off x="6928163" y="339792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0.55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B18AA0E-C2B2-0447-AFA3-E18CFAE76DB3}"/>
              </a:ext>
            </a:extLst>
          </p:cNvPr>
          <p:cNvSpPr txBox="1"/>
          <p:nvPr/>
        </p:nvSpPr>
        <p:spPr>
          <a:xfrm>
            <a:off x="6932491" y="425678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F8E316E-51A0-6747-9F06-93E18D527C03}"/>
              </a:ext>
            </a:extLst>
          </p:cNvPr>
          <p:cNvSpPr txBox="1"/>
          <p:nvPr/>
        </p:nvSpPr>
        <p:spPr>
          <a:xfrm>
            <a:off x="6928163" y="516267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844FDE5-5486-874F-AF40-876BBEEC3E20}"/>
              </a:ext>
            </a:extLst>
          </p:cNvPr>
          <p:cNvSpPr txBox="1"/>
          <p:nvPr/>
        </p:nvSpPr>
        <p:spPr>
          <a:xfrm>
            <a:off x="8047628" y="248797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3A06958-3ED0-2341-A8F6-82447F4A6686}"/>
              </a:ext>
            </a:extLst>
          </p:cNvPr>
          <p:cNvSpPr txBox="1"/>
          <p:nvPr/>
        </p:nvSpPr>
        <p:spPr>
          <a:xfrm>
            <a:off x="8027263" y="336171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46AA779-C6C3-3C40-BCC4-D3F45519945D}"/>
              </a:ext>
            </a:extLst>
          </p:cNvPr>
          <p:cNvSpPr txBox="1"/>
          <p:nvPr/>
        </p:nvSpPr>
        <p:spPr>
          <a:xfrm>
            <a:off x="8027263" y="4256179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C014226-95D4-4A49-90A6-5A20CA4ED1FA}"/>
              </a:ext>
            </a:extLst>
          </p:cNvPr>
          <p:cNvSpPr txBox="1"/>
          <p:nvPr/>
        </p:nvSpPr>
        <p:spPr>
          <a:xfrm>
            <a:off x="8057062" y="510791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7070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E7B8D59B-2DC5-ED43-A55E-59CAB5470B3A}"/>
              </a:ext>
            </a:extLst>
          </p:cNvPr>
          <p:cNvSpPr/>
          <p:nvPr/>
        </p:nvSpPr>
        <p:spPr>
          <a:xfrm rot="16200000">
            <a:off x="5127279" y="3154640"/>
            <a:ext cx="884819" cy="901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5E3828E-F607-3C4C-9112-5D8AEB3E9D64}"/>
              </a:ext>
            </a:extLst>
          </p:cNvPr>
          <p:cNvSpPr/>
          <p:nvPr/>
        </p:nvSpPr>
        <p:spPr>
          <a:xfrm rot="16200000">
            <a:off x="6010858" y="1385622"/>
            <a:ext cx="884819" cy="901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E2FA6AA-440C-E64B-8339-3A4D183F4430}"/>
              </a:ext>
            </a:extLst>
          </p:cNvPr>
          <p:cNvSpPr/>
          <p:nvPr/>
        </p:nvSpPr>
        <p:spPr>
          <a:xfrm rot="16200000">
            <a:off x="5141986" y="2291606"/>
            <a:ext cx="872950" cy="846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2FD848-A7CE-F441-9A59-727B06A6C53E}"/>
              </a:ext>
            </a:extLst>
          </p:cNvPr>
          <p:cNvSpPr/>
          <p:nvPr/>
        </p:nvSpPr>
        <p:spPr>
          <a:xfrm rot="16200000">
            <a:off x="3351046" y="2261982"/>
            <a:ext cx="2670945" cy="901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96B6A03-25A9-B94D-81EA-CEAC0772BF0B}"/>
              </a:ext>
            </a:extLst>
          </p:cNvPr>
          <p:cNvSpPr/>
          <p:nvPr/>
        </p:nvSpPr>
        <p:spPr>
          <a:xfrm rot="16200000">
            <a:off x="5578868" y="2741420"/>
            <a:ext cx="1767157" cy="8460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B3252-0F3E-4144-865D-D2D8C19A1F17}"/>
              </a:ext>
            </a:extLst>
          </p:cNvPr>
          <p:cNvSpPr/>
          <p:nvPr/>
        </p:nvSpPr>
        <p:spPr>
          <a:xfrm rot="5400000">
            <a:off x="5137080" y="513707"/>
            <a:ext cx="883578" cy="265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B9072-5922-2046-884B-400E1F55BAEB}"/>
              </a:ext>
            </a:extLst>
          </p:cNvPr>
          <p:cNvSpPr/>
          <p:nvPr/>
        </p:nvSpPr>
        <p:spPr>
          <a:xfrm>
            <a:off x="6020658" y="1397285"/>
            <a:ext cx="883578" cy="265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5E2B37-C505-BE40-B87F-1189026D1DD4}"/>
              </a:ext>
            </a:extLst>
          </p:cNvPr>
          <p:cNvSpPr/>
          <p:nvPr/>
        </p:nvSpPr>
        <p:spPr>
          <a:xfrm>
            <a:off x="4253502" y="1397285"/>
            <a:ext cx="883578" cy="265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3B2DA6-0A00-B248-8FD1-04F66CA4823E}"/>
              </a:ext>
            </a:extLst>
          </p:cNvPr>
          <p:cNvSpPr/>
          <p:nvPr/>
        </p:nvSpPr>
        <p:spPr>
          <a:xfrm rot="5400000">
            <a:off x="5137080" y="1397285"/>
            <a:ext cx="883578" cy="265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AC4092-1CFE-8249-953B-6F8CB68E84F0}"/>
              </a:ext>
            </a:extLst>
          </p:cNvPr>
          <p:cNvSpPr/>
          <p:nvPr/>
        </p:nvSpPr>
        <p:spPr>
          <a:xfrm rot="5400000">
            <a:off x="5137080" y="2280863"/>
            <a:ext cx="883578" cy="265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3094BC-63D6-0F40-B0A5-DD29D7D75C7C}"/>
              </a:ext>
            </a:extLst>
          </p:cNvPr>
          <p:cNvSpPr txBox="1"/>
          <p:nvPr/>
        </p:nvSpPr>
        <p:spPr>
          <a:xfrm>
            <a:off x="4297853" y="246970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52E4F2-8578-3245-B66F-D021B294EBC8}"/>
              </a:ext>
            </a:extLst>
          </p:cNvPr>
          <p:cNvSpPr txBox="1"/>
          <p:nvPr/>
        </p:nvSpPr>
        <p:spPr>
          <a:xfrm>
            <a:off x="4297853" y="1596137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D845B9-ED65-2E41-8F2B-965FB8CDE02C}"/>
              </a:ext>
            </a:extLst>
          </p:cNvPr>
          <p:cNvSpPr txBox="1"/>
          <p:nvPr/>
        </p:nvSpPr>
        <p:spPr>
          <a:xfrm>
            <a:off x="4297853" y="335327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0.33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D20EE0-8E2F-C54B-8F18-0B4CAE12D1DF}"/>
              </a:ext>
            </a:extLst>
          </p:cNvPr>
          <p:cNvSpPr txBox="1"/>
          <p:nvPr/>
        </p:nvSpPr>
        <p:spPr>
          <a:xfrm>
            <a:off x="5189933" y="2469700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0.55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E0024C-364E-EB41-AC10-0DEC38DEBAD3}"/>
              </a:ext>
            </a:extLst>
          </p:cNvPr>
          <p:cNvSpPr txBox="1"/>
          <p:nvPr/>
        </p:nvSpPr>
        <p:spPr>
          <a:xfrm>
            <a:off x="6048913" y="1557435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F50CC2D-AC44-D14A-9D2E-9B2E3871F2DD}"/>
              </a:ext>
            </a:extLst>
          </p:cNvPr>
          <p:cNvSpPr txBox="1"/>
          <p:nvPr/>
        </p:nvSpPr>
        <p:spPr>
          <a:xfrm>
            <a:off x="5212079" y="3353278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0.11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233341-05F4-DA4D-B0CF-FEDB47DEE39E}"/>
              </a:ext>
            </a:extLst>
          </p:cNvPr>
          <p:cNvSpPr txBox="1"/>
          <p:nvPr/>
        </p:nvSpPr>
        <p:spPr>
          <a:xfrm>
            <a:off x="6266110" y="3343561"/>
            <a:ext cx="129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0809A4-0326-5041-9989-705A7B64F790}"/>
              </a:ext>
            </a:extLst>
          </p:cNvPr>
          <p:cNvSpPr txBox="1"/>
          <p:nvPr/>
        </p:nvSpPr>
        <p:spPr>
          <a:xfrm>
            <a:off x="6259346" y="2469700"/>
            <a:ext cx="64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60C2D1-DB6D-4146-A610-F6B9B303D8DC}"/>
              </a:ext>
            </a:extLst>
          </p:cNvPr>
          <p:cNvSpPr txBox="1"/>
          <p:nvPr/>
        </p:nvSpPr>
        <p:spPr>
          <a:xfrm>
            <a:off x="5380603" y="1566095"/>
            <a:ext cx="39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992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Breitbild</PresentationFormat>
  <Paragraphs>220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Michalas</dc:creator>
  <cp:lastModifiedBy>Leonard Michalas</cp:lastModifiedBy>
  <cp:revision>22</cp:revision>
  <dcterms:created xsi:type="dcterms:W3CDTF">2018-06-01T16:23:11Z</dcterms:created>
  <dcterms:modified xsi:type="dcterms:W3CDTF">2018-06-03T16:01:58Z</dcterms:modified>
</cp:coreProperties>
</file>