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02f209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102f209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102f20989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102f20989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102f20989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102f20989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102f20989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102f20989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102f20989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102f2098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102f2098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102f2098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102f2098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102f2098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02f2098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02f2098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02f2098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02f2098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02f2098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02f2098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02f2098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102f2098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102f2098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102f2098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102f2098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102f2098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102f20989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102f20989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FD8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FD8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13886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 rot="-5639341">
            <a:off x="357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 rot="-239480">
            <a:off x="6515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13886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77" name="Google Shape;277;p22"/>
          <p:cNvSpPr/>
          <p:nvPr/>
        </p:nvSpPr>
        <p:spPr>
          <a:xfrm rot="-5529804">
            <a:off x="357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 rot="-239480">
            <a:off x="6134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 rot="-161421">
            <a:off x="7521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2"/>
          <p:cNvSpPr/>
          <p:nvPr/>
        </p:nvSpPr>
        <p:spPr>
          <a:xfrm rot="-5695555">
            <a:off x="356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 rot="-405219">
            <a:off x="5324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 rot="-327270">
            <a:off x="7641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2"/>
          <p:cNvSpPr/>
          <p:nvPr/>
        </p:nvSpPr>
        <p:spPr>
          <a:xfrm rot="-5537682">
            <a:off x="635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 rot="-247170">
            <a:off x="6371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 rot="-169497">
            <a:off x="7802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2"/>
          <p:cNvSpPr/>
          <p:nvPr/>
        </p:nvSpPr>
        <p:spPr>
          <a:xfrm rot="218">
            <a:off x="4106825" y="535075"/>
            <a:ext cx="4737600" cy="3952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3052" y="633475"/>
            <a:ext cx="4504574" cy="3627501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88" name="Google Shape;288;p22"/>
          <p:cNvSpPr/>
          <p:nvPr/>
        </p:nvSpPr>
        <p:spPr>
          <a:xfrm rot="-5260107">
            <a:off x="635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 rot="30367">
            <a:off x="7726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 rot="107966">
            <a:off x="7596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2"/>
          <p:cNvSpPr/>
          <p:nvPr/>
        </p:nvSpPr>
        <p:spPr>
          <a:xfrm rot="-5626539">
            <a:off x="1119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 rot="-336046">
            <a:off x="6420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 rot="-258590">
            <a:off x="8351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3D și forma geometrică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2"/>
          <p:cNvSpPr/>
          <p:nvPr/>
        </p:nvSpPr>
        <p:spPr>
          <a:xfrm rot="-5441049">
            <a:off x="175439" y="1203010"/>
            <a:ext cx="4195799" cy="29636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 rot="-150422">
            <a:off x="796074" y="775949"/>
            <a:ext cx="2818798" cy="45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 rot="-73195">
            <a:off x="884800" y="1271352"/>
            <a:ext cx="2818239" cy="33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localizat într-un spațiu temporal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2"/>
          <p:cNvSpPr/>
          <p:nvPr/>
        </p:nvSpPr>
        <p:spPr>
          <a:xfrm rot="-5275846">
            <a:off x="175409" y="1202971"/>
            <a:ext cx="4195836" cy="296351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 rot="14635">
            <a:off x="876718" y="774592"/>
            <a:ext cx="2818826" cy="4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Radar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 rot="91861">
            <a:off x="872575" y="1272012"/>
            <a:ext cx="2818306" cy="333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Poate fi folosit pentru un HAR detaliat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Costuri scazute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Aparatul de monitorizare trebuie sa fie în posesia subiectului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2"/>
          <p:cNvSpPr/>
          <p:nvPr/>
        </p:nvSpPr>
        <p:spPr>
          <a:xfrm rot="-5513829">
            <a:off x="175478" y="1202971"/>
            <a:ext cx="4195700" cy="296354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 rot="-223344">
            <a:off x="760471" y="777724"/>
            <a:ext cx="2818747" cy="459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Radar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 rot="-146051">
            <a:off x="890281" y="1270836"/>
            <a:ext cx="2818343" cy="3336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lumina sau 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Poate fi utilizat pentru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detecția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prin perete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Aparatura este destul de scumpa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13886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 rot="-5639341">
            <a:off x="357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 rot="-239480">
            <a:off x="6515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13886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13" name="Google Shape;313;p23"/>
          <p:cNvSpPr/>
          <p:nvPr/>
        </p:nvSpPr>
        <p:spPr>
          <a:xfrm rot="-5529804">
            <a:off x="357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 rot="-239480">
            <a:off x="6134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 rot="-161421">
            <a:off x="7521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3"/>
          <p:cNvSpPr/>
          <p:nvPr/>
        </p:nvSpPr>
        <p:spPr>
          <a:xfrm rot="-5695555">
            <a:off x="356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 rot="-405219">
            <a:off x="5324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 rot="-327270">
            <a:off x="7641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3"/>
          <p:cNvSpPr/>
          <p:nvPr/>
        </p:nvSpPr>
        <p:spPr>
          <a:xfrm rot="-5537682">
            <a:off x="635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 rot="-247170">
            <a:off x="6371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 rot="-169497">
            <a:off x="7802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3"/>
          <p:cNvSpPr/>
          <p:nvPr/>
        </p:nvSpPr>
        <p:spPr>
          <a:xfrm rot="218">
            <a:off x="4106825" y="535075"/>
            <a:ext cx="4737600" cy="4178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 rot="-5260107">
            <a:off x="635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 rot="30367">
            <a:off x="7726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 rot="107966">
            <a:off x="7596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3"/>
          <p:cNvSpPr/>
          <p:nvPr/>
        </p:nvSpPr>
        <p:spPr>
          <a:xfrm rot="-5626539">
            <a:off x="1119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 rot="-336046">
            <a:off x="6420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 rot="-258590">
            <a:off x="8351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3D și forma geometrică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3"/>
          <p:cNvSpPr/>
          <p:nvPr/>
        </p:nvSpPr>
        <p:spPr>
          <a:xfrm rot="-5441049">
            <a:off x="175439" y="1203010"/>
            <a:ext cx="4195799" cy="29636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 rot="-150422">
            <a:off x="796074" y="775949"/>
            <a:ext cx="2818798" cy="45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 rot="-73195">
            <a:off x="884800" y="1271352"/>
            <a:ext cx="2818239" cy="33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localizat într-un spațiu temporal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3"/>
          <p:cNvSpPr/>
          <p:nvPr/>
        </p:nvSpPr>
        <p:spPr>
          <a:xfrm rot="-5275846">
            <a:off x="175409" y="1202971"/>
            <a:ext cx="4195836" cy="296351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 rot="14635">
            <a:off x="876718" y="774592"/>
            <a:ext cx="2818826" cy="4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Radar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 rot="91861">
            <a:off x="872575" y="1272012"/>
            <a:ext cx="2818306" cy="333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Poate fi folosit pentru un HAR detaliat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Costuri scazute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Aparatul de monitorizare trebuie sa fie în posesia subiectului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3"/>
          <p:cNvSpPr/>
          <p:nvPr/>
        </p:nvSpPr>
        <p:spPr>
          <a:xfrm rot="-5513829">
            <a:off x="175478" y="1202971"/>
            <a:ext cx="4195700" cy="296354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 rot="-223344">
            <a:off x="760471" y="777724"/>
            <a:ext cx="2818747" cy="459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Radar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 rot="-146051">
            <a:off x="890281" y="1270836"/>
            <a:ext cx="2818343" cy="3336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lumina sau 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Poate fi utilizat pentru detecția prin perete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Aparatura este destul de scumpa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3"/>
          <p:cNvSpPr/>
          <p:nvPr/>
        </p:nvSpPr>
        <p:spPr>
          <a:xfrm rot="-5352065">
            <a:off x="175529" y="1202938"/>
            <a:ext cx="4195608" cy="29636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 rot="-61473">
            <a:off x="839539" y="774715"/>
            <a:ext cx="2818651" cy="45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Wifi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 rot="15736">
            <a:off x="878209" y="1271750"/>
            <a:ext cx="2818230" cy="3336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Simplu si convenabil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scazut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imprejurime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Zgomotos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5">
            <a:alphaModFix/>
          </a:blip>
          <a:srcRect b="0" l="0" r="46515" t="0"/>
          <a:stretch/>
        </p:blipFill>
        <p:spPr>
          <a:xfrm>
            <a:off x="4629300" y="642425"/>
            <a:ext cx="321795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5">
            <a:alphaModFix/>
          </a:blip>
          <a:srcRect b="0" l="76410" r="0" t="0"/>
          <a:stretch/>
        </p:blipFill>
        <p:spPr>
          <a:xfrm>
            <a:off x="5668640" y="2570925"/>
            <a:ext cx="15032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18B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-1872">
            <a:off x="977644" y="1657410"/>
            <a:ext cx="7160101" cy="30117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-5351964">
            <a:off x="3984807" y="-1431781"/>
            <a:ext cx="880286" cy="417279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 rot="-984">
            <a:off x="2363445" y="381361"/>
            <a:ext cx="419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of Visual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73">
            <a:off x="1113380" y="1892208"/>
            <a:ext cx="6842399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5CA7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 rot="-1872">
            <a:off x="977644" y="1657410"/>
            <a:ext cx="7160101" cy="30117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-5351964">
            <a:off x="3984807" y="-1431781"/>
            <a:ext cx="880286" cy="417279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 rot="-984">
            <a:off x="2363445" y="381361"/>
            <a:ext cx="419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of Visual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73">
            <a:off x="1113380" y="1892208"/>
            <a:ext cx="6842399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63" name="Google Shape;363;p25"/>
          <p:cNvSpPr/>
          <p:nvPr/>
        </p:nvSpPr>
        <p:spPr>
          <a:xfrm rot="-128801">
            <a:off x="977697" y="1657439"/>
            <a:ext cx="7160025" cy="30117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 rotWithShape="1">
          <a:blip r:embed="rId5">
            <a:alphaModFix/>
          </a:blip>
          <a:srcRect b="3148" l="0" r="0" t="3157"/>
          <a:stretch/>
        </p:blipFill>
        <p:spPr>
          <a:xfrm rot="-129031">
            <a:off x="1111906" y="1893088"/>
            <a:ext cx="6842400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65" name="Google Shape;365;p25"/>
          <p:cNvSpPr/>
          <p:nvPr/>
        </p:nvSpPr>
        <p:spPr>
          <a:xfrm rot="-5523059">
            <a:off x="3984884" y="-1430733"/>
            <a:ext cx="880164" cy="417271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 rot="-172297">
            <a:off x="2361214" y="380652"/>
            <a:ext cx="4191764" cy="4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of Visual and Non-visual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97B8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 rot="-1872">
            <a:off x="977644" y="1657410"/>
            <a:ext cx="7160101" cy="301170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 rot="-5351964">
            <a:off x="3984807" y="-1431781"/>
            <a:ext cx="880286" cy="417279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/>
        </p:nvSpPr>
        <p:spPr>
          <a:xfrm rot="-984">
            <a:off x="2363445" y="381361"/>
            <a:ext cx="419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of Visual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73">
            <a:off x="1113380" y="1892208"/>
            <a:ext cx="6842399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77" name="Google Shape;377;p26"/>
          <p:cNvSpPr/>
          <p:nvPr/>
        </p:nvSpPr>
        <p:spPr>
          <a:xfrm rot="-128801">
            <a:off x="977697" y="1657439"/>
            <a:ext cx="7160025" cy="30117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 rotWithShape="1">
          <a:blip r:embed="rId5">
            <a:alphaModFix/>
          </a:blip>
          <a:srcRect b="3148" l="0" r="0" t="3157"/>
          <a:stretch/>
        </p:blipFill>
        <p:spPr>
          <a:xfrm rot="-129031">
            <a:off x="1111906" y="1893088"/>
            <a:ext cx="6842400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79" name="Google Shape;379;p26"/>
          <p:cNvSpPr/>
          <p:nvPr/>
        </p:nvSpPr>
        <p:spPr>
          <a:xfrm rot="-5523059">
            <a:off x="3984884" y="-1430733"/>
            <a:ext cx="880164" cy="417271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 rot="-172297">
            <a:off x="2361214" y="380652"/>
            <a:ext cx="4191764" cy="4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Fusion of Visual and Non-visual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6"/>
          <p:cNvSpPr/>
          <p:nvPr/>
        </p:nvSpPr>
        <p:spPr>
          <a:xfrm rot="24631">
            <a:off x="977683" y="1657461"/>
            <a:ext cx="7159984" cy="301177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6"/>
          <p:cNvPicPr preferRelativeResize="0"/>
          <p:nvPr/>
        </p:nvPicPr>
        <p:blipFill rotWithShape="1">
          <a:blip r:embed="rId6">
            <a:alphaModFix/>
          </a:blip>
          <a:srcRect b="0" l="1746" r="1746" t="0"/>
          <a:stretch/>
        </p:blipFill>
        <p:spPr>
          <a:xfrm rot="24379">
            <a:off x="1113693" y="1892029"/>
            <a:ext cx="6842402" cy="2461418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383" name="Google Shape;383;p26"/>
          <p:cNvSpPr/>
          <p:nvPr/>
        </p:nvSpPr>
        <p:spPr>
          <a:xfrm rot="-5618088">
            <a:off x="3985088" y="-1430222"/>
            <a:ext cx="880171" cy="417279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 rot="-267451">
            <a:off x="2360189" y="380392"/>
            <a:ext cx="4191980" cy="45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CO-Learning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5CA7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70" name="Google Shape;70;p14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 rot="-310433">
            <a:off x="6350890" y="1662291"/>
            <a:ext cx="2348669" cy="156910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74" name="Google Shape;74;p14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informații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despre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obținut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85" name="Google Shape;85;p15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88" name="Google Shape;88;p15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informații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despre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puține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detalii despre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aparentă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825" y="1432750"/>
            <a:ext cx="2184800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F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04" name="Google Shape;104;p16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07" name="Google Shape;107;p16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0" l="19910" r="19916" t="0"/>
          <a:stretch/>
        </p:blipFill>
        <p:spPr>
          <a:xfrm>
            <a:off x="6432825" y="1432750"/>
            <a:ext cx="2184798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13" name="Google Shape;113;p16"/>
          <p:cNvSpPr/>
          <p:nvPr/>
        </p:nvSpPr>
        <p:spPr>
          <a:xfrm rot="-5537682">
            <a:off x="25019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 rot="-247170">
            <a:off x="30755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-169497">
            <a:off x="32186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informații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despre structura 3D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97B8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26" name="Google Shape;126;p17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29" name="Google Shape;129;p17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6">
            <a:alphaModFix/>
          </a:blip>
          <a:srcRect b="0" l="19910" r="19916" t="0"/>
          <a:stretch/>
        </p:blipFill>
        <p:spPr>
          <a:xfrm>
            <a:off x="6432825" y="1432750"/>
            <a:ext cx="2184798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35" name="Google Shape;135;p17"/>
          <p:cNvSpPr/>
          <p:nvPr/>
        </p:nvSpPr>
        <p:spPr>
          <a:xfrm rot="-5537682">
            <a:off x="25019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 rot="-247170">
            <a:off x="30755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 rot="-169497">
            <a:off x="32186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7">
            <a:alphaModFix/>
          </a:blip>
          <a:srcRect b="0" l="24889" r="24889" t="0"/>
          <a:stretch/>
        </p:blipFill>
        <p:spPr>
          <a:xfrm>
            <a:off x="6432825" y="1432750"/>
            <a:ext cx="2184799" cy="2184801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40" name="Google Shape;140;p17"/>
          <p:cNvSpPr/>
          <p:nvPr/>
        </p:nvSpPr>
        <p:spPr>
          <a:xfrm rot="-5260107">
            <a:off x="25019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 rot="30367">
            <a:off x="32110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 rot="107966">
            <a:off x="31980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FD8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6172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-5639341">
            <a:off x="2643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 rot="-239480">
            <a:off x="8801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16172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53" name="Google Shape;153;p18"/>
          <p:cNvSpPr/>
          <p:nvPr/>
        </p:nvSpPr>
        <p:spPr>
          <a:xfrm rot="-5529804">
            <a:off x="2643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 rot="-239480">
            <a:off x="8420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 rot="-161421">
            <a:off x="9807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 rot="-5695555">
            <a:off x="2642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 rot="-405219">
            <a:off x="7610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 rot="-327270">
            <a:off x="9927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8"/>
          <p:cNvSpPr/>
          <p:nvPr/>
        </p:nvSpPr>
        <p:spPr>
          <a:xfrm rot="-5537682">
            <a:off x="2921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 rot="-247170">
            <a:off x="8657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 rot="-169497">
            <a:off x="10088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8"/>
          <p:cNvSpPr/>
          <p:nvPr/>
        </p:nvSpPr>
        <p:spPr>
          <a:xfrm rot="269">
            <a:off x="4900175" y="1373450"/>
            <a:ext cx="38388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5">
            <a:alphaModFix/>
          </a:blip>
          <a:srcRect b="0" l="-520" r="520" t="0"/>
          <a:stretch/>
        </p:blipFill>
        <p:spPr>
          <a:xfrm>
            <a:off x="4958525" y="1432750"/>
            <a:ext cx="3722876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64" name="Google Shape;164;p18"/>
          <p:cNvSpPr/>
          <p:nvPr/>
        </p:nvSpPr>
        <p:spPr>
          <a:xfrm rot="-5260107">
            <a:off x="2921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 rot="30367">
            <a:off x="10012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 rot="107966">
            <a:off x="9882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/>
          <p:nvPr/>
        </p:nvSpPr>
        <p:spPr>
          <a:xfrm rot="-5626539">
            <a:off x="2643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 rot="-336046">
            <a:off x="7944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 rot="-258590">
            <a:off x="9875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informații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3D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geometrică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480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180" name="Google Shape;180;p19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/>
          <p:nvPr/>
        </p:nvSpPr>
        <p:spPr>
          <a:xfrm rot="-5537682">
            <a:off x="25019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 rot="-247170">
            <a:off x="30755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 rot="-169497">
            <a:off x="32186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/>
          <p:nvPr/>
        </p:nvSpPr>
        <p:spPr>
          <a:xfrm rot="-5260107">
            <a:off x="25019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 rot="30367">
            <a:off x="32110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 rot="107966">
            <a:off x="31980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9"/>
          <p:cNvSpPr/>
          <p:nvPr/>
        </p:nvSpPr>
        <p:spPr>
          <a:xfrm rot="-5626539">
            <a:off x="25503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 rot="-336046">
            <a:off x="30804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 rot="-258590">
            <a:off x="32735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3D și forma geometrică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/>
          <p:nvPr/>
        </p:nvSpPr>
        <p:spPr>
          <a:xfrm rot="-5441049">
            <a:off x="2613839" y="1203010"/>
            <a:ext cx="4195799" cy="29636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 rot="-150422">
            <a:off x="3234474" y="775949"/>
            <a:ext cx="2818798" cy="45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Stream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 rot="-73195">
            <a:off x="3323200" y="1271352"/>
            <a:ext cx="2818239" cy="33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Fara redundanta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Fara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Rezultat Asyncron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8D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08" name="Google Shape;208;p20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11" name="Google Shape;211;p20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0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0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6">
            <a:alphaModFix/>
          </a:blip>
          <a:srcRect b="0" l="19910" r="19916" t="0"/>
          <a:stretch/>
        </p:blipFill>
        <p:spPr>
          <a:xfrm>
            <a:off x="6432825" y="1432750"/>
            <a:ext cx="2184798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17" name="Google Shape;217;p20"/>
          <p:cNvSpPr/>
          <p:nvPr/>
        </p:nvSpPr>
        <p:spPr>
          <a:xfrm rot="-5537682">
            <a:off x="25019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 rot="-247170">
            <a:off x="30755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 rot="-169497">
            <a:off x="32186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0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7">
            <a:alphaModFix/>
          </a:blip>
          <a:srcRect b="0" l="21282" r="21288" t="0"/>
          <a:stretch/>
        </p:blipFill>
        <p:spPr>
          <a:xfrm>
            <a:off x="6432825" y="1432750"/>
            <a:ext cx="2184799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22" name="Google Shape;222;p20"/>
          <p:cNvSpPr/>
          <p:nvPr/>
        </p:nvSpPr>
        <p:spPr>
          <a:xfrm rot="-5260107">
            <a:off x="25019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 rot="30367">
            <a:off x="32110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 rot="107966">
            <a:off x="31980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/>
          <p:nvPr/>
        </p:nvSpPr>
        <p:spPr>
          <a:xfrm rot="-5626539">
            <a:off x="25503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 rot="-336046">
            <a:off x="30804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 rot="-258590">
            <a:off x="32735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3D și forma geometrică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/>
          <p:nvPr/>
        </p:nvSpPr>
        <p:spPr>
          <a:xfrm rot="-5441049">
            <a:off x="2613839" y="1203010"/>
            <a:ext cx="4195799" cy="29636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 rot="-150422">
            <a:off x="3234474" y="775949"/>
            <a:ext cx="2818798" cy="45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 rot="-73195">
            <a:off x="3323200" y="1271352"/>
            <a:ext cx="2818239" cy="33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localizat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într-un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spațiu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temporal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informații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despre aparenta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5CA7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-5639341">
            <a:off x="2474194" y="1079657"/>
            <a:ext cx="4196065" cy="29633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 rot="-239480">
            <a:off x="3089981" y="653438"/>
            <a:ext cx="2818737" cy="1559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Action Recognition from Various Data Modalities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 b="0" l="28306" r="19820" t="0"/>
          <a:stretch/>
        </p:blipFill>
        <p:spPr>
          <a:xfrm rot="-349840">
            <a:off x="3827050" y="2235049"/>
            <a:ext cx="1769426" cy="20897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41" name="Google Shape;241;p21"/>
          <p:cNvSpPr/>
          <p:nvPr/>
        </p:nvSpPr>
        <p:spPr>
          <a:xfrm rot="-5529804">
            <a:off x="2474183" y="1079583"/>
            <a:ext cx="4196091" cy="296342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 rot="-239480">
            <a:off x="3051882" y="654760"/>
            <a:ext cx="2818737" cy="45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5">
            <a:alphaModFix/>
          </a:blip>
          <a:srcRect b="36330" l="0" r="39885" t="0"/>
          <a:stretch/>
        </p:blipFill>
        <p:spPr>
          <a:xfrm rot="-350335">
            <a:off x="6437575" y="1734650"/>
            <a:ext cx="2187450" cy="14112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44" name="Google Shape;244;p21"/>
          <p:cNvSpPr txBox="1"/>
          <p:nvPr/>
        </p:nvSpPr>
        <p:spPr>
          <a:xfrm rot="-161421">
            <a:off x="3190590" y="1147566"/>
            <a:ext cx="2818607" cy="33370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multe informații despre 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obținut și prelucrat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arie mare de aplicabilitate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unghiul de privire, culoare fundalului sau luminozitate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/>
          <p:nvPr/>
        </p:nvSpPr>
        <p:spPr>
          <a:xfrm rot="-5695555">
            <a:off x="2474042" y="1167582"/>
            <a:ext cx="4195998" cy="296329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 rot="-405219">
            <a:off x="2970805" y="750069"/>
            <a:ext cx="2818860" cy="459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Skeleton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 rot="-327270">
            <a:off x="3202559" y="1233906"/>
            <a:ext cx="2818362" cy="3336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Furnizeaza o structura 3D a obiectului și informații despre poziție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unghiul de privire și background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aparentă și forma.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 aparea zgomote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1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6">
            <a:alphaModFix/>
          </a:blip>
          <a:srcRect b="0" l="19910" r="19916" t="0"/>
          <a:stretch/>
        </p:blipFill>
        <p:spPr>
          <a:xfrm>
            <a:off x="6432825" y="1432750"/>
            <a:ext cx="2184798" cy="218480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50" name="Google Shape;250;p21"/>
          <p:cNvSpPr/>
          <p:nvPr/>
        </p:nvSpPr>
        <p:spPr>
          <a:xfrm rot="-5537682">
            <a:off x="2501986" y="1167628"/>
            <a:ext cx="4195865" cy="29633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 rot="-247170">
            <a:off x="3075527" y="743076"/>
            <a:ext cx="2818883" cy="45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 rot="-169497">
            <a:off x="3218675" y="1235407"/>
            <a:ext cx="2818325" cy="333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despre structura 3D și forma acestuia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o distanta de functionare limitata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1"/>
          <p:cNvSpPr/>
          <p:nvPr/>
        </p:nvSpPr>
        <p:spPr>
          <a:xfrm rot="439">
            <a:off x="6356975" y="1373550"/>
            <a:ext cx="2348700" cy="23805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7">
            <a:alphaModFix/>
          </a:blip>
          <a:srcRect b="0" l="21855" r="21860" t="0"/>
          <a:stretch/>
        </p:blipFill>
        <p:spPr>
          <a:xfrm>
            <a:off x="6432825" y="1432750"/>
            <a:ext cx="2184798" cy="2184801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sp>
        <p:nvSpPr>
          <p:cNvPr id="255" name="Google Shape;255;p21"/>
          <p:cNvSpPr/>
          <p:nvPr/>
        </p:nvSpPr>
        <p:spPr>
          <a:xfrm rot="-5260107">
            <a:off x="2501947" y="1167496"/>
            <a:ext cx="4195974" cy="296343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 rot="30367">
            <a:off x="3211064" y="739246"/>
            <a:ext cx="2818910" cy="45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Infrared Sequence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 rot="107966">
            <a:off x="3198035" y="1236779"/>
            <a:ext cx="2818390" cy="3336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Functioneaza in zone intunecate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Sensibil la lumina soarelui și căldură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1"/>
          <p:cNvSpPr/>
          <p:nvPr/>
        </p:nvSpPr>
        <p:spPr>
          <a:xfrm rot="-5626539">
            <a:off x="2550339" y="1167645"/>
            <a:ext cx="4195907" cy="296356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 rot="-336046">
            <a:off x="3080453" y="746741"/>
            <a:ext cx="2818756" cy="4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Cloud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 rot="-258590">
            <a:off x="3273531" y="1234631"/>
            <a:ext cx="2818370" cy="33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Furnizează informații 3D și forma geometrică a obiectelor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Insensibil la unghiuri de privire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puține detalii despre culoare și textura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Complexitate mare de procesare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/>
          <p:nvPr/>
        </p:nvSpPr>
        <p:spPr>
          <a:xfrm rot="-5441049">
            <a:off x="2613839" y="1203010"/>
            <a:ext cx="4195799" cy="29636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 rot="-150422">
            <a:off x="3234474" y="775949"/>
            <a:ext cx="2818798" cy="45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 rot="-73195">
            <a:off x="3323200" y="1271352"/>
            <a:ext cx="2818239" cy="3336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Ușor de localizat într-un spațiu temporal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aparenta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1"/>
          <p:cNvSpPr/>
          <p:nvPr/>
        </p:nvSpPr>
        <p:spPr>
          <a:xfrm rot="-5275846">
            <a:off x="2613809" y="1202971"/>
            <a:ext cx="4195836" cy="296351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 rot="14635">
            <a:off x="3315118" y="774592"/>
            <a:ext cx="2818826" cy="4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Acceleration</a:t>
            </a: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 rot="91861">
            <a:off x="3310975" y="1272012"/>
            <a:ext cx="2818306" cy="333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Poate fi folosit pentru un HAR detaliat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Costuri scazute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 contine informații despre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aparentă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Aparatul de monitorizare trebuie sa fie în posesia subiectului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