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516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5159-9BE7-41FD-BD55-FD2BF94EE08D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8FC6-BAF1-40D8-969A-3B41F6174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 SVM, we also experimented with different datasets and different features. We used Raw data, </a:t>
            </a:r>
            <a:r>
              <a:rPr lang="en-AU" dirty="0" err="1"/>
              <a:t>downsampled</a:t>
            </a:r>
            <a:r>
              <a:rPr lang="en-AU" dirty="0"/>
              <a:t> and Oversampled data that using SMOTE. </a:t>
            </a:r>
          </a:p>
          <a:p>
            <a:r>
              <a:rPr lang="en-AU" dirty="0"/>
              <a:t>We also tried training on full features and selected only features.</a:t>
            </a:r>
          </a:p>
          <a:p>
            <a:r>
              <a:rPr lang="en-AU" dirty="0"/>
              <a:t>From those experiments, we found that by using SMOTE data, with all features, it yielded the best performance with test data. </a:t>
            </a:r>
          </a:p>
          <a:p>
            <a:endParaRPr lang="en-AU" dirty="0"/>
          </a:p>
          <a:p>
            <a:r>
              <a:rPr lang="en-AU" dirty="0"/>
              <a:t>These experiments used hyperparameters as follows 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fit the model with best hyperparameters, and got the average performance on 5-Fold is around 52% </a:t>
            </a:r>
          </a:p>
          <a:p>
            <a:endParaRPr lang="en-US" dirty="0"/>
          </a:p>
          <a:p>
            <a:r>
              <a:rPr lang="en-US" dirty="0"/>
              <a:t>(add </a:t>
            </a:r>
            <a:r>
              <a:rPr lang="en-US"/>
              <a:t>VIP from Leonard)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58FC6-BAF1-40D8-969A-3B41F6174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E8B9-0AAE-5D52-34C1-99646D46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3968-6EA3-231B-2730-C3ED09F9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A6D2-18B3-289C-5926-6FD4C311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7C39-88CC-327D-73F9-956414DB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2FEE-2B4D-E066-77FA-2A606EA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E5E2-D729-B476-4BB5-E575639A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F3AD-B331-AFB8-63FD-094E1A96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AD18-6A4C-066F-A077-3207198C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BAE6-0A50-F6BC-4BD1-3369BE2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9B99-F7AF-59E2-2220-F179F4E7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26D30-E4D4-472D-BC02-0FB05C864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766C3-6429-A51E-1166-5E23A441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9779-35E6-326A-ECFA-8B96330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3CFF-0D06-1000-2211-6789B3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BA9-C309-3726-37E7-76C3CCD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D01-AF17-0E53-9EFC-6600D49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AFD1-9FE5-838D-A116-3116F450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2F31-C754-5E5A-2C06-68385338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445D-F390-219D-5214-B119C62C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60F-35A1-7881-20D2-ACFC4E9A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E64-A054-995F-64AC-007E96E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0050-B4FF-F494-35F0-CE1FD9C2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2547-7825-B949-32C4-90A2A71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5BFD-E409-91CE-CD07-74C6227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E192-FEDD-C097-C076-1BB9BAF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686-6AD9-3D87-29DC-1697E57A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8713-814D-418D-A00D-B17DA21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3B11-95E9-4A3A-F892-E6D0B917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3081-71FE-DEE0-5C4A-EFF99E3E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92BB-B879-1538-9772-0227921A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AE4A-5E94-9D5C-B77E-2FF7E74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F87-5440-13E6-B9CD-5940CDE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DC11-8C1C-D598-3702-E124431C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01C7-AE0A-124A-4907-5BDF0052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E17-F1D3-8F34-E5CC-D32872F9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12FC2-2D92-0F9D-669F-270D98E8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D2D5-1552-6325-6EA4-1AE4B8BA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48B0D-DE11-22FB-1C8B-962CB560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EF6FD-932A-208B-A323-F362FE90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245-AC21-0045-7319-3101611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506E-1E46-1163-4D73-1B13D8B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6BB47-1943-FDF2-BA65-08E18234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1EE37-CD62-6F0E-7FAE-9A9AC624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0250-3B42-3DF2-BBCC-BE034275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7C9E-53BC-2753-15A2-A66F16F4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F2F4-7ABF-4198-6F5B-1845EA20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B36-EB30-1848-0A6A-EE68D13B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4D0-EE8A-578D-A9FA-2C98E166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B788-6E5B-3F3B-1B0E-24C5D591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36C0-25C5-E89D-9973-77E761FF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F777-CDF0-8C05-C828-25A0F4B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6FF8-1865-EB49-93C7-0BC5015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1C9C-0FE1-7DFE-98D8-CB9B1177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A3A33-7351-1DAE-AAB4-74C5838E8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498A-6CF2-4AA5-93E8-60957D33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DC90-DC35-4138-1DF3-555ECC1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8B94-3FDF-89FF-15E8-9DDBE6A9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BCFC-DE90-6052-C009-44FB506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4C372-DC4B-45A1-752D-AC6FB58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ACA6-4D10-645B-519A-A6A006DB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4E0C-64B2-759E-EA34-75F3B0CC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83F2-624A-4019-AD7B-8C723B971063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BF04-55D6-1B8C-9A80-807D85ED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F724-FAB7-3DE3-1838-3B4A6ABA5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7A0C-04EA-4AB9-8A04-A468EC3F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D88-81FD-F926-213C-6BCC76F2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4217-53B0-72AF-6C98-1717FD031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F8A5-43D4-985E-9D24-36B2365B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8A7-0B5E-2E1A-9001-A1BAD00A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/>
              <a:t>Raw data</a:t>
            </a:r>
          </a:p>
          <a:p>
            <a:r>
              <a:rPr lang="en-US" dirty="0" err="1"/>
              <a:t>Downsampled</a:t>
            </a: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balanced data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 features</a:t>
            </a:r>
          </a:p>
          <a:p>
            <a:r>
              <a:rPr lang="en-US" dirty="0"/>
              <a:t>Selected features by Lasso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F962C5-247D-227A-30EF-9BD0E5621FC6}"/>
              </a:ext>
            </a:extLst>
          </p:cNvPr>
          <p:cNvSpPr txBox="1">
            <a:spLocks/>
          </p:cNvSpPr>
          <p:nvPr/>
        </p:nvSpPr>
        <p:spPr>
          <a:xfrm>
            <a:off x="6522722" y="365124"/>
            <a:ext cx="5368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C0AA0-BDBB-EAF2-DBC3-A993CE83D31C}"/>
              </a:ext>
            </a:extLst>
          </p:cNvPr>
          <p:cNvSpPr txBox="1">
            <a:spLocks/>
          </p:cNvSpPr>
          <p:nvPr/>
        </p:nvSpPr>
        <p:spPr>
          <a:xfrm>
            <a:off x="6522722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Kernel = Radial</a:t>
            </a:r>
          </a:p>
          <a:p>
            <a:r>
              <a:rPr lang="en-US" dirty="0"/>
              <a:t>Gamma = 1</a:t>
            </a:r>
          </a:p>
          <a:p>
            <a:r>
              <a:rPr lang="en-US" dirty="0"/>
              <a:t>C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8694A-A86A-40CC-AED0-826F68AD7CC4}"/>
              </a:ext>
            </a:extLst>
          </p:cNvPr>
          <p:cNvSpPr txBox="1">
            <a:spLocks/>
          </p:cNvSpPr>
          <p:nvPr/>
        </p:nvSpPr>
        <p:spPr>
          <a:xfrm>
            <a:off x="490924" y="69850"/>
            <a:ext cx="5932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Result - SMOTE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5A5B-D1BC-1119-A9CE-54C5D000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5" y="1470025"/>
            <a:ext cx="5257800" cy="108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E112A-53E6-2AE1-19B8-F4C69E4BB0EA}"/>
              </a:ext>
            </a:extLst>
          </p:cNvPr>
          <p:cNvSpPr txBox="1"/>
          <p:nvPr/>
        </p:nvSpPr>
        <p:spPr>
          <a:xfrm>
            <a:off x="49092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2FE34-8CEE-BA74-843E-86C046A318DB}"/>
              </a:ext>
            </a:extLst>
          </p:cNvPr>
          <p:cNvSpPr txBox="1"/>
          <p:nvPr/>
        </p:nvSpPr>
        <p:spPr>
          <a:xfrm>
            <a:off x="43377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EA993-5E5C-B02C-443A-0F23E56F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1B95D-95D5-DE72-CC75-CEB33D7D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D565-F43F-BC7F-1F19-ED1349B7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145F-6DEC-EF25-D1BD-070A76D3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850"/>
            <a:ext cx="3486150" cy="1325563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23266-E411-3965-2CF7-96473989CACC}"/>
              </a:ext>
            </a:extLst>
          </p:cNvPr>
          <p:cNvSpPr txBox="1"/>
          <p:nvPr/>
        </p:nvSpPr>
        <p:spPr>
          <a:xfrm>
            <a:off x="457198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0BF11-8FB6-22F3-C4EC-430A20B9D615}"/>
              </a:ext>
            </a:extLst>
          </p:cNvPr>
          <p:cNvSpPr txBox="1"/>
          <p:nvPr/>
        </p:nvSpPr>
        <p:spPr>
          <a:xfrm>
            <a:off x="400051" y="2657187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3287F-4D0A-FC09-189E-C6E0B630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2C35-970E-7C25-CA4E-DBB16EC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90673"/>
            <a:ext cx="54578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5A0AE-6EB2-C60F-34BB-AC079D56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1" y="3041071"/>
            <a:ext cx="4648200" cy="36861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FC2FF-D70B-571A-7965-01918DE12BD9}"/>
              </a:ext>
            </a:extLst>
          </p:cNvPr>
          <p:cNvSpPr txBox="1">
            <a:spLocks/>
          </p:cNvSpPr>
          <p:nvPr/>
        </p:nvSpPr>
        <p:spPr>
          <a:xfrm>
            <a:off x="6571685" y="69850"/>
            <a:ext cx="348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SMOTE data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1DC5CAD-D2E3-57E5-46DB-E8119E04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85" y="1470025"/>
            <a:ext cx="5257800" cy="108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3D5A6A-D8CF-A699-3E2E-4863BBE425EE}"/>
              </a:ext>
            </a:extLst>
          </p:cNvPr>
          <p:cNvSpPr txBox="1"/>
          <p:nvPr/>
        </p:nvSpPr>
        <p:spPr>
          <a:xfrm>
            <a:off x="6571683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BCC2-5F55-66E8-7C1D-E616627CB006}"/>
              </a:ext>
            </a:extLst>
          </p:cNvPr>
          <p:cNvSpPr txBox="1"/>
          <p:nvPr/>
        </p:nvSpPr>
        <p:spPr>
          <a:xfrm>
            <a:off x="6514536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6B8D5-4B71-6B2E-96E0-B07EA7270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83" y="3091171"/>
            <a:ext cx="4572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622B81-ED0E-C928-0E4C-B9CFD61D769B}"/>
              </a:ext>
            </a:extLst>
          </p:cNvPr>
          <p:cNvSpPr txBox="1">
            <a:spLocks/>
          </p:cNvSpPr>
          <p:nvPr/>
        </p:nvSpPr>
        <p:spPr>
          <a:xfrm>
            <a:off x="486341" y="69849"/>
            <a:ext cx="4914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2B96A-D410-831B-3819-53F297F9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2" y="1422231"/>
            <a:ext cx="5619750" cy="1095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63EB9-9EB6-769C-6BB5-C4C03AB4D98E}"/>
              </a:ext>
            </a:extLst>
          </p:cNvPr>
          <p:cNvSpPr txBox="1"/>
          <p:nvPr/>
        </p:nvSpPr>
        <p:spPr>
          <a:xfrm>
            <a:off x="381561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C99A9-7FBE-8B8E-B8EB-A46392630430}"/>
              </a:ext>
            </a:extLst>
          </p:cNvPr>
          <p:cNvSpPr txBox="1"/>
          <p:nvPr/>
        </p:nvSpPr>
        <p:spPr>
          <a:xfrm>
            <a:off x="47680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C22746-62F6-7420-657A-ED12520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3031014"/>
            <a:ext cx="4610100" cy="36290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A4C85F-F69C-044A-139C-0C349025643B}"/>
              </a:ext>
            </a:extLst>
          </p:cNvPr>
          <p:cNvSpPr txBox="1">
            <a:spLocks/>
          </p:cNvSpPr>
          <p:nvPr/>
        </p:nvSpPr>
        <p:spPr>
          <a:xfrm>
            <a:off x="6692900" y="3860"/>
            <a:ext cx="10403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Undersampled</a:t>
            </a:r>
            <a:r>
              <a:rPr lang="en-US" dirty="0"/>
              <a:t> data – </a:t>
            </a:r>
          </a:p>
          <a:p>
            <a:r>
              <a:rPr lang="en-US" sz="3200" dirty="0"/>
              <a:t>Lasso selected features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03032-6A86-4258-9E14-3CD5273C3F29}"/>
              </a:ext>
            </a:extLst>
          </p:cNvPr>
          <p:cNvSpPr txBox="1"/>
          <p:nvPr/>
        </p:nvSpPr>
        <p:spPr>
          <a:xfrm>
            <a:off x="6692900" y="1122918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performance metrics on 5-fold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8D0CE-33A1-96A2-67BE-243B70BEE4E1}"/>
              </a:ext>
            </a:extLst>
          </p:cNvPr>
          <p:cNvSpPr txBox="1"/>
          <p:nvPr/>
        </p:nvSpPr>
        <p:spPr>
          <a:xfrm>
            <a:off x="6692899" y="2721839"/>
            <a:ext cx="467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metrics on test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347C12-11F0-92B4-1C6D-B2FEE2E5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99" y="1488273"/>
            <a:ext cx="5476875" cy="952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F7703A-C440-FF48-E2D4-C5551F43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99" y="3091171"/>
            <a:ext cx="4543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189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SVM</vt:lpstr>
      <vt:lpstr>Experiments</vt:lpstr>
      <vt:lpstr>PowerPoint Presentation</vt:lpstr>
      <vt:lpstr>Appendix</vt:lpstr>
      <vt:lpstr>Raw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Johan Sentosa</dc:creator>
  <cp:lastModifiedBy>Johan Sentosa</cp:lastModifiedBy>
  <cp:revision>11</cp:revision>
  <dcterms:created xsi:type="dcterms:W3CDTF">2022-05-14T23:08:06Z</dcterms:created>
  <dcterms:modified xsi:type="dcterms:W3CDTF">2022-05-16T07:46:50Z</dcterms:modified>
</cp:coreProperties>
</file>