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2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VIP from Leonard)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BF35-5FDD-5FED-D68B-A7B764C25F74}"/>
              </a:ext>
            </a:extLst>
          </p:cNvPr>
          <p:cNvSpPr txBox="1"/>
          <p:nvPr/>
        </p:nvSpPr>
        <p:spPr>
          <a:xfrm>
            <a:off x="904271" y="249811"/>
            <a:ext cx="423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9966"/>
                </a:solidFill>
              </a:rPr>
              <a:t>SVM Experiments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E9F99-CCF7-1818-FF74-8E9D73B98BA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A5669-BB50-0F98-3192-19B51D6201C4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5E1AE-7C22-A108-CEC4-17A9A866B37C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5E31A1-35F9-E3BB-9ABC-F6F7B1059128}"/>
                </a:ext>
              </a:extLst>
            </p:cNvPr>
            <p:cNvSpPr txBox="1"/>
            <p:nvPr/>
          </p:nvSpPr>
          <p:spPr>
            <a:xfrm>
              <a:off x="25677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1293F-3667-D00C-10E3-ECF07CE92C64}"/>
                </a:ext>
              </a:extLst>
            </p:cNvPr>
            <p:cNvSpPr txBox="1"/>
            <p:nvPr/>
          </p:nvSpPr>
          <p:spPr>
            <a:xfrm>
              <a:off x="26138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Smote balanced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4F8DA-E610-67AC-F749-0F859CDF6D17}"/>
                </a:ext>
              </a:extLst>
            </p:cNvPr>
            <p:cNvSpPr/>
            <p:nvPr/>
          </p:nvSpPr>
          <p:spPr>
            <a:xfrm>
              <a:off x="24723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831E9-3EFC-4148-F0F3-5D6FB2BDC399}"/>
                </a:ext>
              </a:extLst>
            </p:cNvPr>
            <p:cNvSpPr/>
            <p:nvPr/>
          </p:nvSpPr>
          <p:spPr>
            <a:xfrm>
              <a:off x="626598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C5A84D-A689-F9BC-3217-CA375030792C}"/>
                </a:ext>
              </a:extLst>
            </p:cNvPr>
            <p:cNvSpPr txBox="1"/>
            <p:nvPr/>
          </p:nvSpPr>
          <p:spPr>
            <a:xfrm>
              <a:off x="662649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2. Select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6C1C8-36AB-B937-C807-5DFBACEE8807}"/>
                </a:ext>
              </a:extLst>
            </p:cNvPr>
            <p:cNvSpPr txBox="1"/>
            <p:nvPr/>
          </p:nvSpPr>
          <p:spPr>
            <a:xfrm>
              <a:off x="626466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E6E7E6-E721-7BE4-CE23-29F71666B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4" y="261340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F89442-D1EF-D18F-2E10-9CAB0F6FEB5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03D44-30D8-3087-9C8E-B0EFA9D2130E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7E853-2DB3-5B89-62F9-616BE42C0814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BEC4B9-2E0C-AF02-49D2-558F2EAF3781}"/>
              </a:ext>
            </a:extLst>
          </p:cNvPr>
          <p:cNvSpPr txBox="1"/>
          <p:nvPr/>
        </p:nvSpPr>
        <p:spPr>
          <a:xfrm>
            <a:off x="4211647" y="3940626"/>
            <a:ext cx="3720773" cy="1200329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D207C-87D0-254C-199E-6A79DFAB3319}"/>
              </a:ext>
            </a:extLst>
          </p:cNvPr>
          <p:cNvSpPr txBox="1"/>
          <p:nvPr/>
        </p:nvSpPr>
        <p:spPr>
          <a:xfrm>
            <a:off x="4316185" y="4237205"/>
            <a:ext cx="381054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Kernel: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Gamma: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C:1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1704C-DCFB-60F4-A405-653C17BF5836}"/>
              </a:ext>
            </a:extLst>
          </p:cNvPr>
          <p:cNvSpPr txBox="1"/>
          <p:nvPr/>
        </p:nvSpPr>
        <p:spPr>
          <a:xfrm>
            <a:off x="4211646" y="3933057"/>
            <a:ext cx="372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Hyperparameters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4FBDB0-D17E-14A4-FB38-B81B4C6FA20E}"/>
              </a:ext>
            </a:extLst>
          </p:cNvPr>
          <p:cNvCxnSpPr>
            <a:cxnSpLocks/>
          </p:cNvCxnSpPr>
          <p:nvPr/>
        </p:nvCxnSpPr>
        <p:spPr>
          <a:xfrm flipH="1">
            <a:off x="6096000" y="520865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CD541-0DAB-6E11-4A05-60B002A9498E}"/>
              </a:ext>
            </a:extLst>
          </p:cNvPr>
          <p:cNvGrpSpPr/>
          <p:nvPr/>
        </p:nvGrpSpPr>
        <p:grpSpPr>
          <a:xfrm>
            <a:off x="3061855" y="5592732"/>
            <a:ext cx="6096000" cy="360000"/>
            <a:chOff x="3108036" y="3318944"/>
            <a:chExt cx="6096000" cy="133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604AB-CEF6-CBE4-D5BF-AA1E52694767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610AE-0E08-32F8-E8BE-81B52BCDEA74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8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5" y="1470025"/>
            <a:ext cx="5257800" cy="108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2FE34-8CEE-BA74-843E-86C046A318DB}"/>
              </a:ext>
            </a:extLst>
          </p:cNvPr>
          <p:cNvSpPr txBox="1"/>
          <p:nvPr/>
        </p:nvSpPr>
        <p:spPr>
          <a:xfrm>
            <a:off x="43377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D0FBF-91CA-E598-E1E6-FD0A810EF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3" y="3091171"/>
            <a:ext cx="4524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6B8D5-4B71-6B2E-96E0-B07EA727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241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SVM</vt:lpstr>
      <vt:lpstr>PowerPoint Presentation</vt:lpstr>
      <vt:lpstr>PowerPoint Presentation</vt:lpstr>
      <vt:lpstr>Appendix</vt:lpstr>
      <vt:lpstr>Experiments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14</cp:revision>
  <dcterms:created xsi:type="dcterms:W3CDTF">2022-05-14T23:08:06Z</dcterms:created>
  <dcterms:modified xsi:type="dcterms:W3CDTF">2022-05-17T05:24:53Z</dcterms:modified>
</cp:coreProperties>
</file>