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67" r:id="rId3"/>
    <p:sldId id="268" r:id="rId4"/>
    <p:sldId id="259" r:id="rId5"/>
    <p:sldId id="269" r:id="rId6"/>
    <p:sldId id="266" r:id="rId7"/>
    <p:sldId id="258"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3C5AB-9EC4-41FA-9561-CCC90BC70909}" v="40" dt="2022-05-16T13:33:48.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4" autoAdjust="0"/>
  </p:normalViewPr>
  <p:slideViewPr>
    <p:cSldViewPr snapToGrid="0">
      <p:cViewPr varScale="1">
        <p:scale>
          <a:sx n="91" d="100"/>
          <a:sy n="91"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Li" userId="ec3be2d1-c9fc-4ef5-8c05-8d8ca9dfaab4" providerId="ADAL" clId="{B203C5AB-9EC4-41FA-9561-CCC90BC70909}"/>
    <pc:docChg chg="undo custSel addSld modSld sldOrd">
      <pc:chgData name="Hui Li" userId="ec3be2d1-c9fc-4ef5-8c05-8d8ca9dfaab4" providerId="ADAL" clId="{B203C5AB-9EC4-41FA-9561-CCC90BC70909}" dt="2022-05-16T13:40:52.850" v="1454" actId="207"/>
      <pc:docMkLst>
        <pc:docMk/>
      </pc:docMkLst>
      <pc:sldChg chg="addSp delSp modSp mod modNotesTx">
        <pc:chgData name="Hui Li" userId="ec3be2d1-c9fc-4ef5-8c05-8d8ca9dfaab4" providerId="ADAL" clId="{B203C5AB-9EC4-41FA-9561-CCC90BC70909}" dt="2022-05-16T13:31:05.558" v="1411" actId="20577"/>
        <pc:sldMkLst>
          <pc:docMk/>
          <pc:sldMk cId="1216946136" sldId="259"/>
        </pc:sldMkLst>
        <pc:spChg chg="del">
          <ac:chgData name="Hui Li" userId="ec3be2d1-c9fc-4ef5-8c05-8d8ca9dfaab4" providerId="ADAL" clId="{B203C5AB-9EC4-41FA-9561-CCC90BC70909}" dt="2022-05-16T13:30:49.595" v="1401" actId="478"/>
          <ac:spMkLst>
            <pc:docMk/>
            <pc:sldMk cId="1216946136" sldId="259"/>
            <ac:spMk id="4" creationId="{EC571309-5A20-9E94-E7C3-4C368CEA459B}"/>
          </ac:spMkLst>
        </pc:spChg>
        <pc:spChg chg="add mod ord">
          <ac:chgData name="Hui Li" userId="ec3be2d1-c9fc-4ef5-8c05-8d8ca9dfaab4" providerId="ADAL" clId="{B203C5AB-9EC4-41FA-9561-CCC90BC70909}" dt="2022-05-16T13:31:05.558" v="1411" actId="20577"/>
          <ac:spMkLst>
            <pc:docMk/>
            <pc:sldMk cId="1216946136" sldId="259"/>
            <ac:spMk id="7" creationId="{E108BD75-7BEF-1296-5DFB-53AAD505365A}"/>
          </ac:spMkLst>
        </pc:spChg>
      </pc:sldChg>
      <pc:sldChg chg="modSp mod">
        <pc:chgData name="Hui Li" userId="ec3be2d1-c9fc-4ef5-8c05-8d8ca9dfaab4" providerId="ADAL" clId="{B203C5AB-9EC4-41FA-9561-CCC90BC70909}" dt="2022-05-16T13:31:12.612" v="1414" actId="20577"/>
        <pc:sldMkLst>
          <pc:docMk/>
          <pc:sldMk cId="3957866282" sldId="260"/>
        </pc:sldMkLst>
        <pc:spChg chg="mod">
          <ac:chgData name="Hui Li" userId="ec3be2d1-c9fc-4ef5-8c05-8d8ca9dfaab4" providerId="ADAL" clId="{B203C5AB-9EC4-41FA-9561-CCC90BC70909}" dt="2022-05-16T13:31:12.612" v="1414" actId="20577"/>
          <ac:spMkLst>
            <pc:docMk/>
            <pc:sldMk cId="3957866282" sldId="260"/>
            <ac:spMk id="36" creationId="{E59D05E9-7492-89E6-E05B-723AE3F5BF6F}"/>
          </ac:spMkLst>
        </pc:spChg>
      </pc:sldChg>
      <pc:sldChg chg="addSp delSp modSp new mod">
        <pc:chgData name="Hui Li" userId="ec3be2d1-c9fc-4ef5-8c05-8d8ca9dfaab4" providerId="ADAL" clId="{B203C5AB-9EC4-41FA-9561-CCC90BC70909}" dt="2022-05-15T10:03:30.038" v="212" actId="255"/>
        <pc:sldMkLst>
          <pc:docMk/>
          <pc:sldMk cId="3832634048" sldId="266"/>
        </pc:sldMkLst>
        <pc:spChg chg="add del mod">
          <ac:chgData name="Hui Li" userId="ec3be2d1-c9fc-4ef5-8c05-8d8ca9dfaab4" providerId="ADAL" clId="{B203C5AB-9EC4-41FA-9561-CCC90BC70909}" dt="2022-05-15T09:55:39.362" v="49" actId="478"/>
          <ac:spMkLst>
            <pc:docMk/>
            <pc:sldMk cId="3832634048" sldId="266"/>
            <ac:spMk id="3" creationId="{DA19CF38-3A3A-0DF2-74A8-93A8E1566949}"/>
          </ac:spMkLst>
        </pc:spChg>
        <pc:spChg chg="add mod">
          <ac:chgData name="Hui Li" userId="ec3be2d1-c9fc-4ef5-8c05-8d8ca9dfaab4" providerId="ADAL" clId="{B203C5AB-9EC4-41FA-9561-CCC90BC70909}" dt="2022-05-15T10:01:46.770" v="201" actId="20577"/>
          <ac:spMkLst>
            <pc:docMk/>
            <pc:sldMk cId="3832634048" sldId="266"/>
            <ac:spMk id="5" creationId="{3326DA0F-9080-4916-1B24-5DDCF348B478}"/>
          </ac:spMkLst>
        </pc:spChg>
        <pc:spChg chg="add mod">
          <ac:chgData name="Hui Li" userId="ec3be2d1-c9fc-4ef5-8c05-8d8ca9dfaab4" providerId="ADAL" clId="{B203C5AB-9EC4-41FA-9561-CCC90BC70909}" dt="2022-05-15T10:03:30.038" v="212" actId="255"/>
          <ac:spMkLst>
            <pc:docMk/>
            <pc:sldMk cId="3832634048" sldId="266"/>
            <ac:spMk id="6" creationId="{4E8F03FE-3F10-E150-F30E-3AE42A050119}"/>
          </ac:spMkLst>
        </pc:spChg>
      </pc:sldChg>
      <pc:sldChg chg="addSp delSp modSp new mod modNotesTx">
        <pc:chgData name="Hui Li" userId="ec3be2d1-c9fc-4ef5-8c05-8d8ca9dfaab4" providerId="ADAL" clId="{B203C5AB-9EC4-41FA-9561-CCC90BC70909}" dt="2022-05-16T13:40:52.850" v="1454" actId="207"/>
        <pc:sldMkLst>
          <pc:docMk/>
          <pc:sldMk cId="14695166" sldId="267"/>
        </pc:sldMkLst>
        <pc:spChg chg="add del mod">
          <ac:chgData name="Hui Li" userId="ec3be2d1-c9fc-4ef5-8c05-8d8ca9dfaab4" providerId="ADAL" clId="{B203C5AB-9EC4-41FA-9561-CCC90BC70909}" dt="2022-05-16T12:14:28.200" v="215" actId="478"/>
          <ac:spMkLst>
            <pc:docMk/>
            <pc:sldMk cId="14695166" sldId="267"/>
            <ac:spMk id="2" creationId="{C83C277B-FB4E-0B1A-0B62-89DF8A5E5F77}"/>
          </ac:spMkLst>
        </pc:spChg>
        <pc:spChg chg="add mod">
          <ac:chgData name="Hui Li" userId="ec3be2d1-c9fc-4ef5-8c05-8d8ca9dfaab4" providerId="ADAL" clId="{B203C5AB-9EC4-41FA-9561-CCC90BC70909}" dt="2022-05-16T12:52:30.142" v="873" actId="1036"/>
          <ac:spMkLst>
            <pc:docMk/>
            <pc:sldMk cId="14695166" sldId="267"/>
            <ac:spMk id="3" creationId="{9B426173-E83A-3615-0E3E-75AC9D32DAE4}"/>
          </ac:spMkLst>
        </pc:spChg>
        <pc:spChg chg="del mod topLvl">
          <ac:chgData name="Hui Li" userId="ec3be2d1-c9fc-4ef5-8c05-8d8ca9dfaab4" providerId="ADAL" clId="{B203C5AB-9EC4-41FA-9561-CCC90BC70909}" dt="2022-05-16T12:36:55.637" v="588" actId="478"/>
          <ac:spMkLst>
            <pc:docMk/>
            <pc:sldMk cId="14695166" sldId="267"/>
            <ac:spMk id="5" creationId="{C3C3A679-15E4-DF95-4091-C093A95A4810}"/>
          </ac:spMkLst>
        </pc:spChg>
        <pc:spChg chg="mod topLvl">
          <ac:chgData name="Hui Li" userId="ec3be2d1-c9fc-4ef5-8c05-8d8ca9dfaab4" providerId="ADAL" clId="{B203C5AB-9EC4-41FA-9561-CCC90BC70909}" dt="2022-05-16T12:36:17.292" v="565" actId="113"/>
          <ac:spMkLst>
            <pc:docMk/>
            <pc:sldMk cId="14695166" sldId="267"/>
            <ac:spMk id="6" creationId="{F2E5A41C-DAAC-83DA-2AC7-A8FB1BF2BE02}"/>
          </ac:spMkLst>
        </pc:spChg>
        <pc:spChg chg="del mod topLvl">
          <ac:chgData name="Hui Li" userId="ec3be2d1-c9fc-4ef5-8c05-8d8ca9dfaab4" providerId="ADAL" clId="{B203C5AB-9EC4-41FA-9561-CCC90BC70909}" dt="2022-05-16T12:34:28.446" v="551" actId="478"/>
          <ac:spMkLst>
            <pc:docMk/>
            <pc:sldMk cId="14695166" sldId="267"/>
            <ac:spMk id="7" creationId="{E69C57C0-17E4-6C7D-5370-C7382EE090B3}"/>
          </ac:spMkLst>
        </pc:spChg>
        <pc:spChg chg="mod topLvl">
          <ac:chgData name="Hui Li" userId="ec3be2d1-c9fc-4ef5-8c05-8d8ca9dfaab4" providerId="ADAL" clId="{B203C5AB-9EC4-41FA-9561-CCC90BC70909}" dt="2022-05-16T12:42:43.655" v="629" actId="692"/>
          <ac:spMkLst>
            <pc:docMk/>
            <pc:sldMk cId="14695166" sldId="267"/>
            <ac:spMk id="8" creationId="{38CDDA74-F25E-E6BF-91F1-1211E118A4AD}"/>
          </ac:spMkLst>
        </pc:spChg>
        <pc:spChg chg="mod topLvl">
          <ac:chgData name="Hui Li" userId="ec3be2d1-c9fc-4ef5-8c05-8d8ca9dfaab4" providerId="ADAL" clId="{B203C5AB-9EC4-41FA-9561-CCC90BC70909}" dt="2022-05-16T12:52:46.511" v="874" actId="164"/>
          <ac:spMkLst>
            <pc:docMk/>
            <pc:sldMk cId="14695166" sldId="267"/>
            <ac:spMk id="9" creationId="{59E5FF7F-DD04-A646-57D8-4AA6F7AF7E89}"/>
          </ac:spMkLst>
        </pc:spChg>
        <pc:spChg chg="mod topLvl">
          <ac:chgData name="Hui Li" userId="ec3be2d1-c9fc-4ef5-8c05-8d8ca9dfaab4" providerId="ADAL" clId="{B203C5AB-9EC4-41FA-9561-CCC90BC70909}" dt="2022-05-16T12:52:46.511" v="874" actId="164"/>
          <ac:spMkLst>
            <pc:docMk/>
            <pc:sldMk cId="14695166" sldId="267"/>
            <ac:spMk id="10" creationId="{1CCBF19F-5DEC-FB5C-5E24-F31C8E3C600B}"/>
          </ac:spMkLst>
        </pc:spChg>
        <pc:spChg chg="mod topLvl">
          <ac:chgData name="Hui Li" userId="ec3be2d1-c9fc-4ef5-8c05-8d8ca9dfaab4" providerId="ADAL" clId="{B203C5AB-9EC4-41FA-9561-CCC90BC70909}" dt="2022-05-16T12:52:46.511" v="874" actId="164"/>
          <ac:spMkLst>
            <pc:docMk/>
            <pc:sldMk cId="14695166" sldId="267"/>
            <ac:spMk id="11" creationId="{C8BB56F5-AF75-2323-451C-0380D980F8E0}"/>
          </ac:spMkLst>
        </pc:spChg>
        <pc:spChg chg="mod topLvl">
          <ac:chgData name="Hui Li" userId="ec3be2d1-c9fc-4ef5-8c05-8d8ca9dfaab4" providerId="ADAL" clId="{B203C5AB-9EC4-41FA-9561-CCC90BC70909}" dt="2022-05-16T12:52:46.511" v="874" actId="164"/>
          <ac:spMkLst>
            <pc:docMk/>
            <pc:sldMk cId="14695166" sldId="267"/>
            <ac:spMk id="12" creationId="{0DD18ACF-69EF-5A7A-9343-6CF2645603C6}"/>
          </ac:spMkLst>
        </pc:spChg>
        <pc:spChg chg="mod topLvl">
          <ac:chgData name="Hui Li" userId="ec3be2d1-c9fc-4ef5-8c05-8d8ca9dfaab4" providerId="ADAL" clId="{B203C5AB-9EC4-41FA-9561-CCC90BC70909}" dt="2022-05-16T12:52:46.511" v="874" actId="164"/>
          <ac:spMkLst>
            <pc:docMk/>
            <pc:sldMk cId="14695166" sldId="267"/>
            <ac:spMk id="13" creationId="{68AD5158-DFEF-E6BD-D211-1407DD0F659D}"/>
          </ac:spMkLst>
        </pc:spChg>
        <pc:spChg chg="mod topLvl">
          <ac:chgData name="Hui Li" userId="ec3be2d1-c9fc-4ef5-8c05-8d8ca9dfaab4" providerId="ADAL" clId="{B203C5AB-9EC4-41FA-9561-CCC90BC70909}" dt="2022-05-16T12:52:46.511" v="874" actId="164"/>
          <ac:spMkLst>
            <pc:docMk/>
            <pc:sldMk cId="14695166" sldId="267"/>
            <ac:spMk id="14" creationId="{2668E2F3-7235-3570-C852-582E3E4EE181}"/>
          </ac:spMkLst>
        </pc:spChg>
        <pc:spChg chg="mod topLvl">
          <ac:chgData name="Hui Li" userId="ec3be2d1-c9fc-4ef5-8c05-8d8ca9dfaab4" providerId="ADAL" clId="{B203C5AB-9EC4-41FA-9561-CCC90BC70909}" dt="2022-05-16T12:52:46.511" v="874" actId="164"/>
          <ac:spMkLst>
            <pc:docMk/>
            <pc:sldMk cId="14695166" sldId="267"/>
            <ac:spMk id="17" creationId="{D12AF88E-B144-7576-9B58-C465C624D6C7}"/>
          </ac:spMkLst>
        </pc:spChg>
        <pc:spChg chg="mod">
          <ac:chgData name="Hui Li" userId="ec3be2d1-c9fc-4ef5-8c05-8d8ca9dfaab4" providerId="ADAL" clId="{B203C5AB-9EC4-41FA-9561-CCC90BC70909}" dt="2022-05-16T12:14:24.233" v="214"/>
          <ac:spMkLst>
            <pc:docMk/>
            <pc:sldMk cId="14695166" sldId="267"/>
            <ac:spMk id="21" creationId="{3EE401F2-1D88-774F-1E9A-BD609AFBC4EB}"/>
          </ac:spMkLst>
        </pc:spChg>
        <pc:spChg chg="mod">
          <ac:chgData name="Hui Li" userId="ec3be2d1-c9fc-4ef5-8c05-8d8ca9dfaab4" providerId="ADAL" clId="{B203C5AB-9EC4-41FA-9561-CCC90BC70909}" dt="2022-05-16T12:58:11.627" v="960" actId="115"/>
          <ac:spMkLst>
            <pc:docMk/>
            <pc:sldMk cId="14695166" sldId="267"/>
            <ac:spMk id="22" creationId="{B2F89080-AAF1-8EF7-A7AC-5B7EFA47D5C8}"/>
          </ac:spMkLst>
        </pc:spChg>
        <pc:spChg chg="add mod">
          <ac:chgData name="Hui Li" userId="ec3be2d1-c9fc-4ef5-8c05-8d8ca9dfaab4" providerId="ADAL" clId="{B203C5AB-9EC4-41FA-9561-CCC90BC70909}" dt="2022-05-16T12:52:30.142" v="873" actId="1036"/>
          <ac:spMkLst>
            <pc:docMk/>
            <pc:sldMk cId="14695166" sldId="267"/>
            <ac:spMk id="23" creationId="{0C077182-3211-963B-96F4-40E580A7C3B5}"/>
          </ac:spMkLst>
        </pc:spChg>
        <pc:spChg chg="mod">
          <ac:chgData name="Hui Li" userId="ec3be2d1-c9fc-4ef5-8c05-8d8ca9dfaab4" providerId="ADAL" clId="{B203C5AB-9EC4-41FA-9561-CCC90BC70909}" dt="2022-05-16T12:14:24.233" v="214"/>
          <ac:spMkLst>
            <pc:docMk/>
            <pc:sldMk cId="14695166" sldId="267"/>
            <ac:spMk id="26" creationId="{40064167-EAA1-E32E-5C39-6CCBF02DAF52}"/>
          </ac:spMkLst>
        </pc:spChg>
        <pc:spChg chg="mod">
          <ac:chgData name="Hui Li" userId="ec3be2d1-c9fc-4ef5-8c05-8d8ca9dfaab4" providerId="ADAL" clId="{B203C5AB-9EC4-41FA-9561-CCC90BC70909}" dt="2022-05-16T12:39:07.823" v="619" actId="113"/>
          <ac:spMkLst>
            <pc:docMk/>
            <pc:sldMk cId="14695166" sldId="267"/>
            <ac:spMk id="27" creationId="{4F3EFB42-6713-E7F6-9441-8BD675893D8F}"/>
          </ac:spMkLst>
        </pc:spChg>
        <pc:spChg chg="add mod ord">
          <ac:chgData name="Hui Li" userId="ec3be2d1-c9fc-4ef5-8c05-8d8ca9dfaab4" providerId="ADAL" clId="{B203C5AB-9EC4-41FA-9561-CCC90BC70909}" dt="2022-05-16T13:40:52.850" v="1454" actId="207"/>
          <ac:spMkLst>
            <pc:docMk/>
            <pc:sldMk cId="14695166" sldId="267"/>
            <ac:spMk id="29" creationId="{0E11DDFA-1AE9-D65B-3D45-93414938758E}"/>
          </ac:spMkLst>
        </pc:spChg>
        <pc:spChg chg="add mod">
          <ac:chgData name="Hui Li" userId="ec3be2d1-c9fc-4ef5-8c05-8d8ca9dfaab4" providerId="ADAL" clId="{B203C5AB-9EC4-41FA-9561-CCC90BC70909}" dt="2022-05-16T12:52:46.511" v="874" actId="164"/>
          <ac:spMkLst>
            <pc:docMk/>
            <pc:sldMk cId="14695166" sldId="267"/>
            <ac:spMk id="36" creationId="{BE633901-7F8A-1490-9BFA-D0D0D7D9EE52}"/>
          </ac:spMkLst>
        </pc:spChg>
        <pc:spChg chg="add mod">
          <ac:chgData name="Hui Li" userId="ec3be2d1-c9fc-4ef5-8c05-8d8ca9dfaab4" providerId="ADAL" clId="{B203C5AB-9EC4-41FA-9561-CCC90BC70909}" dt="2022-05-16T13:00:52.443" v="1018" actId="1076"/>
          <ac:spMkLst>
            <pc:docMk/>
            <pc:sldMk cId="14695166" sldId="267"/>
            <ac:spMk id="38" creationId="{399FAACA-7714-757B-AFA0-D8E51C35E565}"/>
          </ac:spMkLst>
        </pc:spChg>
        <pc:spChg chg="add del mod">
          <ac:chgData name="Hui Li" userId="ec3be2d1-c9fc-4ef5-8c05-8d8ca9dfaab4" providerId="ADAL" clId="{B203C5AB-9EC4-41FA-9561-CCC90BC70909}" dt="2022-05-16T13:34:44.965" v="1449" actId="478"/>
          <ac:spMkLst>
            <pc:docMk/>
            <pc:sldMk cId="14695166" sldId="267"/>
            <ac:spMk id="39" creationId="{430570A3-9155-EEC8-FBF6-7396D534EDC9}"/>
          </ac:spMkLst>
        </pc:spChg>
        <pc:grpChg chg="add del mod">
          <ac:chgData name="Hui Li" userId="ec3be2d1-c9fc-4ef5-8c05-8d8ca9dfaab4" providerId="ADAL" clId="{B203C5AB-9EC4-41FA-9561-CCC90BC70909}" dt="2022-05-16T12:31:18.785" v="486" actId="165"/>
          <ac:grpSpMkLst>
            <pc:docMk/>
            <pc:sldMk cId="14695166" sldId="267"/>
            <ac:grpSpMk id="4" creationId="{81E2072B-1011-6E8A-D617-0F51BEBC3B74}"/>
          </ac:grpSpMkLst>
        </pc:grpChg>
        <pc:grpChg chg="add mod">
          <ac:chgData name="Hui Li" userId="ec3be2d1-c9fc-4ef5-8c05-8d8ca9dfaab4" providerId="ADAL" clId="{B203C5AB-9EC4-41FA-9561-CCC90BC70909}" dt="2022-05-16T12:52:30.142" v="873" actId="1036"/>
          <ac:grpSpMkLst>
            <pc:docMk/>
            <pc:sldMk cId="14695166" sldId="267"/>
            <ac:grpSpMk id="20" creationId="{15BDB75F-6A88-A386-0C5F-4DF37BA81A74}"/>
          </ac:grpSpMkLst>
        </pc:grpChg>
        <pc:grpChg chg="add mod">
          <ac:chgData name="Hui Li" userId="ec3be2d1-c9fc-4ef5-8c05-8d8ca9dfaab4" providerId="ADAL" clId="{B203C5AB-9EC4-41FA-9561-CCC90BC70909}" dt="2022-05-16T12:52:30.142" v="873" actId="1036"/>
          <ac:grpSpMkLst>
            <pc:docMk/>
            <pc:sldMk cId="14695166" sldId="267"/>
            <ac:grpSpMk id="25" creationId="{F1B21CEE-1093-FDEC-6A79-0BF378041B55}"/>
          </ac:grpSpMkLst>
        </pc:grpChg>
        <pc:grpChg chg="add mod">
          <ac:chgData name="Hui Li" userId="ec3be2d1-c9fc-4ef5-8c05-8d8ca9dfaab4" providerId="ADAL" clId="{B203C5AB-9EC4-41FA-9561-CCC90BC70909}" dt="2022-05-16T12:34:18.562" v="549" actId="164"/>
          <ac:grpSpMkLst>
            <pc:docMk/>
            <pc:sldMk cId="14695166" sldId="267"/>
            <ac:grpSpMk id="34" creationId="{45FD6B45-15F6-2149-D02A-1315B64AAED2}"/>
          </ac:grpSpMkLst>
        </pc:grpChg>
        <pc:grpChg chg="add mod">
          <ac:chgData name="Hui Li" userId="ec3be2d1-c9fc-4ef5-8c05-8d8ca9dfaab4" providerId="ADAL" clId="{B203C5AB-9EC4-41FA-9561-CCC90BC70909}" dt="2022-05-16T12:52:46.511" v="874" actId="164"/>
          <ac:grpSpMkLst>
            <pc:docMk/>
            <pc:sldMk cId="14695166" sldId="267"/>
            <ac:grpSpMk id="35" creationId="{EA763EEC-13B9-7723-EEEE-44A91C5EABAE}"/>
          </ac:grpSpMkLst>
        </pc:grpChg>
        <pc:grpChg chg="add mod">
          <ac:chgData name="Hui Li" userId="ec3be2d1-c9fc-4ef5-8c05-8d8ca9dfaab4" providerId="ADAL" clId="{B203C5AB-9EC4-41FA-9561-CCC90BC70909}" dt="2022-05-16T12:52:53.586" v="882" actId="1038"/>
          <ac:grpSpMkLst>
            <pc:docMk/>
            <pc:sldMk cId="14695166" sldId="267"/>
            <ac:grpSpMk id="37" creationId="{D6277C5F-010D-98B3-18BD-E00731838CFF}"/>
          </ac:grpSpMkLst>
        </pc:grpChg>
        <pc:graphicFrameChg chg="add del mod modGraphic">
          <ac:chgData name="Hui Li" userId="ec3be2d1-c9fc-4ef5-8c05-8d8ca9dfaab4" providerId="ADAL" clId="{B203C5AB-9EC4-41FA-9561-CCC90BC70909}" dt="2022-05-16T12:33:34.489" v="535" actId="21"/>
          <ac:graphicFrameMkLst>
            <pc:docMk/>
            <pc:sldMk cId="14695166" sldId="267"/>
            <ac:graphicFrameMk id="28" creationId="{37BCA85E-EEA0-982A-F86C-3B06BB1819C2}"/>
          </ac:graphicFrameMkLst>
        </pc:graphicFrameChg>
        <pc:graphicFrameChg chg="add del mod">
          <ac:chgData name="Hui Li" userId="ec3be2d1-c9fc-4ef5-8c05-8d8ca9dfaab4" providerId="ADAL" clId="{B203C5AB-9EC4-41FA-9561-CCC90BC70909}" dt="2022-05-16T12:32:37.254" v="516" actId="478"/>
          <ac:graphicFrameMkLst>
            <pc:docMk/>
            <pc:sldMk cId="14695166" sldId="267"/>
            <ac:graphicFrameMk id="30" creationId="{535F7B65-9A38-A74F-42FD-1C42165D0DCB}"/>
          </ac:graphicFrameMkLst>
        </pc:graphicFrameChg>
        <pc:picChg chg="add del mod">
          <ac:chgData name="Hui Li" userId="ec3be2d1-c9fc-4ef5-8c05-8d8ca9dfaab4" providerId="ADAL" clId="{B203C5AB-9EC4-41FA-9561-CCC90BC70909}" dt="2022-05-16T12:32:45.327" v="519" actId="478"/>
          <ac:picMkLst>
            <pc:docMk/>
            <pc:sldMk cId="14695166" sldId="267"/>
            <ac:picMk id="31" creationId="{938A9AE1-6414-5F4C-005A-694637C01C8A}"/>
          </ac:picMkLst>
        </pc:picChg>
        <pc:picChg chg="del mod">
          <ac:chgData name="Hui Li" userId="ec3be2d1-c9fc-4ef5-8c05-8d8ca9dfaab4" providerId="ADAL" clId="{B203C5AB-9EC4-41FA-9561-CCC90BC70909}" dt="2022-05-16T12:33:00.151" v="522" actId="478"/>
          <ac:picMkLst>
            <pc:docMk/>
            <pc:sldMk cId="14695166" sldId="267"/>
            <ac:picMk id="32" creationId="{F14C1544-D1F8-1673-2A9A-BB43BEC4C9B2}"/>
          </ac:picMkLst>
        </pc:picChg>
        <pc:picChg chg="add mod">
          <ac:chgData name="Hui Li" userId="ec3be2d1-c9fc-4ef5-8c05-8d8ca9dfaab4" providerId="ADAL" clId="{B203C5AB-9EC4-41FA-9561-CCC90BC70909}" dt="2022-05-16T12:33:27.638" v="533" actId="164"/>
          <ac:picMkLst>
            <pc:docMk/>
            <pc:sldMk cId="14695166" sldId="267"/>
            <ac:picMk id="33" creationId="{1D05EA4B-E197-4E16-B979-0AC270892BD8}"/>
          </ac:picMkLst>
        </pc:picChg>
        <pc:cxnChg chg="mod topLvl">
          <ac:chgData name="Hui Li" userId="ec3be2d1-c9fc-4ef5-8c05-8d8ca9dfaab4" providerId="ADAL" clId="{B203C5AB-9EC4-41FA-9561-CCC90BC70909}" dt="2022-05-16T12:52:46.511" v="874" actId="164"/>
          <ac:cxnSpMkLst>
            <pc:docMk/>
            <pc:sldMk cId="14695166" sldId="267"/>
            <ac:cxnSpMk id="15" creationId="{15F3FBD2-4CF7-1C92-5AC1-879F0F3435E7}"/>
          </ac:cxnSpMkLst>
        </pc:cxnChg>
        <pc:cxnChg chg="mod topLvl">
          <ac:chgData name="Hui Li" userId="ec3be2d1-c9fc-4ef5-8c05-8d8ca9dfaab4" providerId="ADAL" clId="{B203C5AB-9EC4-41FA-9561-CCC90BC70909}" dt="2022-05-16T12:52:46.511" v="874" actId="164"/>
          <ac:cxnSpMkLst>
            <pc:docMk/>
            <pc:sldMk cId="14695166" sldId="267"/>
            <ac:cxnSpMk id="16" creationId="{DFAAA73B-D186-AFC0-943E-399DA37D3922}"/>
          </ac:cxnSpMkLst>
        </pc:cxnChg>
        <pc:cxnChg chg="add mod">
          <ac:chgData name="Hui Li" userId="ec3be2d1-c9fc-4ef5-8c05-8d8ca9dfaab4" providerId="ADAL" clId="{B203C5AB-9EC4-41FA-9561-CCC90BC70909}" dt="2022-05-16T12:52:30.142" v="873" actId="1036"/>
          <ac:cxnSpMkLst>
            <pc:docMk/>
            <pc:sldMk cId="14695166" sldId="267"/>
            <ac:cxnSpMk id="18" creationId="{70519783-1D83-8DA1-17D2-67836E8698C4}"/>
          </ac:cxnSpMkLst>
        </pc:cxnChg>
        <pc:cxnChg chg="add mod">
          <ac:chgData name="Hui Li" userId="ec3be2d1-c9fc-4ef5-8c05-8d8ca9dfaab4" providerId="ADAL" clId="{B203C5AB-9EC4-41FA-9561-CCC90BC70909}" dt="2022-05-16T12:52:30.142" v="873" actId="1036"/>
          <ac:cxnSpMkLst>
            <pc:docMk/>
            <pc:sldMk cId="14695166" sldId="267"/>
            <ac:cxnSpMk id="19" creationId="{C4E8DA4F-6E82-5EA4-C3EC-DF49256636D9}"/>
          </ac:cxnSpMkLst>
        </pc:cxnChg>
        <pc:cxnChg chg="add mod">
          <ac:chgData name="Hui Li" userId="ec3be2d1-c9fc-4ef5-8c05-8d8ca9dfaab4" providerId="ADAL" clId="{B203C5AB-9EC4-41FA-9561-CCC90BC70909}" dt="2022-05-16T12:52:30.142" v="873" actId="1036"/>
          <ac:cxnSpMkLst>
            <pc:docMk/>
            <pc:sldMk cId="14695166" sldId="267"/>
            <ac:cxnSpMk id="24" creationId="{CCE34427-62A9-EE4D-B6B0-FC684F942A92}"/>
          </ac:cxnSpMkLst>
        </pc:cxnChg>
      </pc:sldChg>
      <pc:sldChg chg="addSp modSp new mod ord">
        <pc:chgData name="Hui Li" userId="ec3be2d1-c9fc-4ef5-8c05-8d8ca9dfaab4" providerId="ADAL" clId="{B203C5AB-9EC4-41FA-9561-CCC90BC70909}" dt="2022-05-16T13:38:14.472" v="1451" actId="207"/>
        <pc:sldMkLst>
          <pc:docMk/>
          <pc:sldMk cId="2541016278" sldId="268"/>
        </pc:sldMkLst>
        <pc:graphicFrameChg chg="add mod modGraphic">
          <ac:chgData name="Hui Li" userId="ec3be2d1-c9fc-4ef5-8c05-8d8ca9dfaab4" providerId="ADAL" clId="{B203C5AB-9EC4-41FA-9561-CCC90BC70909}" dt="2022-05-16T13:38:14.472" v="1451" actId="207"/>
          <ac:graphicFrameMkLst>
            <pc:docMk/>
            <pc:sldMk cId="2541016278" sldId="268"/>
            <ac:graphicFrameMk id="2" creationId="{A8DF4C47-BE8B-1727-6EE6-F7914E97D088}"/>
          </ac:graphicFrameMkLst>
        </pc:graphicFrameChg>
      </pc:sldChg>
      <pc:sldChg chg="addSp delSp modSp new mod modNotesTx">
        <pc:chgData name="Hui Li" userId="ec3be2d1-c9fc-4ef5-8c05-8d8ca9dfaab4" providerId="ADAL" clId="{B203C5AB-9EC4-41FA-9561-CCC90BC70909}" dt="2022-05-16T13:36:36.974" v="1450" actId="255"/>
        <pc:sldMkLst>
          <pc:docMk/>
          <pc:sldMk cId="1249087820" sldId="269"/>
        </pc:sldMkLst>
        <pc:spChg chg="add mod">
          <ac:chgData name="Hui Li" userId="ec3be2d1-c9fc-4ef5-8c05-8d8ca9dfaab4" providerId="ADAL" clId="{B203C5AB-9EC4-41FA-9561-CCC90BC70909}" dt="2022-05-16T13:22:09.656" v="1291" actId="207"/>
          <ac:spMkLst>
            <pc:docMk/>
            <pc:sldMk cId="1249087820" sldId="269"/>
            <ac:spMk id="4" creationId="{8E7AC20C-48BC-C7FD-F360-C4E21BB13C17}"/>
          </ac:spMkLst>
        </pc:spChg>
        <pc:spChg chg="add mod">
          <ac:chgData name="Hui Li" userId="ec3be2d1-c9fc-4ef5-8c05-8d8ca9dfaab4" providerId="ADAL" clId="{B203C5AB-9EC4-41FA-9561-CCC90BC70909}" dt="2022-05-16T13:36:36.974" v="1450" actId="255"/>
          <ac:spMkLst>
            <pc:docMk/>
            <pc:sldMk cId="1249087820" sldId="269"/>
            <ac:spMk id="6" creationId="{5604712A-E5C7-77EE-5301-BCD9466130EF}"/>
          </ac:spMkLst>
        </pc:spChg>
        <pc:spChg chg="add del mod">
          <ac:chgData name="Hui Li" userId="ec3be2d1-c9fc-4ef5-8c05-8d8ca9dfaab4" providerId="ADAL" clId="{B203C5AB-9EC4-41FA-9561-CCC90BC70909}" dt="2022-05-16T13:34:40.495" v="1448" actId="478"/>
          <ac:spMkLst>
            <pc:docMk/>
            <pc:sldMk cId="1249087820" sldId="269"/>
            <ac:spMk id="7" creationId="{C4356175-DB9C-6115-82B3-1C78ECE88F2E}"/>
          </ac:spMkLst>
        </pc:spChg>
        <pc:picChg chg="add mod">
          <ac:chgData name="Hui Li" userId="ec3be2d1-c9fc-4ef5-8c05-8d8ca9dfaab4" providerId="ADAL" clId="{B203C5AB-9EC4-41FA-9561-CCC90BC70909}" dt="2022-05-16T13:33:14.525" v="1432" actId="1038"/>
          <ac:picMkLst>
            <pc:docMk/>
            <pc:sldMk cId="1249087820" sldId="269"/>
            <ac:picMk id="3" creationId="{9CD2AC79-DC7E-59D3-864D-9E54B4BC5481}"/>
          </ac:picMkLst>
        </pc:picChg>
      </pc:sldChg>
    </pc:docChg>
  </pc:docChgLst>
  <pc:docChgLst>
    <pc:chgData name="Hui Li" userId="ec3be2d1-c9fc-4ef5-8c05-8d8ca9dfaab4" providerId="ADAL" clId="{52855764-3F8C-415E-A34C-84EE33ED3389}"/>
    <pc:docChg chg="undo custSel addSld delSld modSld sldOrd">
      <pc:chgData name="Hui Li" userId="ec3be2d1-c9fc-4ef5-8c05-8d8ca9dfaab4" providerId="ADAL" clId="{52855764-3F8C-415E-A34C-84EE33ED3389}" dt="2022-05-13T08:34:10.710" v="5131"/>
      <pc:docMkLst>
        <pc:docMk/>
      </pc:docMkLst>
      <pc:sldChg chg="addSp delSp modSp new del mod">
        <pc:chgData name="Hui Li" userId="ec3be2d1-c9fc-4ef5-8c05-8d8ca9dfaab4" providerId="ADAL" clId="{52855764-3F8C-415E-A34C-84EE33ED3389}" dt="2022-05-12T23:24:35.216" v="881" actId="47"/>
        <pc:sldMkLst>
          <pc:docMk/>
          <pc:sldMk cId="2284961033" sldId="256"/>
        </pc:sldMkLst>
        <pc:spChg chg="add mod">
          <ac:chgData name="Hui Li" userId="ec3be2d1-c9fc-4ef5-8c05-8d8ca9dfaab4" providerId="ADAL" clId="{52855764-3F8C-415E-A34C-84EE33ED3389}" dt="2022-05-11T11:46:45.834" v="225" actId="1076"/>
          <ac:spMkLst>
            <pc:docMk/>
            <pc:sldMk cId="2284961033" sldId="256"/>
            <ac:spMk id="2" creationId="{A14044B1-6E13-7FA2-27B1-BC58CC170B3C}"/>
          </ac:spMkLst>
        </pc:spChg>
        <pc:spChg chg="add del mod">
          <ac:chgData name="Hui Li" userId="ec3be2d1-c9fc-4ef5-8c05-8d8ca9dfaab4" providerId="ADAL" clId="{52855764-3F8C-415E-A34C-84EE33ED3389}" dt="2022-05-11T11:22:08.587" v="126" actId="478"/>
          <ac:spMkLst>
            <pc:docMk/>
            <pc:sldMk cId="2284961033" sldId="256"/>
            <ac:spMk id="3" creationId="{F8695CF1-53DA-1374-D93E-810E0EB26929}"/>
          </ac:spMkLst>
        </pc:spChg>
        <pc:spChg chg="add del mod">
          <ac:chgData name="Hui Li" userId="ec3be2d1-c9fc-4ef5-8c05-8d8ca9dfaab4" providerId="ADAL" clId="{52855764-3F8C-415E-A34C-84EE33ED3389}" dt="2022-05-11T11:22:10.143" v="127" actId="478"/>
          <ac:spMkLst>
            <pc:docMk/>
            <pc:sldMk cId="2284961033" sldId="256"/>
            <ac:spMk id="4" creationId="{B8D0B140-9E99-6883-C4D2-4DE9000028FD}"/>
          </ac:spMkLst>
        </pc:spChg>
        <pc:spChg chg="add mod">
          <ac:chgData name="Hui Li" userId="ec3be2d1-c9fc-4ef5-8c05-8d8ca9dfaab4" providerId="ADAL" clId="{52855764-3F8C-415E-A34C-84EE33ED3389}" dt="2022-05-11T11:48:00.591" v="240" actId="1076"/>
          <ac:spMkLst>
            <pc:docMk/>
            <pc:sldMk cId="2284961033" sldId="256"/>
            <ac:spMk id="5" creationId="{7230C2FE-067D-106C-7B14-86FDE050C965}"/>
          </ac:spMkLst>
        </pc:spChg>
        <pc:spChg chg="add mod">
          <ac:chgData name="Hui Li" userId="ec3be2d1-c9fc-4ef5-8c05-8d8ca9dfaab4" providerId="ADAL" clId="{52855764-3F8C-415E-A34C-84EE33ED3389}" dt="2022-05-11T11:48:09.232" v="243" actId="1076"/>
          <ac:spMkLst>
            <pc:docMk/>
            <pc:sldMk cId="2284961033" sldId="256"/>
            <ac:spMk id="6" creationId="{A5641157-15C8-6BB0-8A53-3DC0676AE70A}"/>
          </ac:spMkLst>
        </pc:spChg>
        <pc:spChg chg="add mod">
          <ac:chgData name="Hui Li" userId="ec3be2d1-c9fc-4ef5-8c05-8d8ca9dfaab4" providerId="ADAL" clId="{52855764-3F8C-415E-A34C-84EE33ED3389}" dt="2022-05-11T11:52:56.968" v="257" actId="1076"/>
          <ac:spMkLst>
            <pc:docMk/>
            <pc:sldMk cId="2284961033" sldId="256"/>
            <ac:spMk id="7" creationId="{D1A3BF50-EC71-F764-A988-5002AED2276B}"/>
          </ac:spMkLst>
        </pc:spChg>
        <pc:spChg chg="add mod">
          <ac:chgData name="Hui Li" userId="ec3be2d1-c9fc-4ef5-8c05-8d8ca9dfaab4" providerId="ADAL" clId="{52855764-3F8C-415E-A34C-84EE33ED3389}" dt="2022-05-12T05:28:59.767" v="397" actId="1076"/>
          <ac:spMkLst>
            <pc:docMk/>
            <pc:sldMk cId="2284961033" sldId="256"/>
            <ac:spMk id="8" creationId="{68836CDA-22CB-7841-90F8-8DEDDF1D157F}"/>
          </ac:spMkLst>
        </pc:spChg>
        <pc:spChg chg="add mod">
          <ac:chgData name="Hui Li" userId="ec3be2d1-c9fc-4ef5-8c05-8d8ca9dfaab4" providerId="ADAL" clId="{52855764-3F8C-415E-A34C-84EE33ED3389}" dt="2022-05-11T11:52:54.527" v="256" actId="1076"/>
          <ac:spMkLst>
            <pc:docMk/>
            <pc:sldMk cId="2284961033" sldId="256"/>
            <ac:spMk id="9" creationId="{E9ACC2F7-E8D0-324F-A072-94142CB8F0B1}"/>
          </ac:spMkLst>
        </pc:spChg>
        <pc:picChg chg="add mod">
          <ac:chgData name="Hui Li" userId="ec3be2d1-c9fc-4ef5-8c05-8d8ca9dfaab4" providerId="ADAL" clId="{52855764-3F8C-415E-A34C-84EE33ED3389}" dt="2022-05-12T06:08:49.131" v="404" actId="1076"/>
          <ac:picMkLst>
            <pc:docMk/>
            <pc:sldMk cId="2284961033" sldId="256"/>
            <ac:picMk id="4" creationId="{32557471-D02B-4B8E-80F3-37251207CB66}"/>
          </ac:picMkLst>
        </pc:picChg>
        <pc:picChg chg="add del">
          <ac:chgData name="Hui Li" userId="ec3be2d1-c9fc-4ef5-8c05-8d8ca9dfaab4" providerId="ADAL" clId="{52855764-3F8C-415E-A34C-84EE33ED3389}" dt="2022-05-11T11:27:17.708" v="196" actId="478"/>
          <ac:picMkLst>
            <pc:docMk/>
            <pc:sldMk cId="2284961033" sldId="256"/>
            <ac:picMk id="11" creationId="{382EC319-892C-965F-C4E3-66259AF2EF47}"/>
          </ac:picMkLst>
        </pc:picChg>
        <pc:picChg chg="add mod">
          <ac:chgData name="Hui Li" userId="ec3be2d1-c9fc-4ef5-8c05-8d8ca9dfaab4" providerId="ADAL" clId="{52855764-3F8C-415E-A34C-84EE33ED3389}" dt="2022-05-12T05:42:47.699" v="402" actId="1076"/>
          <ac:picMkLst>
            <pc:docMk/>
            <pc:sldMk cId="2284961033" sldId="256"/>
            <ac:picMk id="11" creationId="{CAD9128F-6838-4F53-5581-08ED5828C971}"/>
          </ac:picMkLst>
        </pc:picChg>
        <pc:picChg chg="add mod">
          <ac:chgData name="Hui Li" userId="ec3be2d1-c9fc-4ef5-8c05-8d8ca9dfaab4" providerId="ADAL" clId="{52855764-3F8C-415E-A34C-84EE33ED3389}" dt="2022-05-11T11:48:06.070" v="242" actId="1076"/>
          <ac:picMkLst>
            <pc:docMk/>
            <pc:sldMk cId="2284961033" sldId="256"/>
            <ac:picMk id="13" creationId="{0A97B525-AE29-FA41-2CD4-08F03C6A13E3}"/>
          </ac:picMkLst>
        </pc:picChg>
        <pc:picChg chg="add mod">
          <ac:chgData name="Hui Li" userId="ec3be2d1-c9fc-4ef5-8c05-8d8ca9dfaab4" providerId="ADAL" clId="{52855764-3F8C-415E-A34C-84EE33ED3389}" dt="2022-05-11T11:48:27.856" v="249" actId="14100"/>
          <ac:picMkLst>
            <pc:docMk/>
            <pc:sldMk cId="2284961033" sldId="256"/>
            <ac:picMk id="15" creationId="{BC26481A-BF8C-8FE7-FC8A-481569D489B6}"/>
          </ac:picMkLst>
        </pc:picChg>
        <pc:picChg chg="add del mod">
          <ac:chgData name="Hui Li" userId="ec3be2d1-c9fc-4ef5-8c05-8d8ca9dfaab4" providerId="ADAL" clId="{52855764-3F8C-415E-A34C-84EE33ED3389}" dt="2022-05-12T05:15:24.168" v="388" actId="478"/>
          <ac:picMkLst>
            <pc:docMk/>
            <pc:sldMk cId="2284961033" sldId="256"/>
            <ac:picMk id="17" creationId="{FB1B87C3-81FE-A9FD-8E87-8E776DE94FF1}"/>
          </ac:picMkLst>
        </pc:picChg>
        <pc:picChg chg="add mod">
          <ac:chgData name="Hui Li" userId="ec3be2d1-c9fc-4ef5-8c05-8d8ca9dfaab4" providerId="ADAL" clId="{52855764-3F8C-415E-A34C-84EE33ED3389}" dt="2022-05-11T11:48:02.797" v="241" actId="1076"/>
          <ac:picMkLst>
            <pc:docMk/>
            <pc:sldMk cId="2284961033" sldId="256"/>
            <ac:picMk id="19" creationId="{057E3FB8-F7A5-6F8B-C940-F6C13449067B}"/>
          </ac:picMkLst>
        </pc:picChg>
        <pc:picChg chg="add del mod">
          <ac:chgData name="Hui Li" userId="ec3be2d1-c9fc-4ef5-8c05-8d8ca9dfaab4" providerId="ADAL" clId="{52855764-3F8C-415E-A34C-84EE33ED3389}" dt="2022-05-11T11:54:01.549" v="262" actId="478"/>
          <ac:picMkLst>
            <pc:docMk/>
            <pc:sldMk cId="2284961033" sldId="256"/>
            <ac:picMk id="21" creationId="{A5D5F974-0457-C615-11AE-62751B1F8EF3}"/>
          </ac:picMkLst>
        </pc:picChg>
        <pc:picChg chg="add mod">
          <ac:chgData name="Hui Li" userId="ec3be2d1-c9fc-4ef5-8c05-8d8ca9dfaab4" providerId="ADAL" clId="{52855764-3F8C-415E-A34C-84EE33ED3389}" dt="2022-05-11T11:53:02.565" v="260" actId="1076"/>
          <ac:picMkLst>
            <pc:docMk/>
            <pc:sldMk cId="2284961033" sldId="256"/>
            <ac:picMk id="23" creationId="{77768777-91C9-F420-5372-17387BDDED07}"/>
          </ac:picMkLst>
        </pc:picChg>
        <pc:picChg chg="add del mod">
          <ac:chgData name="Hui Li" userId="ec3be2d1-c9fc-4ef5-8c05-8d8ca9dfaab4" providerId="ADAL" clId="{52855764-3F8C-415E-A34C-84EE33ED3389}" dt="2022-05-12T05:28:48.765" v="393" actId="478"/>
          <ac:picMkLst>
            <pc:docMk/>
            <pc:sldMk cId="2284961033" sldId="256"/>
            <ac:picMk id="25" creationId="{35AD2418-AEEE-DF3C-0B01-32F46461FD44}"/>
          </ac:picMkLst>
        </pc:picChg>
        <pc:cxnChg chg="add del">
          <ac:chgData name="Hui Li" userId="ec3be2d1-c9fc-4ef5-8c05-8d8ca9dfaab4" providerId="ADAL" clId="{52855764-3F8C-415E-A34C-84EE33ED3389}" dt="2022-05-11T12:00:05.486" v="273" actId="478"/>
          <ac:cxnSpMkLst>
            <pc:docMk/>
            <pc:sldMk cId="2284961033" sldId="256"/>
            <ac:cxnSpMk id="27" creationId="{3D4D05B2-F0F2-4A18-6A05-FBBA8D90CF5F}"/>
          </ac:cxnSpMkLst>
        </pc:cxnChg>
        <pc:cxnChg chg="add del mod">
          <ac:chgData name="Hui Li" userId="ec3be2d1-c9fc-4ef5-8c05-8d8ca9dfaab4" providerId="ADAL" clId="{52855764-3F8C-415E-A34C-84EE33ED3389}" dt="2022-05-11T12:00:03.932" v="272" actId="478"/>
          <ac:cxnSpMkLst>
            <pc:docMk/>
            <pc:sldMk cId="2284961033" sldId="256"/>
            <ac:cxnSpMk id="28" creationId="{75BD9A20-B71C-00D0-5548-9BCA4B33C6FD}"/>
          </ac:cxnSpMkLst>
        </pc:cxnChg>
        <pc:cxnChg chg="add mod">
          <ac:chgData name="Hui Li" userId="ec3be2d1-c9fc-4ef5-8c05-8d8ca9dfaab4" providerId="ADAL" clId="{52855764-3F8C-415E-A34C-84EE33ED3389}" dt="2022-05-11T12:00:16.330" v="285" actId="1037"/>
          <ac:cxnSpMkLst>
            <pc:docMk/>
            <pc:sldMk cId="2284961033" sldId="256"/>
            <ac:cxnSpMk id="30" creationId="{78CC553B-539A-0FCA-4554-0000BB5D36F6}"/>
          </ac:cxnSpMkLst>
        </pc:cxnChg>
        <pc:cxnChg chg="add mod">
          <ac:chgData name="Hui Li" userId="ec3be2d1-c9fc-4ef5-8c05-8d8ca9dfaab4" providerId="ADAL" clId="{52855764-3F8C-415E-A34C-84EE33ED3389}" dt="2022-05-11T12:00:21.054" v="287" actId="1076"/>
          <ac:cxnSpMkLst>
            <pc:docMk/>
            <pc:sldMk cId="2284961033" sldId="256"/>
            <ac:cxnSpMk id="31" creationId="{6B36FCD7-A4AD-D258-555E-1A2B95BCDB97}"/>
          </ac:cxnSpMkLst>
        </pc:cxnChg>
      </pc:sldChg>
      <pc:sldChg chg="addSp delSp modSp new del mod">
        <pc:chgData name="Hui Li" userId="ec3be2d1-c9fc-4ef5-8c05-8d8ca9dfaab4" providerId="ADAL" clId="{52855764-3F8C-415E-A34C-84EE33ED3389}" dt="2022-05-12T23:24:37.159" v="882" actId="47"/>
        <pc:sldMkLst>
          <pc:docMk/>
          <pc:sldMk cId="2358571751" sldId="257"/>
        </pc:sldMkLst>
        <pc:spChg chg="add mod">
          <ac:chgData name="Hui Li" userId="ec3be2d1-c9fc-4ef5-8c05-8d8ca9dfaab4" providerId="ADAL" clId="{52855764-3F8C-415E-A34C-84EE33ED3389}" dt="2022-05-12T02:42:07.430" v="334" actId="20577"/>
          <ac:spMkLst>
            <pc:docMk/>
            <pc:sldMk cId="2358571751" sldId="257"/>
            <ac:spMk id="2" creationId="{C0EBA3ED-832B-EBCC-AB6E-3810EC4CDFF8}"/>
          </ac:spMkLst>
        </pc:spChg>
        <pc:spChg chg="add mod">
          <ac:chgData name="Hui Li" userId="ec3be2d1-c9fc-4ef5-8c05-8d8ca9dfaab4" providerId="ADAL" clId="{52855764-3F8C-415E-A34C-84EE33ED3389}" dt="2022-05-12T05:02:06.946" v="383" actId="1076"/>
          <ac:spMkLst>
            <pc:docMk/>
            <pc:sldMk cId="2358571751" sldId="257"/>
            <ac:spMk id="5" creationId="{5DFA412E-FA29-4C97-A5A2-4CB5780C34FA}"/>
          </ac:spMkLst>
        </pc:spChg>
        <pc:spChg chg="add mod">
          <ac:chgData name="Hui Li" userId="ec3be2d1-c9fc-4ef5-8c05-8d8ca9dfaab4" providerId="ADAL" clId="{52855764-3F8C-415E-A34C-84EE33ED3389}" dt="2022-05-12T04:56:32.179" v="364" actId="20577"/>
          <ac:spMkLst>
            <pc:docMk/>
            <pc:sldMk cId="2358571751" sldId="257"/>
            <ac:spMk id="8" creationId="{171624C6-1C37-EF19-81A6-939491888490}"/>
          </ac:spMkLst>
        </pc:spChg>
        <pc:picChg chg="add del mod">
          <ac:chgData name="Hui Li" userId="ec3be2d1-c9fc-4ef5-8c05-8d8ca9dfaab4" providerId="ADAL" clId="{52855764-3F8C-415E-A34C-84EE33ED3389}" dt="2022-05-12T05:01:17.196" v="375" actId="478"/>
          <ac:picMkLst>
            <pc:docMk/>
            <pc:sldMk cId="2358571751" sldId="257"/>
            <ac:picMk id="4" creationId="{AC4ACF39-3476-91C5-259E-000CAFA2663A}"/>
          </ac:picMkLst>
        </pc:picChg>
        <pc:picChg chg="add del mod">
          <ac:chgData name="Hui Li" userId="ec3be2d1-c9fc-4ef5-8c05-8d8ca9dfaab4" providerId="ADAL" clId="{52855764-3F8C-415E-A34C-84EE33ED3389}" dt="2022-05-12T05:00:40.968" v="370" actId="478"/>
          <ac:picMkLst>
            <pc:docMk/>
            <pc:sldMk cId="2358571751" sldId="257"/>
            <ac:picMk id="7" creationId="{EC24E508-DA89-C9C3-9185-D7347CBE7E82}"/>
          </ac:picMkLst>
        </pc:picChg>
        <pc:picChg chg="add del mod">
          <ac:chgData name="Hui Li" userId="ec3be2d1-c9fc-4ef5-8c05-8d8ca9dfaab4" providerId="ADAL" clId="{52855764-3F8C-415E-A34C-84EE33ED3389}" dt="2022-05-12T04:56:34.505" v="365" actId="478"/>
          <ac:picMkLst>
            <pc:docMk/>
            <pc:sldMk cId="2358571751" sldId="257"/>
            <ac:picMk id="9" creationId="{A5E7D794-EBFC-72B4-652F-FF48C85C04DF}"/>
          </ac:picMkLst>
        </pc:picChg>
        <pc:picChg chg="add mod">
          <ac:chgData name="Hui Li" userId="ec3be2d1-c9fc-4ef5-8c05-8d8ca9dfaab4" providerId="ADAL" clId="{52855764-3F8C-415E-A34C-84EE33ED3389}" dt="2022-05-12T05:30:33.586" v="399" actId="1076"/>
          <ac:picMkLst>
            <pc:docMk/>
            <pc:sldMk cId="2358571751" sldId="257"/>
            <ac:picMk id="11" creationId="{0A78DFDC-6D7D-C047-2E4F-7ED53A33811B}"/>
          </ac:picMkLst>
        </pc:picChg>
        <pc:picChg chg="add mod">
          <ac:chgData name="Hui Li" userId="ec3be2d1-c9fc-4ef5-8c05-8d8ca9dfaab4" providerId="ADAL" clId="{52855764-3F8C-415E-A34C-84EE33ED3389}" dt="2022-05-12T05:29:45.429" v="398" actId="1076"/>
          <ac:picMkLst>
            <pc:docMk/>
            <pc:sldMk cId="2358571751" sldId="257"/>
            <ac:picMk id="13" creationId="{2DE7DA74-88EB-67DC-682C-872C20C3ED21}"/>
          </ac:picMkLst>
        </pc:picChg>
        <pc:picChg chg="add mod">
          <ac:chgData name="Hui Li" userId="ec3be2d1-c9fc-4ef5-8c05-8d8ca9dfaab4" providerId="ADAL" clId="{52855764-3F8C-415E-A34C-84EE33ED3389}" dt="2022-05-12T05:01:46.660" v="382" actId="1076"/>
          <ac:picMkLst>
            <pc:docMk/>
            <pc:sldMk cId="2358571751" sldId="257"/>
            <ac:picMk id="15" creationId="{C222B3EF-8C70-9733-32CC-B110C7A89456}"/>
          </ac:picMkLst>
        </pc:picChg>
        <pc:picChg chg="add mod">
          <ac:chgData name="Hui Li" userId="ec3be2d1-c9fc-4ef5-8c05-8d8ca9dfaab4" providerId="ADAL" clId="{52855764-3F8C-415E-A34C-84EE33ED3389}" dt="2022-05-12T05:01:43.821" v="381" actId="1076"/>
          <ac:picMkLst>
            <pc:docMk/>
            <pc:sldMk cId="2358571751" sldId="257"/>
            <ac:picMk id="17" creationId="{62219B04-6CB2-A901-8B37-970B921E0F55}"/>
          </ac:picMkLst>
        </pc:picChg>
      </pc:sldChg>
      <pc:sldChg chg="addSp delSp modSp new mod">
        <pc:chgData name="Hui Li" userId="ec3be2d1-c9fc-4ef5-8c05-8d8ca9dfaab4" providerId="ADAL" clId="{52855764-3F8C-415E-A34C-84EE33ED3389}" dt="2022-05-13T07:29:54.081" v="4075" actId="1038"/>
        <pc:sldMkLst>
          <pc:docMk/>
          <pc:sldMk cId="3543460506" sldId="258"/>
        </pc:sldMkLst>
        <pc:spChg chg="add mod ord">
          <ac:chgData name="Hui Li" userId="ec3be2d1-c9fc-4ef5-8c05-8d8ca9dfaab4" providerId="ADAL" clId="{52855764-3F8C-415E-A34C-84EE33ED3389}" dt="2022-05-12T06:24:25.315" v="432" actId="164"/>
          <ac:spMkLst>
            <pc:docMk/>
            <pc:sldMk cId="3543460506" sldId="258"/>
            <ac:spMk id="2" creationId="{1848E8FB-A427-343A-0553-0B34FB0B9CF7}"/>
          </ac:spMkLst>
        </pc:spChg>
        <pc:spChg chg="add mod ord">
          <ac:chgData name="Hui Li" userId="ec3be2d1-c9fc-4ef5-8c05-8d8ca9dfaab4" providerId="ADAL" clId="{52855764-3F8C-415E-A34C-84EE33ED3389}" dt="2022-05-12T06:30:44.576" v="446" actId="1076"/>
          <ac:spMkLst>
            <pc:docMk/>
            <pc:sldMk cId="3543460506" sldId="258"/>
            <ac:spMk id="3" creationId="{81DAAB25-C9E3-4896-138B-06926380DC26}"/>
          </ac:spMkLst>
        </pc:spChg>
        <pc:spChg chg="add mod ord">
          <ac:chgData name="Hui Li" userId="ec3be2d1-c9fc-4ef5-8c05-8d8ca9dfaab4" providerId="ADAL" clId="{52855764-3F8C-415E-A34C-84EE33ED3389}" dt="2022-05-12T06:36:42.440" v="458" actId="164"/>
          <ac:spMkLst>
            <pc:docMk/>
            <pc:sldMk cId="3543460506" sldId="258"/>
            <ac:spMk id="4" creationId="{0C97965D-C94E-B23A-85EF-9FE9FDBA1257}"/>
          </ac:spMkLst>
        </pc:spChg>
        <pc:spChg chg="add mod ord">
          <ac:chgData name="Hui Li" userId="ec3be2d1-c9fc-4ef5-8c05-8d8ca9dfaab4" providerId="ADAL" clId="{52855764-3F8C-415E-A34C-84EE33ED3389}" dt="2022-05-12T06:42:14.480" v="471" actId="164"/>
          <ac:spMkLst>
            <pc:docMk/>
            <pc:sldMk cId="3543460506" sldId="258"/>
            <ac:spMk id="5" creationId="{48ED2B49-E791-6525-F87F-6FB56FAB1D91}"/>
          </ac:spMkLst>
        </pc:spChg>
        <pc:spChg chg="add mod">
          <ac:chgData name="Hui Li" userId="ec3be2d1-c9fc-4ef5-8c05-8d8ca9dfaab4" providerId="ADAL" clId="{52855764-3F8C-415E-A34C-84EE33ED3389}" dt="2022-05-12T23:28:58.105" v="980" actId="1076"/>
          <ac:spMkLst>
            <pc:docMk/>
            <pc:sldMk cId="3543460506" sldId="258"/>
            <ac:spMk id="23" creationId="{B452BB5D-BE66-6197-0717-32AC67D29A36}"/>
          </ac:spMkLst>
        </pc:spChg>
        <pc:spChg chg="mod">
          <ac:chgData name="Hui Li" userId="ec3be2d1-c9fc-4ef5-8c05-8d8ca9dfaab4" providerId="ADAL" clId="{52855764-3F8C-415E-A34C-84EE33ED3389}" dt="2022-05-12T06:42:47.872" v="482" actId="571"/>
          <ac:spMkLst>
            <pc:docMk/>
            <pc:sldMk cId="3543460506" sldId="258"/>
            <ac:spMk id="28" creationId="{AB4E4650-F79E-D2A6-239F-F576819E8345}"/>
          </ac:spMkLst>
        </pc:spChg>
        <pc:spChg chg="add mod">
          <ac:chgData name="Hui Li" userId="ec3be2d1-c9fc-4ef5-8c05-8d8ca9dfaab4" providerId="ADAL" clId="{52855764-3F8C-415E-A34C-84EE33ED3389}" dt="2022-05-12T23:25:33.755" v="884" actId="164"/>
          <ac:spMkLst>
            <pc:docMk/>
            <pc:sldMk cId="3543460506" sldId="258"/>
            <ac:spMk id="32" creationId="{4F624956-9AD7-79D7-68EB-D3E530C280E7}"/>
          </ac:spMkLst>
        </pc:spChg>
        <pc:grpChg chg="add mod">
          <ac:chgData name="Hui Li" userId="ec3be2d1-c9fc-4ef5-8c05-8d8ca9dfaab4" providerId="ADAL" clId="{52855764-3F8C-415E-A34C-84EE33ED3389}" dt="2022-05-12T23:29:13.195" v="982" actId="164"/>
          <ac:grpSpMkLst>
            <pc:docMk/>
            <pc:sldMk cId="3543460506" sldId="258"/>
            <ac:grpSpMk id="8" creationId="{360A65EE-3FF9-6C1B-D8B6-956240C0878A}"/>
          </ac:grpSpMkLst>
        </pc:grpChg>
        <pc:grpChg chg="add mod">
          <ac:chgData name="Hui Li" userId="ec3be2d1-c9fc-4ef5-8c05-8d8ca9dfaab4" providerId="ADAL" clId="{52855764-3F8C-415E-A34C-84EE33ED3389}" dt="2022-05-12T23:29:07.140" v="981" actId="164"/>
          <ac:grpSpMkLst>
            <pc:docMk/>
            <pc:sldMk cId="3543460506" sldId="258"/>
            <ac:grpSpMk id="11" creationId="{888E6ACF-0D41-0069-A864-B5FD311DEFC5}"/>
          </ac:grpSpMkLst>
        </pc:grpChg>
        <pc:grpChg chg="add del mod">
          <ac:chgData name="Hui Li" userId="ec3be2d1-c9fc-4ef5-8c05-8d8ca9dfaab4" providerId="ADAL" clId="{52855764-3F8C-415E-A34C-84EE33ED3389}" dt="2022-05-12T23:25:51.403" v="886" actId="21"/>
          <ac:grpSpMkLst>
            <pc:docMk/>
            <pc:sldMk cId="3543460506" sldId="258"/>
            <ac:grpSpMk id="12" creationId="{00347610-670E-3B18-AB14-A3E8034C3464}"/>
          </ac:grpSpMkLst>
        </pc:grpChg>
        <pc:grpChg chg="add mod">
          <ac:chgData name="Hui Li" userId="ec3be2d1-c9fc-4ef5-8c05-8d8ca9dfaab4" providerId="ADAL" clId="{52855764-3F8C-415E-A34C-84EE33ED3389}" dt="2022-05-12T06:42:36.294" v="474" actId="164"/>
          <ac:grpSpMkLst>
            <pc:docMk/>
            <pc:sldMk cId="3543460506" sldId="258"/>
            <ac:grpSpMk id="18" creationId="{2F21F664-494D-F283-CE38-8F7D8AB23F16}"/>
          </ac:grpSpMkLst>
        </pc:grpChg>
        <pc:grpChg chg="add del mod">
          <ac:chgData name="Hui Li" userId="ec3be2d1-c9fc-4ef5-8c05-8d8ca9dfaab4" providerId="ADAL" clId="{52855764-3F8C-415E-A34C-84EE33ED3389}" dt="2022-05-12T23:18:45.066" v="859" actId="478"/>
          <ac:grpSpMkLst>
            <pc:docMk/>
            <pc:sldMk cId="3543460506" sldId="258"/>
            <ac:grpSpMk id="22" creationId="{4DDEA499-D2AE-3304-C7C8-72410A6486FF}"/>
          </ac:grpSpMkLst>
        </pc:grpChg>
        <pc:grpChg chg="add del mod">
          <ac:chgData name="Hui Li" userId="ec3be2d1-c9fc-4ef5-8c05-8d8ca9dfaab4" providerId="ADAL" clId="{52855764-3F8C-415E-A34C-84EE33ED3389}" dt="2022-05-12T23:25:51.403" v="886" actId="21"/>
          <ac:grpSpMkLst>
            <pc:docMk/>
            <pc:sldMk cId="3543460506" sldId="258"/>
            <ac:grpSpMk id="24" creationId="{2CDC8E4C-C77D-09DC-18A2-702DA169F0F2}"/>
          </ac:grpSpMkLst>
        </pc:grpChg>
        <pc:grpChg chg="add mod">
          <ac:chgData name="Hui Li" userId="ec3be2d1-c9fc-4ef5-8c05-8d8ca9dfaab4" providerId="ADAL" clId="{52855764-3F8C-415E-A34C-84EE33ED3389}" dt="2022-05-12T06:42:51.425" v="483" actId="164"/>
          <ac:grpSpMkLst>
            <pc:docMk/>
            <pc:sldMk cId="3543460506" sldId="258"/>
            <ac:grpSpMk id="26" creationId="{B2629E05-D6F7-FE00-32E2-7B61EEB76A69}"/>
          </ac:grpSpMkLst>
        </pc:grpChg>
        <pc:grpChg chg="add del mod">
          <ac:chgData name="Hui Li" userId="ec3be2d1-c9fc-4ef5-8c05-8d8ca9dfaab4" providerId="ADAL" clId="{52855764-3F8C-415E-A34C-84EE33ED3389}" dt="2022-05-12T23:18:43.776" v="858" actId="478"/>
          <ac:grpSpMkLst>
            <pc:docMk/>
            <pc:sldMk cId="3543460506" sldId="258"/>
            <ac:grpSpMk id="30" creationId="{A4F1F23C-349D-B3FE-DF37-F72FA8A2AA91}"/>
          </ac:grpSpMkLst>
        </pc:grpChg>
        <pc:grpChg chg="add mod">
          <ac:chgData name="Hui Li" userId="ec3be2d1-c9fc-4ef5-8c05-8d8ca9dfaab4" providerId="ADAL" clId="{52855764-3F8C-415E-A34C-84EE33ED3389}" dt="2022-05-13T07:29:35.093" v="4002" actId="1076"/>
          <ac:grpSpMkLst>
            <pc:docMk/>
            <pc:sldMk cId="3543460506" sldId="258"/>
            <ac:grpSpMk id="33" creationId="{6DC9D938-90A0-E6AE-505C-5DB3FC0A2ACD}"/>
          </ac:grpSpMkLst>
        </pc:grpChg>
        <pc:grpChg chg="add mod">
          <ac:chgData name="Hui Li" userId="ec3be2d1-c9fc-4ef5-8c05-8d8ca9dfaab4" providerId="ADAL" clId="{52855764-3F8C-415E-A34C-84EE33ED3389}" dt="2022-05-12T23:29:16.301" v="997" actId="1035"/>
          <ac:grpSpMkLst>
            <pc:docMk/>
            <pc:sldMk cId="3543460506" sldId="258"/>
            <ac:grpSpMk id="37" creationId="{48D22B78-5A6A-4B52-C83A-1EC1A2D2E186}"/>
          </ac:grpSpMkLst>
        </pc:grpChg>
        <pc:picChg chg="add mod">
          <ac:chgData name="Hui Li" userId="ec3be2d1-c9fc-4ef5-8c05-8d8ca9dfaab4" providerId="ADAL" clId="{52855764-3F8C-415E-A34C-84EE33ED3389}" dt="2022-05-12T06:15:45.779" v="422" actId="164"/>
          <ac:picMkLst>
            <pc:docMk/>
            <pc:sldMk cId="3543460506" sldId="258"/>
            <ac:picMk id="7" creationId="{1287DE93-26D5-78FE-1DF0-354F5294FF8B}"/>
          </ac:picMkLst>
        </pc:picChg>
        <pc:picChg chg="add mod ord">
          <ac:chgData name="Hui Li" userId="ec3be2d1-c9fc-4ef5-8c05-8d8ca9dfaab4" providerId="ADAL" clId="{52855764-3F8C-415E-A34C-84EE33ED3389}" dt="2022-05-12T23:25:33.755" v="884" actId="164"/>
          <ac:picMkLst>
            <pc:docMk/>
            <pc:sldMk cId="3543460506" sldId="258"/>
            <ac:picMk id="9" creationId="{F48D6773-16B3-CE67-CC5F-1557CECDCA97}"/>
          </ac:picMkLst>
        </pc:picChg>
        <pc:picChg chg="add mod">
          <ac:chgData name="Hui Li" userId="ec3be2d1-c9fc-4ef5-8c05-8d8ca9dfaab4" providerId="ADAL" clId="{52855764-3F8C-415E-A34C-84EE33ED3389}" dt="2022-05-12T06:24:25.315" v="432" actId="164"/>
          <ac:picMkLst>
            <pc:docMk/>
            <pc:sldMk cId="3543460506" sldId="258"/>
            <ac:picMk id="10" creationId="{27BB7490-CA56-EAC6-FFEF-1B2D772B5005}"/>
          </ac:picMkLst>
        </pc:picChg>
        <pc:picChg chg="add mod">
          <ac:chgData name="Hui Li" userId="ec3be2d1-c9fc-4ef5-8c05-8d8ca9dfaab4" providerId="ADAL" clId="{52855764-3F8C-415E-A34C-84EE33ED3389}" dt="2022-05-12T06:36:42.440" v="458" actId="164"/>
          <ac:picMkLst>
            <pc:docMk/>
            <pc:sldMk cId="3543460506" sldId="258"/>
            <ac:picMk id="17" creationId="{2F8FEE39-A5F7-8203-9320-60D0C3A3CC97}"/>
          </ac:picMkLst>
        </pc:picChg>
        <pc:picChg chg="add mod">
          <ac:chgData name="Hui Li" userId="ec3be2d1-c9fc-4ef5-8c05-8d8ca9dfaab4" providerId="ADAL" clId="{52855764-3F8C-415E-A34C-84EE33ED3389}" dt="2022-05-12T06:42:14.480" v="471" actId="164"/>
          <ac:picMkLst>
            <pc:docMk/>
            <pc:sldMk cId="3543460506" sldId="258"/>
            <ac:picMk id="21" creationId="{74EC7828-B4CC-EEFD-5509-ACD1534600E0}"/>
          </ac:picMkLst>
        </pc:picChg>
        <pc:picChg chg="mod">
          <ac:chgData name="Hui Li" userId="ec3be2d1-c9fc-4ef5-8c05-8d8ca9dfaab4" providerId="ADAL" clId="{52855764-3F8C-415E-A34C-84EE33ED3389}" dt="2022-05-12T06:42:47.872" v="482" actId="571"/>
          <ac:picMkLst>
            <pc:docMk/>
            <pc:sldMk cId="3543460506" sldId="258"/>
            <ac:picMk id="27" creationId="{0C72EB60-93BA-14AC-30C6-CB264A1CC18F}"/>
          </ac:picMkLst>
        </pc:picChg>
        <pc:cxnChg chg="add mod">
          <ac:chgData name="Hui Li" userId="ec3be2d1-c9fc-4ef5-8c05-8d8ca9dfaab4" providerId="ADAL" clId="{52855764-3F8C-415E-A34C-84EE33ED3389}" dt="2022-05-13T07:29:46.731" v="4047" actId="1035"/>
          <ac:cxnSpMkLst>
            <pc:docMk/>
            <pc:sldMk cId="3543460506" sldId="258"/>
            <ac:cxnSpMk id="13" creationId="{C98758C5-1913-4358-36C9-0062539CB780}"/>
          </ac:cxnSpMkLst>
        </pc:cxnChg>
        <pc:cxnChg chg="add mod">
          <ac:chgData name="Hui Li" userId="ec3be2d1-c9fc-4ef5-8c05-8d8ca9dfaab4" providerId="ADAL" clId="{52855764-3F8C-415E-A34C-84EE33ED3389}" dt="2022-05-13T07:29:54.081" v="4075" actId="1038"/>
          <ac:cxnSpMkLst>
            <pc:docMk/>
            <pc:sldMk cId="3543460506" sldId="258"/>
            <ac:cxnSpMk id="14" creationId="{311FEE42-3C68-1D73-A9C0-A9843AA61D1C}"/>
          </ac:cxnSpMkLst>
        </pc:cxnChg>
        <pc:cxnChg chg="add del mod">
          <ac:chgData name="Hui Li" userId="ec3be2d1-c9fc-4ef5-8c05-8d8ca9dfaab4" providerId="ADAL" clId="{52855764-3F8C-415E-A34C-84EE33ED3389}" dt="2022-05-12T22:49:46.190" v="852" actId="478"/>
          <ac:cxnSpMkLst>
            <pc:docMk/>
            <pc:sldMk cId="3543460506" sldId="258"/>
            <ac:cxnSpMk id="15" creationId="{F7709D23-1D5E-8E88-BD38-A9FFEECEEA40}"/>
          </ac:cxnSpMkLst>
        </pc:cxnChg>
        <pc:cxnChg chg="add mod">
          <ac:chgData name="Hui Li" userId="ec3be2d1-c9fc-4ef5-8c05-8d8ca9dfaab4" providerId="ADAL" clId="{52855764-3F8C-415E-A34C-84EE33ED3389}" dt="2022-05-12T06:42:36.294" v="474" actId="164"/>
          <ac:cxnSpMkLst>
            <pc:docMk/>
            <pc:sldMk cId="3543460506" sldId="258"/>
            <ac:cxnSpMk id="19" creationId="{961B369A-26D6-D325-75A9-F1FA9D2EF87D}"/>
          </ac:cxnSpMkLst>
        </pc:cxnChg>
        <pc:cxnChg chg="add mod">
          <ac:chgData name="Hui Li" userId="ec3be2d1-c9fc-4ef5-8c05-8d8ca9dfaab4" providerId="ADAL" clId="{52855764-3F8C-415E-A34C-84EE33ED3389}" dt="2022-05-12T23:25:33.755" v="884" actId="164"/>
          <ac:cxnSpMkLst>
            <pc:docMk/>
            <pc:sldMk cId="3543460506" sldId="258"/>
            <ac:cxnSpMk id="25" creationId="{D2F60434-1644-4C54-5C04-3FBF5E2FF108}"/>
          </ac:cxnSpMkLst>
        </pc:cxnChg>
        <pc:cxnChg chg="add mod">
          <ac:chgData name="Hui Li" userId="ec3be2d1-c9fc-4ef5-8c05-8d8ca9dfaab4" providerId="ADAL" clId="{52855764-3F8C-415E-A34C-84EE33ED3389}" dt="2022-05-12T06:42:51.425" v="483" actId="164"/>
          <ac:cxnSpMkLst>
            <pc:docMk/>
            <pc:sldMk cId="3543460506" sldId="258"/>
            <ac:cxnSpMk id="29" creationId="{462E2D26-407B-A7B5-778A-74FC0F2B7B25}"/>
          </ac:cxnSpMkLst>
        </pc:cxnChg>
        <pc:cxnChg chg="add mod">
          <ac:chgData name="Hui Li" userId="ec3be2d1-c9fc-4ef5-8c05-8d8ca9dfaab4" providerId="ADAL" clId="{52855764-3F8C-415E-A34C-84EE33ED3389}" dt="2022-05-12T23:29:07.140" v="981" actId="164"/>
          <ac:cxnSpMkLst>
            <pc:docMk/>
            <pc:sldMk cId="3543460506" sldId="258"/>
            <ac:cxnSpMk id="31" creationId="{2DB3D4EA-44C1-FA0A-D0DB-FCF0C1194F44}"/>
          </ac:cxnSpMkLst>
        </pc:cxnChg>
        <pc:cxnChg chg="add mod">
          <ac:chgData name="Hui Li" userId="ec3be2d1-c9fc-4ef5-8c05-8d8ca9dfaab4" providerId="ADAL" clId="{52855764-3F8C-415E-A34C-84EE33ED3389}" dt="2022-05-12T23:29:13.195" v="982" actId="164"/>
          <ac:cxnSpMkLst>
            <pc:docMk/>
            <pc:sldMk cId="3543460506" sldId="258"/>
            <ac:cxnSpMk id="34" creationId="{1EB89994-A3E4-2293-9826-3C2F8C9BB307}"/>
          </ac:cxnSpMkLst>
        </pc:cxnChg>
        <pc:cxnChg chg="add del mod">
          <ac:chgData name="Hui Li" userId="ec3be2d1-c9fc-4ef5-8c05-8d8ca9dfaab4" providerId="ADAL" clId="{52855764-3F8C-415E-A34C-84EE33ED3389}" dt="2022-05-12T23:26:07.162" v="891" actId="21"/>
          <ac:cxnSpMkLst>
            <pc:docMk/>
            <pc:sldMk cId="3543460506" sldId="258"/>
            <ac:cxnSpMk id="35" creationId="{3C8581B3-D96D-0C87-6280-24033C877C6D}"/>
          </ac:cxnSpMkLst>
        </pc:cxnChg>
        <pc:cxnChg chg="add mod">
          <ac:chgData name="Hui Li" userId="ec3be2d1-c9fc-4ef5-8c05-8d8ca9dfaab4" providerId="ADAL" clId="{52855764-3F8C-415E-A34C-84EE33ED3389}" dt="2022-05-12T23:25:33.755" v="884" actId="164"/>
          <ac:cxnSpMkLst>
            <pc:docMk/>
            <pc:sldMk cId="3543460506" sldId="258"/>
            <ac:cxnSpMk id="36" creationId="{4E6C517F-D878-BD4F-D237-2D1961BD2773}"/>
          </ac:cxnSpMkLst>
        </pc:cxnChg>
      </pc:sldChg>
      <pc:sldChg chg="addSp delSp modSp new mod ord modNotesTx">
        <pc:chgData name="Hui Li" userId="ec3be2d1-c9fc-4ef5-8c05-8d8ca9dfaab4" providerId="ADAL" clId="{52855764-3F8C-415E-A34C-84EE33ED3389}" dt="2022-05-13T08:34:10.710" v="5131"/>
        <pc:sldMkLst>
          <pc:docMk/>
          <pc:sldMk cId="1216946136" sldId="259"/>
        </pc:sldMkLst>
        <pc:spChg chg="add del">
          <ac:chgData name="Hui Li" userId="ec3be2d1-c9fc-4ef5-8c05-8d8ca9dfaab4" providerId="ADAL" clId="{52855764-3F8C-415E-A34C-84EE33ED3389}" dt="2022-05-13T06:13:39.561" v="2532" actId="478"/>
          <ac:spMkLst>
            <pc:docMk/>
            <pc:sldMk cId="1216946136" sldId="259"/>
            <ac:spMk id="3" creationId="{D0355EE0-7D12-4685-0FAD-C4014B2B05BC}"/>
          </ac:spMkLst>
        </pc:spChg>
        <pc:spChg chg="add mod">
          <ac:chgData name="Hui Li" userId="ec3be2d1-c9fc-4ef5-8c05-8d8ca9dfaab4" providerId="ADAL" clId="{52855764-3F8C-415E-A34C-84EE33ED3389}" dt="2022-05-13T06:13:21.926" v="2531" actId="20577"/>
          <ac:spMkLst>
            <pc:docMk/>
            <pc:sldMk cId="1216946136" sldId="259"/>
            <ac:spMk id="4" creationId="{EC571309-5A20-9E94-E7C3-4C368CEA459B}"/>
          </ac:spMkLst>
        </pc:spChg>
        <pc:spChg chg="add del mod">
          <ac:chgData name="Hui Li" userId="ec3be2d1-c9fc-4ef5-8c05-8d8ca9dfaab4" providerId="ADAL" clId="{52855764-3F8C-415E-A34C-84EE33ED3389}" dt="2022-05-13T06:13:42.219" v="2533" actId="478"/>
          <ac:spMkLst>
            <pc:docMk/>
            <pc:sldMk cId="1216946136" sldId="259"/>
            <ac:spMk id="5" creationId="{33086733-7800-8F24-7168-2D7B3674CBF4}"/>
          </ac:spMkLst>
        </pc:spChg>
        <pc:spChg chg="add mod">
          <ac:chgData name="Hui Li" userId="ec3be2d1-c9fc-4ef5-8c05-8d8ca9dfaab4" providerId="ADAL" clId="{52855764-3F8C-415E-A34C-84EE33ED3389}" dt="2022-05-13T08:22:26.796" v="4505" actId="207"/>
          <ac:spMkLst>
            <pc:docMk/>
            <pc:sldMk cId="1216946136" sldId="259"/>
            <ac:spMk id="15" creationId="{93D7F890-93D2-FA98-AE06-1FE08E0F93DB}"/>
          </ac:spMkLst>
        </pc:spChg>
        <pc:spChg chg="add mod">
          <ac:chgData name="Hui Li" userId="ec3be2d1-c9fc-4ef5-8c05-8d8ca9dfaab4" providerId="ADAL" clId="{52855764-3F8C-415E-A34C-84EE33ED3389}" dt="2022-05-13T08:23:05.394" v="4516" actId="14100"/>
          <ac:spMkLst>
            <pc:docMk/>
            <pc:sldMk cId="1216946136" sldId="259"/>
            <ac:spMk id="16" creationId="{309C7978-0DFA-98D3-7B45-CA9D240B2C30}"/>
          </ac:spMkLst>
        </pc:spChg>
        <pc:picChg chg="add del mod">
          <ac:chgData name="Hui Li" userId="ec3be2d1-c9fc-4ef5-8c05-8d8ca9dfaab4" providerId="ADAL" clId="{52855764-3F8C-415E-A34C-84EE33ED3389}" dt="2022-05-13T08:14:30.069" v="4312" actId="21"/>
          <ac:picMkLst>
            <pc:docMk/>
            <pc:sldMk cId="1216946136" sldId="259"/>
            <ac:picMk id="6" creationId="{AE754F0D-B217-4332-D04E-D6A070415F6A}"/>
          </ac:picMkLst>
        </pc:picChg>
        <pc:picChg chg="add del mod">
          <ac:chgData name="Hui Li" userId="ec3be2d1-c9fc-4ef5-8c05-8d8ca9dfaab4" providerId="ADAL" clId="{52855764-3F8C-415E-A34C-84EE33ED3389}" dt="2022-05-13T08:16:50.526" v="4392" actId="21"/>
          <ac:picMkLst>
            <pc:docMk/>
            <pc:sldMk cId="1216946136" sldId="259"/>
            <ac:picMk id="8" creationId="{CBE0F2CE-4346-1281-E18F-D9C888ED583B}"/>
          </ac:picMkLst>
        </pc:picChg>
        <pc:picChg chg="add del mod">
          <ac:chgData name="Hui Li" userId="ec3be2d1-c9fc-4ef5-8c05-8d8ca9dfaab4" providerId="ADAL" clId="{52855764-3F8C-415E-A34C-84EE33ED3389}" dt="2022-05-13T08:16:50.526" v="4392" actId="21"/>
          <ac:picMkLst>
            <pc:docMk/>
            <pc:sldMk cId="1216946136" sldId="259"/>
            <ac:picMk id="10" creationId="{86A26ED6-35D3-106B-E759-5F029F7F6E52}"/>
          </ac:picMkLst>
        </pc:picChg>
        <pc:picChg chg="add del mod">
          <ac:chgData name="Hui Li" userId="ec3be2d1-c9fc-4ef5-8c05-8d8ca9dfaab4" providerId="ADAL" clId="{52855764-3F8C-415E-A34C-84EE33ED3389}" dt="2022-05-13T08:16:50.526" v="4392" actId="21"/>
          <ac:picMkLst>
            <pc:docMk/>
            <pc:sldMk cId="1216946136" sldId="259"/>
            <ac:picMk id="12" creationId="{B5629AD0-6E41-9EC6-E8ED-B6685A044E7B}"/>
          </ac:picMkLst>
        </pc:picChg>
        <pc:picChg chg="add mod">
          <ac:chgData name="Hui Li" userId="ec3be2d1-c9fc-4ef5-8c05-8d8ca9dfaab4" providerId="ADAL" clId="{52855764-3F8C-415E-A34C-84EE33ED3389}" dt="2022-05-13T08:22:43.326" v="4508" actId="1076"/>
          <ac:picMkLst>
            <pc:docMk/>
            <pc:sldMk cId="1216946136" sldId="259"/>
            <ac:picMk id="13" creationId="{2DEB86B4-7BA9-6E82-8F0F-B3E188A5C307}"/>
          </ac:picMkLst>
        </pc:picChg>
        <pc:picChg chg="add mod">
          <ac:chgData name="Hui Li" userId="ec3be2d1-c9fc-4ef5-8c05-8d8ca9dfaab4" providerId="ADAL" clId="{52855764-3F8C-415E-A34C-84EE33ED3389}" dt="2022-05-13T08:19:25.405" v="4407" actId="1076"/>
          <ac:picMkLst>
            <pc:docMk/>
            <pc:sldMk cId="1216946136" sldId="259"/>
            <ac:picMk id="14" creationId="{A86B4414-452F-8715-D2D8-DAD53DB7F51E}"/>
          </ac:picMkLst>
        </pc:picChg>
      </pc:sldChg>
      <pc:sldChg chg="addSp delSp modSp new mod ord modNotesTx">
        <pc:chgData name="Hui Li" userId="ec3be2d1-c9fc-4ef5-8c05-8d8ca9dfaab4" providerId="ADAL" clId="{52855764-3F8C-415E-A34C-84EE33ED3389}" dt="2022-05-13T08:34:05.467" v="5129"/>
        <pc:sldMkLst>
          <pc:docMk/>
          <pc:sldMk cId="3957866282" sldId="260"/>
        </pc:sldMkLst>
        <pc:spChg chg="add mod topLvl">
          <ac:chgData name="Hui Li" userId="ec3be2d1-c9fc-4ef5-8c05-8d8ca9dfaab4" providerId="ADAL" clId="{52855764-3F8C-415E-A34C-84EE33ED3389}" dt="2022-05-13T08:23:36.591" v="4517" actId="165"/>
          <ac:spMkLst>
            <pc:docMk/>
            <pc:sldMk cId="3957866282" sldId="260"/>
            <ac:spMk id="2" creationId="{201735A6-7173-669C-8209-FB6AA4A6F378}"/>
          </ac:spMkLst>
        </pc:spChg>
        <pc:spChg chg="add mod">
          <ac:chgData name="Hui Li" userId="ec3be2d1-c9fc-4ef5-8c05-8d8ca9dfaab4" providerId="ADAL" clId="{52855764-3F8C-415E-A34C-84EE33ED3389}" dt="2022-05-13T08:23:36.591" v="4517" actId="165"/>
          <ac:spMkLst>
            <pc:docMk/>
            <pc:sldMk cId="3957866282" sldId="260"/>
            <ac:spMk id="4" creationId="{2FC7214A-A251-A033-26A7-EB404106C0AC}"/>
          </ac:spMkLst>
        </pc:spChg>
        <pc:spChg chg="add mod">
          <ac:chgData name="Hui Li" userId="ec3be2d1-c9fc-4ef5-8c05-8d8ca9dfaab4" providerId="ADAL" clId="{52855764-3F8C-415E-A34C-84EE33ED3389}" dt="2022-05-13T08:23:36.591" v="4517" actId="165"/>
          <ac:spMkLst>
            <pc:docMk/>
            <pc:sldMk cId="3957866282" sldId="260"/>
            <ac:spMk id="5" creationId="{97AD5CC6-37DD-68D7-AC6E-BA567603B382}"/>
          </ac:spMkLst>
        </pc:spChg>
        <pc:spChg chg="add del mod">
          <ac:chgData name="Hui Li" userId="ec3be2d1-c9fc-4ef5-8c05-8d8ca9dfaab4" providerId="ADAL" clId="{52855764-3F8C-415E-A34C-84EE33ED3389}" dt="2022-05-12T22:39:49.991" v="597" actId="478"/>
          <ac:spMkLst>
            <pc:docMk/>
            <pc:sldMk cId="3957866282" sldId="260"/>
            <ac:spMk id="6" creationId="{5EEED2EF-949F-1BB7-2FC7-5442BBDA26FA}"/>
          </ac:spMkLst>
        </pc:spChg>
        <pc:spChg chg="add del">
          <ac:chgData name="Hui Li" userId="ec3be2d1-c9fc-4ef5-8c05-8d8ca9dfaab4" providerId="ADAL" clId="{52855764-3F8C-415E-A34C-84EE33ED3389}" dt="2022-05-12T22:43:30.380" v="681" actId="478"/>
          <ac:spMkLst>
            <pc:docMk/>
            <pc:sldMk cId="3957866282" sldId="260"/>
            <ac:spMk id="9" creationId="{0A097E13-260B-1BD3-708E-7CFF2EFB69C2}"/>
          </ac:spMkLst>
        </pc:spChg>
        <pc:spChg chg="mod topLvl">
          <ac:chgData name="Hui Li" userId="ec3be2d1-c9fc-4ef5-8c05-8d8ca9dfaab4" providerId="ADAL" clId="{52855764-3F8C-415E-A34C-84EE33ED3389}" dt="2022-05-13T08:23:36.591" v="4517" actId="165"/>
          <ac:spMkLst>
            <pc:docMk/>
            <pc:sldMk cId="3957866282" sldId="260"/>
            <ac:spMk id="12" creationId="{82CFADF9-AE52-50D0-F49C-96B9B6981180}"/>
          </ac:spMkLst>
        </pc:spChg>
        <pc:spChg chg="add mod">
          <ac:chgData name="Hui Li" userId="ec3be2d1-c9fc-4ef5-8c05-8d8ca9dfaab4" providerId="ADAL" clId="{52855764-3F8C-415E-A34C-84EE33ED3389}" dt="2022-05-13T08:23:36.591" v="4517" actId="165"/>
          <ac:spMkLst>
            <pc:docMk/>
            <pc:sldMk cId="3957866282" sldId="260"/>
            <ac:spMk id="14" creationId="{5BB0FF14-85D9-4A48-B349-04075B648316}"/>
          </ac:spMkLst>
        </pc:spChg>
        <pc:spChg chg="add mod">
          <ac:chgData name="Hui Li" userId="ec3be2d1-c9fc-4ef5-8c05-8d8ca9dfaab4" providerId="ADAL" clId="{52855764-3F8C-415E-A34C-84EE33ED3389}" dt="2022-05-13T08:23:36.591" v="4517" actId="165"/>
          <ac:spMkLst>
            <pc:docMk/>
            <pc:sldMk cId="3957866282" sldId="260"/>
            <ac:spMk id="15" creationId="{E644093D-8C7E-C2BC-6D07-86EBE7A614E7}"/>
          </ac:spMkLst>
        </pc:spChg>
        <pc:spChg chg="add mod topLvl">
          <ac:chgData name="Hui Li" userId="ec3be2d1-c9fc-4ef5-8c05-8d8ca9dfaab4" providerId="ADAL" clId="{52855764-3F8C-415E-A34C-84EE33ED3389}" dt="2022-05-13T08:23:36.591" v="4517" actId="165"/>
          <ac:spMkLst>
            <pc:docMk/>
            <pc:sldMk cId="3957866282" sldId="260"/>
            <ac:spMk id="16" creationId="{0B946CB2-3052-CEC9-E84F-87031096D6D8}"/>
          </ac:spMkLst>
        </pc:spChg>
        <pc:spChg chg="mod topLvl">
          <ac:chgData name="Hui Li" userId="ec3be2d1-c9fc-4ef5-8c05-8d8ca9dfaab4" providerId="ADAL" clId="{52855764-3F8C-415E-A34C-84EE33ED3389}" dt="2022-05-13T08:23:36.591" v="4517" actId="165"/>
          <ac:spMkLst>
            <pc:docMk/>
            <pc:sldMk cId="3957866282" sldId="260"/>
            <ac:spMk id="20" creationId="{B45F8130-C6C2-428F-475A-EE9D82D2BF20}"/>
          </ac:spMkLst>
        </pc:spChg>
        <pc:spChg chg="add mod">
          <ac:chgData name="Hui Li" userId="ec3be2d1-c9fc-4ef5-8c05-8d8ca9dfaab4" providerId="ADAL" clId="{52855764-3F8C-415E-A34C-84EE33ED3389}" dt="2022-05-13T08:23:36.591" v="4517" actId="165"/>
          <ac:spMkLst>
            <pc:docMk/>
            <pc:sldMk cId="3957866282" sldId="260"/>
            <ac:spMk id="22" creationId="{0E95203F-E971-54CA-95B6-E6139431901D}"/>
          </ac:spMkLst>
        </pc:spChg>
        <pc:spChg chg="add mod">
          <ac:chgData name="Hui Li" userId="ec3be2d1-c9fc-4ef5-8c05-8d8ca9dfaab4" providerId="ADAL" clId="{52855764-3F8C-415E-A34C-84EE33ED3389}" dt="2022-05-13T08:23:36.591" v="4517" actId="165"/>
          <ac:spMkLst>
            <pc:docMk/>
            <pc:sldMk cId="3957866282" sldId="260"/>
            <ac:spMk id="23" creationId="{38AF6AFC-75E4-5E5A-D216-D10E0B969E37}"/>
          </ac:spMkLst>
        </pc:spChg>
        <pc:spChg chg="add mod topLvl">
          <ac:chgData name="Hui Li" userId="ec3be2d1-c9fc-4ef5-8c05-8d8ca9dfaab4" providerId="ADAL" clId="{52855764-3F8C-415E-A34C-84EE33ED3389}" dt="2022-05-13T08:27:31.873" v="4619" actId="1038"/>
          <ac:spMkLst>
            <pc:docMk/>
            <pc:sldMk cId="3957866282" sldId="260"/>
            <ac:spMk id="24" creationId="{A0BE4082-F529-9432-71C0-651409C40230}"/>
          </ac:spMkLst>
        </pc:spChg>
        <pc:spChg chg="add mod ord">
          <ac:chgData name="Hui Li" userId="ec3be2d1-c9fc-4ef5-8c05-8d8ca9dfaab4" providerId="ADAL" clId="{52855764-3F8C-415E-A34C-84EE33ED3389}" dt="2022-05-13T08:23:36.591" v="4517" actId="165"/>
          <ac:spMkLst>
            <pc:docMk/>
            <pc:sldMk cId="3957866282" sldId="260"/>
            <ac:spMk id="26" creationId="{3B3D5F9A-BE85-F66C-9407-7674BCC25CE8}"/>
          </ac:spMkLst>
        </pc:spChg>
        <pc:spChg chg="del mod topLvl">
          <ac:chgData name="Hui Li" userId="ec3be2d1-c9fc-4ef5-8c05-8d8ca9dfaab4" providerId="ADAL" clId="{52855764-3F8C-415E-A34C-84EE33ED3389}" dt="2022-05-13T05:36:34.981" v="1576" actId="478"/>
          <ac:spMkLst>
            <pc:docMk/>
            <pc:sldMk cId="3957866282" sldId="260"/>
            <ac:spMk id="31" creationId="{9132FA1D-73BA-D752-2926-C5E403FD03E1}"/>
          </ac:spMkLst>
        </pc:spChg>
        <pc:spChg chg="add del mod">
          <ac:chgData name="Hui Li" userId="ec3be2d1-c9fc-4ef5-8c05-8d8ca9dfaab4" providerId="ADAL" clId="{52855764-3F8C-415E-A34C-84EE33ED3389}" dt="2022-05-13T06:09:37.295" v="2506" actId="1076"/>
          <ac:spMkLst>
            <pc:docMk/>
            <pc:sldMk cId="3957866282" sldId="260"/>
            <ac:spMk id="36" creationId="{E59D05E9-7492-89E6-E05B-723AE3F5BF6F}"/>
          </ac:spMkLst>
        </pc:spChg>
        <pc:spChg chg="add mod">
          <ac:chgData name="Hui Li" userId="ec3be2d1-c9fc-4ef5-8c05-8d8ca9dfaab4" providerId="ADAL" clId="{52855764-3F8C-415E-A34C-84EE33ED3389}" dt="2022-05-13T08:23:36.591" v="4517" actId="165"/>
          <ac:spMkLst>
            <pc:docMk/>
            <pc:sldMk cId="3957866282" sldId="260"/>
            <ac:spMk id="39" creationId="{E2010278-2331-6622-C55C-FD3D2BDFEA17}"/>
          </ac:spMkLst>
        </pc:spChg>
        <pc:spChg chg="add mod topLvl">
          <ac:chgData name="Hui Li" userId="ec3be2d1-c9fc-4ef5-8c05-8d8ca9dfaab4" providerId="ADAL" clId="{52855764-3F8C-415E-A34C-84EE33ED3389}" dt="2022-05-13T08:27:25.266" v="4607" actId="1037"/>
          <ac:spMkLst>
            <pc:docMk/>
            <pc:sldMk cId="3957866282" sldId="260"/>
            <ac:spMk id="46" creationId="{115EBBF5-33B8-BFB7-E6EE-DB9EF715FEB3}"/>
          </ac:spMkLst>
        </pc:spChg>
        <pc:spChg chg="add mod topLvl">
          <ac:chgData name="Hui Li" userId="ec3be2d1-c9fc-4ef5-8c05-8d8ca9dfaab4" providerId="ADAL" clId="{52855764-3F8C-415E-A34C-84EE33ED3389}" dt="2022-05-13T08:27:39.811" v="4638" actId="1038"/>
          <ac:spMkLst>
            <pc:docMk/>
            <pc:sldMk cId="3957866282" sldId="260"/>
            <ac:spMk id="48" creationId="{BDE0DDB0-B89D-C1FB-71CE-D3A82F166880}"/>
          </ac:spMkLst>
        </pc:spChg>
        <pc:spChg chg="add del mod">
          <ac:chgData name="Hui Li" userId="ec3be2d1-c9fc-4ef5-8c05-8d8ca9dfaab4" providerId="ADAL" clId="{52855764-3F8C-415E-A34C-84EE33ED3389}" dt="2022-05-13T05:55:11.860" v="2352" actId="478"/>
          <ac:spMkLst>
            <pc:docMk/>
            <pc:sldMk cId="3957866282" sldId="260"/>
            <ac:spMk id="52" creationId="{61CE0FA6-741F-049F-3E48-1569B03591FE}"/>
          </ac:spMkLst>
        </pc:spChg>
        <pc:spChg chg="mod">
          <ac:chgData name="Hui Li" userId="ec3be2d1-c9fc-4ef5-8c05-8d8ca9dfaab4" providerId="ADAL" clId="{52855764-3F8C-415E-A34C-84EE33ED3389}" dt="2022-05-13T08:23:36.591" v="4517" actId="165"/>
          <ac:spMkLst>
            <pc:docMk/>
            <pc:sldMk cId="3957866282" sldId="260"/>
            <ac:spMk id="54" creationId="{C52AE5F4-0470-6260-5C9E-C8EE6E83A5A9}"/>
          </ac:spMkLst>
        </pc:spChg>
        <pc:spChg chg="del mod">
          <ac:chgData name="Hui Li" userId="ec3be2d1-c9fc-4ef5-8c05-8d8ca9dfaab4" providerId="ADAL" clId="{52855764-3F8C-415E-A34C-84EE33ED3389}" dt="2022-05-13T05:57:28.222" v="2496" actId="478"/>
          <ac:spMkLst>
            <pc:docMk/>
            <pc:sldMk cId="3957866282" sldId="260"/>
            <ac:spMk id="55" creationId="{CCFDD617-3919-9E66-0CA4-1C738EAE9CB4}"/>
          </ac:spMkLst>
        </pc:spChg>
        <pc:spChg chg="mod">
          <ac:chgData name="Hui Li" userId="ec3be2d1-c9fc-4ef5-8c05-8d8ca9dfaab4" providerId="ADAL" clId="{52855764-3F8C-415E-A34C-84EE33ED3389}" dt="2022-05-13T08:23:36.591" v="4517" actId="165"/>
          <ac:spMkLst>
            <pc:docMk/>
            <pc:sldMk cId="3957866282" sldId="260"/>
            <ac:spMk id="56" creationId="{16E0D312-9DB2-F02C-C898-3388AAD698E7}"/>
          </ac:spMkLst>
        </pc:spChg>
        <pc:grpChg chg="add del mod">
          <ac:chgData name="Hui Li" userId="ec3be2d1-c9fc-4ef5-8c05-8d8ca9dfaab4" providerId="ADAL" clId="{52855764-3F8C-415E-A34C-84EE33ED3389}" dt="2022-05-13T05:35:53.298" v="1567" actId="478"/>
          <ac:grpSpMkLst>
            <pc:docMk/>
            <pc:sldMk cId="3957866282" sldId="260"/>
            <ac:grpSpMk id="10" creationId="{688CDA21-C6B0-A228-39D7-4B723C01ABF2}"/>
          </ac:grpSpMkLst>
        </pc:grpChg>
        <pc:grpChg chg="add del mod">
          <ac:chgData name="Hui Li" userId="ec3be2d1-c9fc-4ef5-8c05-8d8ca9dfaab4" providerId="ADAL" clId="{52855764-3F8C-415E-A34C-84EE33ED3389}" dt="2022-05-13T05:36:06.401" v="1570" actId="478"/>
          <ac:grpSpMkLst>
            <pc:docMk/>
            <pc:sldMk cId="3957866282" sldId="260"/>
            <ac:grpSpMk id="11" creationId="{F20BE125-0A24-F9BA-D626-45FAF19CDCB5}"/>
          </ac:grpSpMkLst>
        </pc:grpChg>
        <pc:grpChg chg="add del mod">
          <ac:chgData name="Hui Li" userId="ec3be2d1-c9fc-4ef5-8c05-8d8ca9dfaab4" providerId="ADAL" clId="{52855764-3F8C-415E-A34C-84EE33ED3389}" dt="2022-05-13T05:36:09.373" v="1571" actId="478"/>
          <ac:grpSpMkLst>
            <pc:docMk/>
            <pc:sldMk cId="3957866282" sldId="260"/>
            <ac:grpSpMk id="19" creationId="{1CA8E874-1CD2-E247-D084-A934F361200D}"/>
          </ac:grpSpMkLst>
        </pc:grpChg>
        <pc:grpChg chg="add del mod">
          <ac:chgData name="Hui Li" userId="ec3be2d1-c9fc-4ef5-8c05-8d8ca9dfaab4" providerId="ADAL" clId="{52855764-3F8C-415E-A34C-84EE33ED3389}" dt="2022-05-13T05:35:20.733" v="1557" actId="478"/>
          <ac:grpSpMkLst>
            <pc:docMk/>
            <pc:sldMk cId="3957866282" sldId="260"/>
            <ac:grpSpMk id="30" creationId="{97F8203E-448E-7AAE-F8C8-BE4D55249815}"/>
          </ac:grpSpMkLst>
        </pc:grpChg>
        <pc:grpChg chg="add del mod topLvl">
          <ac:chgData name="Hui Li" userId="ec3be2d1-c9fc-4ef5-8c05-8d8ca9dfaab4" providerId="ADAL" clId="{52855764-3F8C-415E-A34C-84EE33ED3389}" dt="2022-05-13T08:24:10.456" v="4518" actId="165"/>
          <ac:grpSpMkLst>
            <pc:docMk/>
            <pc:sldMk cId="3957866282" sldId="260"/>
            <ac:grpSpMk id="50" creationId="{BFAA3854-F0D1-9DED-B699-E6B252F538D7}"/>
          </ac:grpSpMkLst>
        </pc:grpChg>
        <pc:grpChg chg="add mod topLvl">
          <ac:chgData name="Hui Li" userId="ec3be2d1-c9fc-4ef5-8c05-8d8ca9dfaab4" providerId="ADAL" clId="{52855764-3F8C-415E-A34C-84EE33ED3389}" dt="2022-05-13T08:25:08.031" v="4561" actId="1036"/>
          <ac:grpSpMkLst>
            <pc:docMk/>
            <pc:sldMk cId="3957866282" sldId="260"/>
            <ac:grpSpMk id="51" creationId="{14AB0009-354E-2B0D-89F1-F3C66360C365}"/>
          </ac:grpSpMkLst>
        </pc:grpChg>
        <pc:grpChg chg="add del mod topLvl">
          <ac:chgData name="Hui Li" userId="ec3be2d1-c9fc-4ef5-8c05-8d8ca9dfaab4" providerId="ADAL" clId="{52855764-3F8C-415E-A34C-84EE33ED3389}" dt="2022-05-13T08:24:46.354" v="4544" actId="1036"/>
          <ac:grpSpMkLst>
            <pc:docMk/>
            <pc:sldMk cId="3957866282" sldId="260"/>
            <ac:grpSpMk id="53" creationId="{8A391BEA-3DBA-F392-7157-B81DC624A41B}"/>
          </ac:grpSpMkLst>
        </pc:grpChg>
        <pc:grpChg chg="add del mod">
          <ac:chgData name="Hui Li" userId="ec3be2d1-c9fc-4ef5-8c05-8d8ca9dfaab4" providerId="ADAL" clId="{52855764-3F8C-415E-A34C-84EE33ED3389}" dt="2022-05-13T08:23:36.591" v="4517" actId="165"/>
          <ac:grpSpMkLst>
            <pc:docMk/>
            <pc:sldMk cId="3957866282" sldId="260"/>
            <ac:grpSpMk id="57" creationId="{210A1E7A-10B5-DCC3-1303-7B1B37CACDAA}"/>
          </ac:grpSpMkLst>
        </pc:grpChg>
        <pc:grpChg chg="add mod">
          <ac:chgData name="Hui Li" userId="ec3be2d1-c9fc-4ef5-8c05-8d8ca9dfaab4" providerId="ADAL" clId="{52855764-3F8C-415E-A34C-84EE33ED3389}" dt="2022-05-13T08:24:58.487" v="4553" actId="1036"/>
          <ac:grpSpMkLst>
            <pc:docMk/>
            <pc:sldMk cId="3957866282" sldId="260"/>
            <ac:grpSpMk id="58" creationId="{918E79C4-F453-B1D8-C145-BE09DBEAE6B2}"/>
          </ac:grpSpMkLst>
        </pc:grpChg>
        <pc:cxnChg chg="add del mod topLvl">
          <ac:chgData name="Hui Li" userId="ec3be2d1-c9fc-4ef5-8c05-8d8ca9dfaab4" providerId="ADAL" clId="{52855764-3F8C-415E-A34C-84EE33ED3389}" dt="2022-05-13T05:35:53.298" v="1567" actId="478"/>
          <ac:cxnSpMkLst>
            <pc:docMk/>
            <pc:sldMk cId="3957866282" sldId="260"/>
            <ac:cxnSpMk id="8" creationId="{E6124CE7-F281-3278-C4AA-2A967EBB223D}"/>
          </ac:cxnSpMkLst>
        </pc:cxnChg>
        <pc:cxnChg chg="del mod topLvl">
          <ac:chgData name="Hui Li" userId="ec3be2d1-c9fc-4ef5-8c05-8d8ca9dfaab4" providerId="ADAL" clId="{52855764-3F8C-415E-A34C-84EE33ED3389}" dt="2022-05-13T05:36:06.401" v="1570" actId="478"/>
          <ac:cxnSpMkLst>
            <pc:docMk/>
            <pc:sldMk cId="3957866282" sldId="260"/>
            <ac:cxnSpMk id="13" creationId="{FFF58FC2-76D6-98F8-22B4-6B4F9D695970}"/>
          </ac:cxnSpMkLst>
        </pc:cxnChg>
        <pc:cxnChg chg="add del">
          <ac:chgData name="Hui Li" userId="ec3be2d1-c9fc-4ef5-8c05-8d8ca9dfaab4" providerId="ADAL" clId="{52855764-3F8C-415E-A34C-84EE33ED3389}" dt="2022-05-12T22:48:03.776" v="828" actId="478"/>
          <ac:cxnSpMkLst>
            <pc:docMk/>
            <pc:sldMk cId="3957866282" sldId="260"/>
            <ac:cxnSpMk id="18" creationId="{81E0A5D2-373B-7B30-57B5-91D362E88C53}"/>
          </ac:cxnSpMkLst>
        </pc:cxnChg>
        <pc:cxnChg chg="del mod topLvl">
          <ac:chgData name="Hui Li" userId="ec3be2d1-c9fc-4ef5-8c05-8d8ca9dfaab4" providerId="ADAL" clId="{52855764-3F8C-415E-A34C-84EE33ED3389}" dt="2022-05-13T05:36:09.373" v="1571" actId="478"/>
          <ac:cxnSpMkLst>
            <pc:docMk/>
            <pc:sldMk cId="3957866282" sldId="260"/>
            <ac:cxnSpMk id="21" creationId="{8E475861-45C8-8EC1-507B-0C63979DC232}"/>
          </ac:cxnSpMkLst>
        </pc:cxnChg>
        <pc:cxnChg chg="add mod">
          <ac:chgData name="Hui Li" userId="ec3be2d1-c9fc-4ef5-8c05-8d8ca9dfaab4" providerId="ADAL" clId="{52855764-3F8C-415E-A34C-84EE33ED3389}" dt="2022-05-13T08:23:36.591" v="4517" actId="165"/>
          <ac:cxnSpMkLst>
            <pc:docMk/>
            <pc:sldMk cId="3957866282" sldId="260"/>
            <ac:cxnSpMk id="28" creationId="{54729EF3-F0E8-0C45-259D-2517F7A2E447}"/>
          </ac:cxnSpMkLst>
        </pc:cxnChg>
        <pc:cxnChg chg="add mod">
          <ac:chgData name="Hui Li" userId="ec3be2d1-c9fc-4ef5-8c05-8d8ca9dfaab4" providerId="ADAL" clId="{52855764-3F8C-415E-A34C-84EE33ED3389}" dt="2022-05-13T08:23:36.591" v="4517" actId="165"/>
          <ac:cxnSpMkLst>
            <pc:docMk/>
            <pc:sldMk cId="3957866282" sldId="260"/>
            <ac:cxnSpMk id="29" creationId="{6064D91B-65BA-83A0-B729-A46904A072A5}"/>
          </ac:cxnSpMkLst>
        </pc:cxnChg>
        <pc:cxnChg chg="del mod topLvl">
          <ac:chgData name="Hui Li" userId="ec3be2d1-c9fc-4ef5-8c05-8d8ca9dfaab4" providerId="ADAL" clId="{52855764-3F8C-415E-A34C-84EE33ED3389}" dt="2022-05-13T05:35:20.733" v="1557" actId="478"/>
          <ac:cxnSpMkLst>
            <pc:docMk/>
            <pc:sldMk cId="3957866282" sldId="260"/>
            <ac:cxnSpMk id="32" creationId="{9CD3B046-7FD5-A347-1B14-D3E623B726EE}"/>
          </ac:cxnSpMkLst>
        </pc:cxnChg>
        <pc:cxnChg chg="add del mod">
          <ac:chgData name="Hui Li" userId="ec3be2d1-c9fc-4ef5-8c05-8d8ca9dfaab4" providerId="ADAL" clId="{52855764-3F8C-415E-A34C-84EE33ED3389}" dt="2022-05-13T05:37:52.876" v="1602" actId="478"/>
          <ac:cxnSpMkLst>
            <pc:docMk/>
            <pc:sldMk cId="3957866282" sldId="260"/>
            <ac:cxnSpMk id="34" creationId="{5576089E-492F-02B9-C26C-5EF439FA2F54}"/>
          </ac:cxnSpMkLst>
        </pc:cxnChg>
        <pc:cxnChg chg="add del mod">
          <ac:chgData name="Hui Li" userId="ec3be2d1-c9fc-4ef5-8c05-8d8ca9dfaab4" providerId="ADAL" clId="{52855764-3F8C-415E-A34C-84EE33ED3389}" dt="2022-05-13T05:51:20.600" v="2222" actId="478"/>
          <ac:cxnSpMkLst>
            <pc:docMk/>
            <pc:sldMk cId="3957866282" sldId="260"/>
            <ac:cxnSpMk id="41" creationId="{93A191B6-5E4F-EE4F-B29C-911E52C875D2}"/>
          </ac:cxnSpMkLst>
        </pc:cxnChg>
        <pc:cxnChg chg="add del mod">
          <ac:chgData name="Hui Li" userId="ec3be2d1-c9fc-4ef5-8c05-8d8ca9dfaab4" providerId="ADAL" clId="{52855764-3F8C-415E-A34C-84EE33ED3389}" dt="2022-05-13T05:51:23.791" v="2223" actId="478"/>
          <ac:cxnSpMkLst>
            <pc:docMk/>
            <pc:sldMk cId="3957866282" sldId="260"/>
            <ac:cxnSpMk id="42" creationId="{58E3D302-86F1-E49F-4CF2-AA9751FA9B84}"/>
          </ac:cxnSpMkLst>
        </pc:cxnChg>
        <pc:cxnChg chg="add mod topLvl">
          <ac:chgData name="Hui Li" userId="ec3be2d1-c9fc-4ef5-8c05-8d8ca9dfaab4" providerId="ADAL" clId="{52855764-3F8C-415E-A34C-84EE33ED3389}" dt="2022-05-13T08:25:11.618" v="4564" actId="1036"/>
          <ac:cxnSpMkLst>
            <pc:docMk/>
            <pc:sldMk cId="3957866282" sldId="260"/>
            <ac:cxnSpMk id="44" creationId="{FC7C2C49-DA56-8B26-D378-AAFDB7716FD6}"/>
          </ac:cxnSpMkLst>
        </pc:cxnChg>
        <pc:cxnChg chg="add mod topLvl">
          <ac:chgData name="Hui Li" userId="ec3be2d1-c9fc-4ef5-8c05-8d8ca9dfaab4" providerId="ADAL" clId="{52855764-3F8C-415E-A34C-84EE33ED3389}" dt="2022-05-13T08:25:02.514" v="4557" actId="1036"/>
          <ac:cxnSpMkLst>
            <pc:docMk/>
            <pc:sldMk cId="3957866282" sldId="260"/>
            <ac:cxnSpMk id="45" creationId="{CBABB95E-C292-C823-2CBE-109CE384B2DE}"/>
          </ac:cxnSpMkLst>
        </pc:cxnChg>
        <pc:cxnChg chg="add mod topLvl">
          <ac:chgData name="Hui Li" userId="ec3be2d1-c9fc-4ef5-8c05-8d8ca9dfaab4" providerId="ADAL" clId="{52855764-3F8C-415E-A34C-84EE33ED3389}" dt="2022-05-13T08:24:46.354" v="4544" actId="1036"/>
          <ac:cxnSpMkLst>
            <pc:docMk/>
            <pc:sldMk cId="3957866282" sldId="260"/>
            <ac:cxnSpMk id="49" creationId="{FEA0A9AC-7F8E-2623-1F06-F9955C4AFEF9}"/>
          </ac:cxnSpMkLst>
        </pc:cxnChg>
      </pc:sldChg>
      <pc:sldChg chg="addSp delSp modSp new mod">
        <pc:chgData name="Hui Li" userId="ec3be2d1-c9fc-4ef5-8c05-8d8ca9dfaab4" providerId="ADAL" clId="{52855764-3F8C-415E-A34C-84EE33ED3389}" dt="2022-05-13T07:50:30.783" v="4299" actId="1076"/>
        <pc:sldMkLst>
          <pc:docMk/>
          <pc:sldMk cId="837947883" sldId="261"/>
        </pc:sldMkLst>
        <pc:spChg chg="mod">
          <ac:chgData name="Hui Li" userId="ec3be2d1-c9fc-4ef5-8c05-8d8ca9dfaab4" providerId="ADAL" clId="{52855764-3F8C-415E-A34C-84EE33ED3389}" dt="2022-05-12T23:25:53.608" v="887"/>
          <ac:spMkLst>
            <pc:docMk/>
            <pc:sldMk cId="837947883" sldId="261"/>
            <ac:spMk id="6" creationId="{A51A05B7-6793-8032-B433-34721756C959}"/>
          </ac:spMkLst>
        </pc:spChg>
        <pc:spChg chg="mod">
          <ac:chgData name="Hui Li" userId="ec3be2d1-c9fc-4ef5-8c05-8d8ca9dfaab4" providerId="ADAL" clId="{52855764-3F8C-415E-A34C-84EE33ED3389}" dt="2022-05-12T23:25:53.608" v="887"/>
          <ac:spMkLst>
            <pc:docMk/>
            <pc:sldMk cId="837947883" sldId="261"/>
            <ac:spMk id="11" creationId="{0BE2440B-3B7E-1AD2-F7DD-A91E300C007F}"/>
          </ac:spMkLst>
        </pc:spChg>
        <pc:spChg chg="add mod">
          <ac:chgData name="Hui Li" userId="ec3be2d1-c9fc-4ef5-8c05-8d8ca9dfaab4" providerId="ADAL" clId="{52855764-3F8C-415E-A34C-84EE33ED3389}" dt="2022-05-12T23:29:31.301" v="1029" actId="1076"/>
          <ac:spMkLst>
            <pc:docMk/>
            <pc:sldMk cId="837947883" sldId="261"/>
            <ac:spMk id="13" creationId="{CA33CE2C-076D-259F-17A6-4107414D90E0}"/>
          </ac:spMkLst>
        </pc:spChg>
        <pc:spChg chg="add del">
          <ac:chgData name="Hui Li" userId="ec3be2d1-c9fc-4ef5-8c05-8d8ca9dfaab4" providerId="ADAL" clId="{52855764-3F8C-415E-A34C-84EE33ED3389}" dt="2022-05-13T07:50:15.672" v="4296" actId="478"/>
          <ac:spMkLst>
            <pc:docMk/>
            <pc:sldMk cId="837947883" sldId="261"/>
            <ac:spMk id="18" creationId="{F28B99EE-C685-51EB-3E1A-08ADD84B57BE}"/>
          </ac:spMkLst>
        </pc:spChg>
        <pc:spChg chg="add mod">
          <ac:chgData name="Hui Li" userId="ec3be2d1-c9fc-4ef5-8c05-8d8ca9dfaab4" providerId="ADAL" clId="{52855764-3F8C-415E-A34C-84EE33ED3389}" dt="2022-05-13T07:50:30.783" v="4299" actId="1076"/>
          <ac:spMkLst>
            <pc:docMk/>
            <pc:sldMk cId="837947883" sldId="261"/>
            <ac:spMk id="19" creationId="{10940B59-E190-3558-E97D-BACF5818385F}"/>
          </ac:spMkLst>
        </pc:spChg>
        <pc:grpChg chg="add mod">
          <ac:chgData name="Hui Li" userId="ec3be2d1-c9fc-4ef5-8c05-8d8ca9dfaab4" providerId="ADAL" clId="{52855764-3F8C-415E-A34C-84EE33ED3389}" dt="2022-05-12T23:29:24.933" v="1027" actId="1036"/>
          <ac:grpSpMkLst>
            <pc:docMk/>
            <pc:sldMk cId="837947883" sldId="261"/>
            <ac:grpSpMk id="2" creationId="{090B6535-54F0-E03F-1BB6-9303BE8C26AB}"/>
          </ac:grpSpMkLst>
        </pc:grpChg>
        <pc:grpChg chg="mod">
          <ac:chgData name="Hui Li" userId="ec3be2d1-c9fc-4ef5-8c05-8d8ca9dfaab4" providerId="ADAL" clId="{52855764-3F8C-415E-A34C-84EE33ED3389}" dt="2022-05-12T23:25:53.608" v="887"/>
          <ac:grpSpMkLst>
            <pc:docMk/>
            <pc:sldMk cId="837947883" sldId="261"/>
            <ac:grpSpMk id="3" creationId="{C04B8240-9357-64B5-3143-41465A1691EA}"/>
          </ac:grpSpMkLst>
        </pc:grpChg>
        <pc:grpChg chg="add mod">
          <ac:chgData name="Hui Li" userId="ec3be2d1-c9fc-4ef5-8c05-8d8ca9dfaab4" providerId="ADAL" clId="{52855764-3F8C-415E-A34C-84EE33ED3389}" dt="2022-05-12T23:29:24.933" v="1027" actId="1036"/>
          <ac:grpSpMkLst>
            <pc:docMk/>
            <pc:sldMk cId="837947883" sldId="261"/>
            <ac:grpSpMk id="7" creationId="{A8985BA8-4FD7-0BCA-AD4F-424487EC20E6}"/>
          </ac:grpSpMkLst>
        </pc:grpChg>
        <pc:picChg chg="mod">
          <ac:chgData name="Hui Li" userId="ec3be2d1-c9fc-4ef5-8c05-8d8ca9dfaab4" providerId="ADAL" clId="{52855764-3F8C-415E-A34C-84EE33ED3389}" dt="2022-05-12T23:25:53.608" v="887"/>
          <ac:picMkLst>
            <pc:docMk/>
            <pc:sldMk cId="837947883" sldId="261"/>
            <ac:picMk id="5" creationId="{200E0F16-E236-F989-EF2E-EFDE0A7DF808}"/>
          </ac:picMkLst>
        </pc:picChg>
        <pc:picChg chg="mod">
          <ac:chgData name="Hui Li" userId="ec3be2d1-c9fc-4ef5-8c05-8d8ca9dfaab4" providerId="ADAL" clId="{52855764-3F8C-415E-A34C-84EE33ED3389}" dt="2022-05-12T23:25:53.608" v="887"/>
          <ac:picMkLst>
            <pc:docMk/>
            <pc:sldMk cId="837947883" sldId="261"/>
            <ac:picMk id="8" creationId="{812EF2BB-DB76-FD20-C113-E1550D159EA3}"/>
          </ac:picMkLst>
        </pc:picChg>
        <pc:cxnChg chg="mod">
          <ac:chgData name="Hui Li" userId="ec3be2d1-c9fc-4ef5-8c05-8d8ca9dfaab4" providerId="ADAL" clId="{52855764-3F8C-415E-A34C-84EE33ED3389}" dt="2022-05-13T07:30:05.547" v="4104" actId="1035"/>
          <ac:cxnSpMkLst>
            <pc:docMk/>
            <pc:sldMk cId="837947883" sldId="261"/>
            <ac:cxnSpMk id="4" creationId="{5AFFB5BD-73E0-9BAC-5E9E-0CEA72F11071}"/>
          </ac:cxnSpMkLst>
        </pc:cxnChg>
        <pc:cxnChg chg="mod">
          <ac:chgData name="Hui Li" userId="ec3be2d1-c9fc-4ef5-8c05-8d8ca9dfaab4" providerId="ADAL" clId="{52855764-3F8C-415E-A34C-84EE33ED3389}" dt="2022-05-13T07:30:21.789" v="4133" actId="1035"/>
          <ac:cxnSpMkLst>
            <pc:docMk/>
            <pc:sldMk cId="837947883" sldId="261"/>
            <ac:cxnSpMk id="9" creationId="{E2C3E1F1-EE69-2754-A4DC-0AFF72804D43}"/>
          </ac:cxnSpMkLst>
        </pc:cxnChg>
        <pc:cxnChg chg="mod">
          <ac:chgData name="Hui Li" userId="ec3be2d1-c9fc-4ef5-8c05-8d8ca9dfaab4" providerId="ADAL" clId="{52855764-3F8C-415E-A34C-84EE33ED3389}" dt="2022-05-12T23:25:53.608" v="887"/>
          <ac:cxnSpMkLst>
            <pc:docMk/>
            <pc:sldMk cId="837947883" sldId="261"/>
            <ac:cxnSpMk id="10" creationId="{DA62CDD8-DE5E-8553-C1EF-82FC023E0D9D}"/>
          </ac:cxnSpMkLst>
        </pc:cxnChg>
        <pc:cxnChg chg="add mod">
          <ac:chgData name="Hui Li" userId="ec3be2d1-c9fc-4ef5-8c05-8d8ca9dfaab4" providerId="ADAL" clId="{52855764-3F8C-415E-A34C-84EE33ED3389}" dt="2022-05-13T00:20:02.222" v="1217" actId="1036"/>
          <ac:cxnSpMkLst>
            <pc:docMk/>
            <pc:sldMk cId="837947883" sldId="261"/>
            <ac:cxnSpMk id="12" creationId="{73EBCC9B-CA30-EFDB-7E97-5873611F1BFD}"/>
          </ac:cxnSpMkLst>
        </pc:cxnChg>
        <pc:cxnChg chg="add del mod">
          <ac:chgData name="Hui Li" userId="ec3be2d1-c9fc-4ef5-8c05-8d8ca9dfaab4" providerId="ADAL" clId="{52855764-3F8C-415E-A34C-84EE33ED3389}" dt="2022-05-13T00:19:37.236" v="1207" actId="478"/>
          <ac:cxnSpMkLst>
            <pc:docMk/>
            <pc:sldMk cId="837947883" sldId="261"/>
            <ac:cxnSpMk id="14" creationId="{08E70214-564F-1B84-5676-866F20DE861B}"/>
          </ac:cxnSpMkLst>
        </pc:cxnChg>
        <pc:cxnChg chg="add mod">
          <ac:chgData name="Hui Li" userId="ec3be2d1-c9fc-4ef5-8c05-8d8ca9dfaab4" providerId="ADAL" clId="{52855764-3F8C-415E-A34C-84EE33ED3389}" dt="2022-05-13T00:19:46.693" v="1210" actId="14100"/>
          <ac:cxnSpMkLst>
            <pc:docMk/>
            <pc:sldMk cId="837947883" sldId="261"/>
            <ac:cxnSpMk id="15" creationId="{A32C7943-57F9-E141-6573-AD47AE6EB450}"/>
          </ac:cxnSpMkLst>
        </pc:cxnChg>
        <pc:cxnChg chg="add mod">
          <ac:chgData name="Hui Li" userId="ec3be2d1-c9fc-4ef5-8c05-8d8ca9dfaab4" providerId="ADAL" clId="{52855764-3F8C-415E-A34C-84EE33ED3389}" dt="2022-05-13T00:19:50.329" v="1212" actId="1076"/>
          <ac:cxnSpMkLst>
            <pc:docMk/>
            <pc:sldMk cId="837947883" sldId="261"/>
            <ac:cxnSpMk id="17" creationId="{945D85D4-6877-40A0-47E8-97AB5AADFD55}"/>
          </ac:cxnSpMkLst>
        </pc:cxnChg>
      </pc:sldChg>
      <pc:sldChg chg="addSp modSp new mod">
        <pc:chgData name="Hui Li" userId="ec3be2d1-c9fc-4ef5-8c05-8d8ca9dfaab4" providerId="ADAL" clId="{52855764-3F8C-415E-A34C-84EE33ED3389}" dt="2022-05-13T07:50:36.480" v="4301" actId="1076"/>
        <pc:sldMkLst>
          <pc:docMk/>
          <pc:sldMk cId="2898526614" sldId="262"/>
        </pc:sldMkLst>
        <pc:spChg chg="add mod">
          <ac:chgData name="Hui Li" userId="ec3be2d1-c9fc-4ef5-8c05-8d8ca9dfaab4" providerId="ADAL" clId="{52855764-3F8C-415E-A34C-84EE33ED3389}" dt="2022-05-12T23:57:20.138" v="1080" actId="1076"/>
          <ac:spMkLst>
            <pc:docMk/>
            <pc:sldMk cId="2898526614" sldId="262"/>
            <ac:spMk id="2" creationId="{E2903B23-7D6E-78DA-FCB7-1F18245809BC}"/>
          </ac:spMkLst>
        </pc:spChg>
        <pc:spChg chg="mod">
          <ac:chgData name="Hui Li" userId="ec3be2d1-c9fc-4ef5-8c05-8d8ca9dfaab4" providerId="ADAL" clId="{52855764-3F8C-415E-A34C-84EE33ED3389}" dt="2022-05-13T06:10:36.898" v="2507" actId="1076"/>
          <ac:spMkLst>
            <pc:docMk/>
            <pc:sldMk cId="2898526614" sldId="262"/>
            <ac:spMk id="7" creationId="{2E82CECC-1299-9E11-D8C6-89192FB9269C}"/>
          </ac:spMkLst>
        </pc:spChg>
        <pc:spChg chg="add mod">
          <ac:chgData name="Hui Li" userId="ec3be2d1-c9fc-4ef5-8c05-8d8ca9dfaab4" providerId="ADAL" clId="{52855764-3F8C-415E-A34C-84EE33ED3389}" dt="2022-05-12T23:59:16.676" v="1108" actId="1076"/>
          <ac:spMkLst>
            <pc:docMk/>
            <pc:sldMk cId="2898526614" sldId="262"/>
            <ac:spMk id="10" creationId="{A00DB39E-1CC7-FEBC-6F4A-165478CDCF34}"/>
          </ac:spMkLst>
        </pc:spChg>
        <pc:spChg chg="add mod">
          <ac:chgData name="Hui Li" userId="ec3be2d1-c9fc-4ef5-8c05-8d8ca9dfaab4" providerId="ADAL" clId="{52855764-3F8C-415E-A34C-84EE33ED3389}" dt="2022-05-13T07:50:36.480" v="4301" actId="1076"/>
          <ac:spMkLst>
            <pc:docMk/>
            <pc:sldMk cId="2898526614" sldId="262"/>
            <ac:spMk id="13" creationId="{E7FCE261-2088-9C12-4A91-D96D2627732C}"/>
          </ac:spMkLst>
        </pc:spChg>
        <pc:grpChg chg="add mod">
          <ac:chgData name="Hui Li" userId="ec3be2d1-c9fc-4ef5-8c05-8d8ca9dfaab4" providerId="ADAL" clId="{52855764-3F8C-415E-A34C-84EE33ED3389}" dt="2022-05-12T23:57:29.888" v="1082" actId="1076"/>
          <ac:grpSpMkLst>
            <pc:docMk/>
            <pc:sldMk cId="2898526614" sldId="262"/>
            <ac:grpSpMk id="3" creationId="{1E9AACF2-019E-B2AF-B03B-D05C6C8274FC}"/>
          </ac:grpSpMkLst>
        </pc:grpChg>
        <pc:picChg chg="mod">
          <ac:chgData name="Hui Li" userId="ec3be2d1-c9fc-4ef5-8c05-8d8ca9dfaab4" providerId="ADAL" clId="{52855764-3F8C-415E-A34C-84EE33ED3389}" dt="2022-05-12T23:57:25.953" v="1081"/>
          <ac:picMkLst>
            <pc:docMk/>
            <pc:sldMk cId="2898526614" sldId="262"/>
            <ac:picMk id="4" creationId="{555BA395-E09F-63C4-0ECE-A1F3C00A2186}"/>
          </ac:picMkLst>
        </pc:picChg>
        <pc:picChg chg="add mod">
          <ac:chgData name="Hui Li" userId="ec3be2d1-c9fc-4ef5-8c05-8d8ca9dfaab4" providerId="ADAL" clId="{52855764-3F8C-415E-A34C-84EE33ED3389}" dt="2022-05-12T23:58:55.181" v="1090" actId="1076"/>
          <ac:picMkLst>
            <pc:docMk/>
            <pc:sldMk cId="2898526614" sldId="262"/>
            <ac:picMk id="9" creationId="{E051F2B0-6EA9-34A9-10D3-2365315BCECE}"/>
          </ac:picMkLst>
        </pc:picChg>
        <pc:cxnChg chg="mod">
          <ac:chgData name="Hui Li" userId="ec3be2d1-c9fc-4ef5-8c05-8d8ca9dfaab4" providerId="ADAL" clId="{52855764-3F8C-415E-A34C-84EE33ED3389}" dt="2022-05-13T07:30:37.103" v="4166" actId="1035"/>
          <ac:cxnSpMkLst>
            <pc:docMk/>
            <pc:sldMk cId="2898526614" sldId="262"/>
            <ac:cxnSpMk id="5" creationId="{055F561D-83EE-AE2C-8EBB-A5E16B182D72}"/>
          </ac:cxnSpMkLst>
        </pc:cxnChg>
        <pc:cxnChg chg="mod">
          <ac:chgData name="Hui Li" userId="ec3be2d1-c9fc-4ef5-8c05-8d8ca9dfaab4" providerId="ADAL" clId="{52855764-3F8C-415E-A34C-84EE33ED3389}" dt="2022-05-12T23:57:25.953" v="1081"/>
          <ac:cxnSpMkLst>
            <pc:docMk/>
            <pc:sldMk cId="2898526614" sldId="262"/>
            <ac:cxnSpMk id="6" creationId="{D29093BC-3C0C-A942-3C41-B7D2438BF960}"/>
          </ac:cxnSpMkLst>
        </pc:cxnChg>
        <pc:cxnChg chg="add mod">
          <ac:chgData name="Hui Li" userId="ec3be2d1-c9fc-4ef5-8c05-8d8ca9dfaab4" providerId="ADAL" clId="{52855764-3F8C-415E-A34C-84EE33ED3389}" dt="2022-05-13T07:30:43.540" v="4169" actId="1035"/>
          <ac:cxnSpMkLst>
            <pc:docMk/>
            <pc:sldMk cId="2898526614" sldId="262"/>
            <ac:cxnSpMk id="11" creationId="{F9B73CB9-6897-1DBF-3FC3-CB5A7171C79D}"/>
          </ac:cxnSpMkLst>
        </pc:cxnChg>
        <pc:cxnChg chg="add mod">
          <ac:chgData name="Hui Li" userId="ec3be2d1-c9fc-4ef5-8c05-8d8ca9dfaab4" providerId="ADAL" clId="{52855764-3F8C-415E-A34C-84EE33ED3389}" dt="2022-05-13T00:19:23.702" v="1205" actId="1076"/>
          <ac:cxnSpMkLst>
            <pc:docMk/>
            <pc:sldMk cId="2898526614" sldId="262"/>
            <ac:cxnSpMk id="12" creationId="{B9A927A1-0902-8680-AFD3-BC7662EA3251}"/>
          </ac:cxnSpMkLst>
        </pc:cxnChg>
      </pc:sldChg>
      <pc:sldChg chg="addSp modSp new mod ord">
        <pc:chgData name="Hui Li" userId="ec3be2d1-c9fc-4ef5-8c05-8d8ca9dfaab4" providerId="ADAL" clId="{52855764-3F8C-415E-A34C-84EE33ED3389}" dt="2022-05-13T07:50:41.517" v="4303" actId="1076"/>
        <pc:sldMkLst>
          <pc:docMk/>
          <pc:sldMk cId="3673770867" sldId="263"/>
        </pc:sldMkLst>
        <pc:spChg chg="add mod">
          <ac:chgData name="Hui Li" userId="ec3be2d1-c9fc-4ef5-8c05-8d8ca9dfaab4" providerId="ADAL" clId="{52855764-3F8C-415E-A34C-84EE33ED3389}" dt="2022-05-13T00:06:02.943" v="1149" actId="6549"/>
          <ac:spMkLst>
            <pc:docMk/>
            <pc:sldMk cId="3673770867" sldId="263"/>
            <ac:spMk id="4" creationId="{9B22A4F4-82AE-238B-8EEC-1328643BA6A5}"/>
          </ac:spMkLst>
        </pc:spChg>
        <pc:spChg chg="mod">
          <ac:chgData name="Hui Li" userId="ec3be2d1-c9fc-4ef5-8c05-8d8ca9dfaab4" providerId="ADAL" clId="{52855764-3F8C-415E-A34C-84EE33ED3389}" dt="2022-05-13T00:06:29.876" v="1169" actId="20577"/>
          <ac:spMkLst>
            <pc:docMk/>
            <pc:sldMk cId="3673770867" sldId="263"/>
            <ac:spMk id="9" creationId="{B69B506A-991E-63C6-A8D0-8A0E377FD4B5}"/>
          </ac:spMkLst>
        </pc:spChg>
        <pc:spChg chg="add mod">
          <ac:chgData name="Hui Li" userId="ec3be2d1-c9fc-4ef5-8c05-8d8ca9dfaab4" providerId="ADAL" clId="{52855764-3F8C-415E-A34C-84EE33ED3389}" dt="2022-05-13T00:06:37.749" v="1176" actId="20577"/>
          <ac:spMkLst>
            <pc:docMk/>
            <pc:sldMk cId="3673770867" sldId="263"/>
            <ac:spMk id="10" creationId="{C2BFDD42-F20E-CFAA-9A1E-B2E9B549B194}"/>
          </ac:spMkLst>
        </pc:spChg>
        <pc:spChg chg="add mod">
          <ac:chgData name="Hui Li" userId="ec3be2d1-c9fc-4ef5-8c05-8d8ca9dfaab4" providerId="ADAL" clId="{52855764-3F8C-415E-A34C-84EE33ED3389}" dt="2022-05-13T07:50:41.517" v="4303" actId="1076"/>
          <ac:spMkLst>
            <pc:docMk/>
            <pc:sldMk cId="3673770867" sldId="263"/>
            <ac:spMk id="18" creationId="{7A996FD9-B06D-7B5E-1F90-9B1065C8091D}"/>
          </ac:spMkLst>
        </pc:spChg>
        <pc:grpChg chg="add mod">
          <ac:chgData name="Hui Li" userId="ec3be2d1-c9fc-4ef5-8c05-8d8ca9dfaab4" providerId="ADAL" clId="{52855764-3F8C-415E-A34C-84EE33ED3389}" dt="2022-05-13T07:30:58.846" v="4170" actId="1076"/>
          <ac:grpSpMkLst>
            <pc:docMk/>
            <pc:sldMk cId="3673770867" sldId="263"/>
            <ac:grpSpMk id="5" creationId="{B5006FE8-05B3-E716-C78C-4F80D6E9F827}"/>
          </ac:grpSpMkLst>
        </pc:grpChg>
        <pc:picChg chg="add mod">
          <ac:chgData name="Hui Li" userId="ec3be2d1-c9fc-4ef5-8c05-8d8ca9dfaab4" providerId="ADAL" clId="{52855764-3F8C-415E-A34C-84EE33ED3389}" dt="2022-05-13T00:06:24.548" v="1156" actId="1076"/>
          <ac:picMkLst>
            <pc:docMk/>
            <pc:sldMk cId="3673770867" sldId="263"/>
            <ac:picMk id="3" creationId="{2B618FA2-E63C-3A07-34A2-EBD61F8DA83F}"/>
          </ac:picMkLst>
        </pc:picChg>
        <pc:picChg chg="mod">
          <ac:chgData name="Hui Li" userId="ec3be2d1-c9fc-4ef5-8c05-8d8ca9dfaab4" providerId="ADAL" clId="{52855764-3F8C-415E-A34C-84EE33ED3389}" dt="2022-05-13T00:06:09.629" v="1150"/>
          <ac:picMkLst>
            <pc:docMk/>
            <pc:sldMk cId="3673770867" sldId="263"/>
            <ac:picMk id="6" creationId="{57B95738-8F2E-DB10-9649-674117359F40}"/>
          </ac:picMkLst>
        </pc:picChg>
        <pc:picChg chg="add mod">
          <ac:chgData name="Hui Li" userId="ec3be2d1-c9fc-4ef5-8c05-8d8ca9dfaab4" providerId="ADAL" clId="{52855764-3F8C-415E-A34C-84EE33ED3389}" dt="2022-05-13T00:34:08.665" v="1219" actId="1076"/>
          <ac:picMkLst>
            <pc:docMk/>
            <pc:sldMk cId="3673770867" sldId="263"/>
            <ac:picMk id="17" creationId="{16F99CF3-FD70-9011-10B4-97670823461E}"/>
          </ac:picMkLst>
        </pc:picChg>
        <pc:cxnChg chg="mod">
          <ac:chgData name="Hui Li" userId="ec3be2d1-c9fc-4ef5-8c05-8d8ca9dfaab4" providerId="ADAL" clId="{52855764-3F8C-415E-A34C-84EE33ED3389}" dt="2022-05-13T07:31:02.769" v="4191" actId="1036"/>
          <ac:cxnSpMkLst>
            <pc:docMk/>
            <pc:sldMk cId="3673770867" sldId="263"/>
            <ac:cxnSpMk id="7" creationId="{6AD69A5E-A29D-0A87-A5CD-3042915AA24F}"/>
          </ac:cxnSpMkLst>
        </pc:cxnChg>
        <pc:cxnChg chg="mod">
          <ac:chgData name="Hui Li" userId="ec3be2d1-c9fc-4ef5-8c05-8d8ca9dfaab4" providerId="ADAL" clId="{52855764-3F8C-415E-A34C-84EE33ED3389}" dt="2022-05-13T00:06:09.629" v="1150"/>
          <ac:cxnSpMkLst>
            <pc:docMk/>
            <pc:sldMk cId="3673770867" sldId="263"/>
            <ac:cxnSpMk id="8" creationId="{7AAA2F1B-B9AD-8EC5-BB80-1A9E5914D917}"/>
          </ac:cxnSpMkLst>
        </pc:cxnChg>
        <pc:cxnChg chg="add mod">
          <ac:chgData name="Hui Li" userId="ec3be2d1-c9fc-4ef5-8c05-8d8ca9dfaab4" providerId="ADAL" clId="{52855764-3F8C-415E-A34C-84EE33ED3389}" dt="2022-05-13T07:31:12.167" v="4222" actId="1035"/>
          <ac:cxnSpMkLst>
            <pc:docMk/>
            <pc:sldMk cId="3673770867" sldId="263"/>
            <ac:cxnSpMk id="11" creationId="{605992D6-DABF-BF19-22CD-B8437AF9B7C8}"/>
          </ac:cxnSpMkLst>
        </pc:cxnChg>
        <pc:cxnChg chg="add mod">
          <ac:chgData name="Hui Li" userId="ec3be2d1-c9fc-4ef5-8c05-8d8ca9dfaab4" providerId="ADAL" clId="{52855764-3F8C-415E-A34C-84EE33ED3389}" dt="2022-05-13T00:07:03.165" v="1194" actId="1038"/>
          <ac:cxnSpMkLst>
            <pc:docMk/>
            <pc:sldMk cId="3673770867" sldId="263"/>
            <ac:cxnSpMk id="12" creationId="{70ACD0BF-A0E1-18A7-30AC-BFE0157AD0D8}"/>
          </ac:cxnSpMkLst>
        </pc:cxnChg>
        <pc:cxnChg chg="add mod">
          <ac:chgData name="Hui Li" userId="ec3be2d1-c9fc-4ef5-8c05-8d8ca9dfaab4" providerId="ADAL" clId="{52855764-3F8C-415E-A34C-84EE33ED3389}" dt="2022-05-13T00:17:59.968" v="1197" actId="14100"/>
          <ac:cxnSpMkLst>
            <pc:docMk/>
            <pc:sldMk cId="3673770867" sldId="263"/>
            <ac:cxnSpMk id="13" creationId="{33A85E0C-185B-DB51-0908-2FA76691A021}"/>
          </ac:cxnSpMkLst>
        </pc:cxnChg>
        <pc:cxnChg chg="add mod">
          <ac:chgData name="Hui Li" userId="ec3be2d1-c9fc-4ef5-8c05-8d8ca9dfaab4" providerId="ADAL" clId="{52855764-3F8C-415E-A34C-84EE33ED3389}" dt="2022-05-13T00:18:07.533" v="1203" actId="1036"/>
          <ac:cxnSpMkLst>
            <pc:docMk/>
            <pc:sldMk cId="3673770867" sldId="263"/>
            <ac:cxnSpMk id="15" creationId="{4BBDD65D-6DA9-5961-41D9-31F981E0628E}"/>
          </ac:cxnSpMkLst>
        </pc:cxnChg>
      </pc:sldChg>
      <pc:sldChg chg="addSp delSp modSp new del mod">
        <pc:chgData name="Hui Li" userId="ec3be2d1-c9fc-4ef5-8c05-8d8ca9dfaab4" providerId="ADAL" clId="{52855764-3F8C-415E-A34C-84EE33ED3389}" dt="2022-05-13T07:49:51.016" v="4294" actId="47"/>
        <pc:sldMkLst>
          <pc:docMk/>
          <pc:sldMk cId="969497696" sldId="264"/>
        </pc:sldMkLst>
        <pc:spChg chg="add mod">
          <ac:chgData name="Hui Li" userId="ec3be2d1-c9fc-4ef5-8c05-8d8ca9dfaab4" providerId="ADAL" clId="{52855764-3F8C-415E-A34C-84EE33ED3389}" dt="2022-05-13T06:15:08.451" v="2544" actId="20577"/>
          <ac:spMkLst>
            <pc:docMk/>
            <pc:sldMk cId="969497696" sldId="264"/>
            <ac:spMk id="2" creationId="{FBF40997-BCBC-15D5-3991-FABC85696123}"/>
          </ac:spMkLst>
        </pc:spChg>
        <pc:spChg chg="add del mod">
          <ac:chgData name="Hui Li" userId="ec3be2d1-c9fc-4ef5-8c05-8d8ca9dfaab4" providerId="ADAL" clId="{52855764-3F8C-415E-A34C-84EE33ED3389}" dt="2022-05-13T06:15:25.960" v="2547" actId="478"/>
          <ac:spMkLst>
            <pc:docMk/>
            <pc:sldMk cId="969497696" sldId="264"/>
            <ac:spMk id="3" creationId="{EF8A0D37-39F5-84B1-AE52-4C44A3DB4958}"/>
          </ac:spMkLst>
        </pc:spChg>
        <pc:spChg chg="add mod">
          <ac:chgData name="Hui Li" userId="ec3be2d1-c9fc-4ef5-8c05-8d8ca9dfaab4" providerId="ADAL" clId="{52855764-3F8C-415E-A34C-84EE33ED3389}" dt="2022-05-13T06:15:38.255" v="2574" actId="20577"/>
          <ac:spMkLst>
            <pc:docMk/>
            <pc:sldMk cId="969497696" sldId="264"/>
            <ac:spMk id="4" creationId="{A1DEED08-0437-2F34-D111-47E3BBDF2443}"/>
          </ac:spMkLst>
        </pc:spChg>
      </pc:sldChg>
      <pc:sldChg chg="addSp modSp new mod">
        <pc:chgData name="Hui Li" userId="ec3be2d1-c9fc-4ef5-8c05-8d8ca9dfaab4" providerId="ADAL" clId="{52855764-3F8C-415E-A34C-84EE33ED3389}" dt="2022-05-13T08:14:50.366" v="4341" actId="1076"/>
        <pc:sldMkLst>
          <pc:docMk/>
          <pc:sldMk cId="2905983541" sldId="264"/>
        </pc:sldMkLst>
        <pc:spChg chg="add mod">
          <ac:chgData name="Hui Li" userId="ec3be2d1-c9fc-4ef5-8c05-8d8ca9dfaab4" providerId="ADAL" clId="{52855764-3F8C-415E-A34C-84EE33ED3389}" dt="2022-05-13T08:14:48.085" v="4340" actId="1076"/>
          <ac:spMkLst>
            <pc:docMk/>
            <pc:sldMk cId="2905983541" sldId="264"/>
            <ac:spMk id="3" creationId="{C5073089-D118-E6E6-054D-7D0DC13C863E}"/>
          </ac:spMkLst>
        </pc:spChg>
        <pc:picChg chg="add mod">
          <ac:chgData name="Hui Li" userId="ec3be2d1-c9fc-4ef5-8c05-8d8ca9dfaab4" providerId="ADAL" clId="{52855764-3F8C-415E-A34C-84EE33ED3389}" dt="2022-05-13T08:14:50.366" v="4341" actId="1076"/>
          <ac:picMkLst>
            <pc:docMk/>
            <pc:sldMk cId="2905983541" sldId="264"/>
            <ac:picMk id="2" creationId="{B60FB453-4D42-6789-21D4-6105C31C64F4}"/>
          </ac:picMkLst>
        </pc:picChg>
      </pc:sldChg>
      <pc:sldChg chg="addSp modSp new mod">
        <pc:chgData name="Hui Li" userId="ec3be2d1-c9fc-4ef5-8c05-8d8ca9dfaab4" providerId="ADAL" clId="{52855764-3F8C-415E-A34C-84EE33ED3389}" dt="2022-05-13T08:33:20.444" v="5127" actId="1076"/>
        <pc:sldMkLst>
          <pc:docMk/>
          <pc:sldMk cId="748735365" sldId="265"/>
        </pc:sldMkLst>
        <pc:spChg chg="add mod">
          <ac:chgData name="Hui Li" userId="ec3be2d1-c9fc-4ef5-8c05-8d8ca9dfaab4" providerId="ADAL" clId="{52855764-3F8C-415E-A34C-84EE33ED3389}" dt="2022-05-13T08:33:20.444" v="5127" actId="1076"/>
          <ac:spMkLst>
            <pc:docMk/>
            <pc:sldMk cId="748735365" sldId="265"/>
            <ac:spMk id="2" creationId="{488F5064-5026-7C4A-4806-D2FA34CE6E81}"/>
          </ac:spMkLst>
        </pc:spChg>
        <pc:picChg chg="add mod">
          <ac:chgData name="Hui Li" userId="ec3be2d1-c9fc-4ef5-8c05-8d8ca9dfaab4" providerId="ADAL" clId="{52855764-3F8C-415E-A34C-84EE33ED3389}" dt="2022-05-13T08:16:57.175" v="4393"/>
          <ac:picMkLst>
            <pc:docMk/>
            <pc:sldMk cId="748735365" sldId="265"/>
            <ac:picMk id="3" creationId="{85029BD3-1AA8-BE5C-004D-39B17D01F669}"/>
          </ac:picMkLst>
        </pc:picChg>
        <pc:picChg chg="add mod">
          <ac:chgData name="Hui Li" userId="ec3be2d1-c9fc-4ef5-8c05-8d8ca9dfaab4" providerId="ADAL" clId="{52855764-3F8C-415E-A34C-84EE33ED3389}" dt="2022-05-13T08:16:57.175" v="4393"/>
          <ac:picMkLst>
            <pc:docMk/>
            <pc:sldMk cId="748735365" sldId="265"/>
            <ac:picMk id="4" creationId="{F84C3AD2-DB2E-46FB-1085-FBA83A99528D}"/>
          </ac:picMkLst>
        </pc:picChg>
        <pc:picChg chg="add mod">
          <ac:chgData name="Hui Li" userId="ec3be2d1-c9fc-4ef5-8c05-8d8ca9dfaab4" providerId="ADAL" clId="{52855764-3F8C-415E-A34C-84EE33ED3389}" dt="2022-05-13T08:17:00.580" v="4394" actId="1076"/>
          <ac:picMkLst>
            <pc:docMk/>
            <pc:sldMk cId="748735365" sldId="265"/>
            <ac:picMk id="5" creationId="{86B89BBB-5961-D50F-12D8-9471EB983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2E4D-7FC5-441C-A7D7-F20F14AAA1B7}" type="datetimeFigureOut">
              <a:rPr lang="en-AU" smtClean="0"/>
              <a:t>16/05/2022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BF99F-B851-4A8F-8F4D-F3B0275C9B6F}" type="slidenum">
              <a:rPr lang="en-AU" smtClean="0"/>
              <a:t>‹#›</a:t>
            </a:fld>
            <a:endParaRPr lang="en-AU"/>
          </a:p>
        </p:txBody>
      </p:sp>
    </p:spTree>
    <p:extLst>
      <p:ext uri="{BB962C8B-B14F-4D97-AF65-F5344CB8AC3E}">
        <p14:creationId xmlns:p14="http://schemas.microsoft.com/office/powerpoint/2010/main" val="3256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 tried different dataset to balance the class, and 3 different functions, and also the feature selection. </a:t>
            </a:r>
          </a:p>
          <a:p>
            <a:endParaRPr lang="en-AU" dirty="0"/>
          </a:p>
          <a:p>
            <a:r>
              <a:rPr lang="en-AU" dirty="0"/>
              <a:t>We found, using down sampled data, ranger, and all features, generate the best sensitivity with test data. </a:t>
            </a:r>
          </a:p>
          <a:p>
            <a:endParaRPr lang="en-AU" dirty="0"/>
          </a:p>
          <a:p>
            <a:r>
              <a:rPr lang="en-AU" dirty="0"/>
              <a:t>We then performed hyperparameter tuning, the best number of trees is 8000, and the number of variables in each tree is 2. </a:t>
            </a:r>
          </a:p>
        </p:txBody>
      </p:sp>
      <p:sp>
        <p:nvSpPr>
          <p:cNvPr id="4" name="Slide Number Placeholder 3"/>
          <p:cNvSpPr>
            <a:spLocks noGrp="1"/>
          </p:cNvSpPr>
          <p:nvPr>
            <p:ph type="sldNum" sz="quarter" idx="5"/>
          </p:nvPr>
        </p:nvSpPr>
        <p:spPr/>
        <p:txBody>
          <a:bodyPr/>
          <a:lstStyle/>
          <a:p>
            <a:fld id="{7AFBF99F-B851-4A8F-8F4D-F3B0275C9B6F}" type="slidenum">
              <a:rPr lang="en-AU" smtClean="0"/>
              <a:t>1</a:t>
            </a:fld>
            <a:endParaRPr lang="en-AU"/>
          </a:p>
        </p:txBody>
      </p:sp>
    </p:spTree>
    <p:extLst>
      <p:ext uri="{BB962C8B-B14F-4D97-AF65-F5344CB8AC3E}">
        <p14:creationId xmlns:p14="http://schemas.microsoft.com/office/powerpoint/2010/main" val="351057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firstly tried different dataset to balance the class, and found only down sample data is able to pick up the (“patients that readmitted within 30 days” or “minority class group”).</a:t>
            </a:r>
          </a:p>
          <a:p>
            <a:endParaRPr lang="en-AU" dirty="0"/>
          </a:p>
          <a:p>
            <a:r>
              <a:rPr lang="en-AU" dirty="0"/>
              <a:t>Also ranger, and all features, generate the best sensitivity with test data. </a:t>
            </a:r>
          </a:p>
          <a:p>
            <a:endParaRPr lang="en-AU" dirty="0"/>
          </a:p>
          <a:p>
            <a:r>
              <a:rPr lang="en-AU" dirty="0"/>
              <a:t>We then performed hyperparameter tuning, the best number of trees is 8000, and the number of variables in each tree is 2. </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2</a:t>
            </a:fld>
            <a:endParaRPr lang="en-AU"/>
          </a:p>
        </p:txBody>
      </p:sp>
    </p:spTree>
    <p:extLst>
      <p:ext uri="{BB962C8B-B14F-4D97-AF65-F5344CB8AC3E}">
        <p14:creationId xmlns:p14="http://schemas.microsoft.com/office/powerpoint/2010/main" val="355064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fit the model with best hyperparameters, and made prediction using test data, and found the sensitivity to identify each class is around 41%. </a:t>
            </a:r>
          </a:p>
          <a:p>
            <a:endParaRPr lang="en-AU" dirty="0"/>
          </a:p>
          <a:p>
            <a:r>
              <a:rPr lang="en-AU" dirty="0"/>
              <a:t>In all the variables, only the number of diagnoses has p value less than 0.05, suggesting number of diagnosis is the key factor affecting the readmission of patients.</a:t>
            </a:r>
          </a:p>
        </p:txBody>
      </p:sp>
      <p:sp>
        <p:nvSpPr>
          <p:cNvPr id="4" name="Slide Number Placeholder 3"/>
          <p:cNvSpPr>
            <a:spLocks noGrp="1"/>
          </p:cNvSpPr>
          <p:nvPr>
            <p:ph type="sldNum" sz="quarter" idx="5"/>
          </p:nvPr>
        </p:nvSpPr>
        <p:spPr/>
        <p:txBody>
          <a:bodyPr/>
          <a:lstStyle/>
          <a:p>
            <a:fld id="{7AFBF99F-B851-4A8F-8F4D-F3B0275C9B6F}" type="slidenum">
              <a:rPr lang="en-AU" smtClean="0"/>
              <a:t>4</a:t>
            </a:fld>
            <a:endParaRPr lang="en-AU"/>
          </a:p>
        </p:txBody>
      </p:sp>
    </p:spTree>
    <p:extLst>
      <p:ext uri="{BB962C8B-B14F-4D97-AF65-F5344CB8AC3E}">
        <p14:creationId xmlns:p14="http://schemas.microsoft.com/office/powerpoint/2010/main" val="13188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Diabetes is a common disease with prevalence rising rapidly all over the world.</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Hospitalized diabetes patients have a higher risk of hospital readmission after discharge from hospital</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5</a:t>
            </a:fld>
            <a:endParaRPr lang="en-AU"/>
          </a:p>
        </p:txBody>
      </p:sp>
    </p:spTree>
    <p:extLst>
      <p:ext uri="{BB962C8B-B14F-4D97-AF65-F5344CB8AC3E}">
        <p14:creationId xmlns:p14="http://schemas.microsoft.com/office/powerpoint/2010/main" val="311606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10</a:t>
            </a:fld>
            <a:endParaRPr lang="en-AU"/>
          </a:p>
        </p:txBody>
      </p:sp>
    </p:spTree>
    <p:extLst>
      <p:ext uri="{BB962C8B-B14F-4D97-AF65-F5344CB8AC3E}">
        <p14:creationId xmlns:p14="http://schemas.microsoft.com/office/powerpoint/2010/main" val="5443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930E-3B9D-C1B8-C489-D588137EE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1CCA002-9F04-8664-EE69-2D00A1A61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5E408E9-D4BC-4269-7AE3-3ED27744B3FE}"/>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93A584FE-E9E2-5BA2-E780-0EBB8528E0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C2E711-9EE5-A1D7-EE40-C589844E420D}"/>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706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01A3-15AC-A3C1-A26F-D0D33710D6F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0C9D738-8B1C-6D2A-E203-FE7E57CCE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E110D3-DF8F-17D5-341B-BCB981EFFCA7}"/>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3F074059-71E7-36EB-9266-590734851C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CF61DC-E977-7FFC-182B-6F1528C878C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00168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E1A1C-5D32-0644-668C-898A8F105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EC108A-5415-41AF-3DB8-B8430CE98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F17618-B209-0DB1-882B-B622F4D9007B}"/>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DCB3673F-C66B-565E-327B-7234C2FD6D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3E4607-61B4-E8D7-E1EB-6870986F282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96438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24CF-3A16-D2D6-F92F-3B36218186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9DAE27-7D1D-B6AA-23A7-99C755021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8DC4F3-31B3-98E5-85D7-BD089176F6DA}"/>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5F36C43B-D21E-6AEF-A51C-CA9CBA8786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1CA4A9-B322-7E67-AF1E-D9EB63BC326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266087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29E2-777A-4505-BA8F-36261E3C1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BA684B2-86D5-A46A-8FF7-BEDB517B1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EA533-9F6C-21FE-C6EC-BFEF5056622A}"/>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160AE8EC-5765-F99B-EA07-49A485FE38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CBDBDD-7A40-9677-9BD2-49CDFCBD843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289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651-0507-D2EB-CFC4-D8C67F78A50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FC4E608-B784-F739-04D5-919945148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BAAD4F-CED6-EF91-1081-637610E21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D31609-0B29-1919-C4EA-82F8B6AF703F}"/>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6" name="Footer Placeholder 5">
            <a:extLst>
              <a:ext uri="{FF2B5EF4-FFF2-40B4-BE49-F238E27FC236}">
                <a16:creationId xmlns:a16="http://schemas.microsoft.com/office/drawing/2014/main" id="{0479CE45-DFE8-F5C0-81BD-26A757B807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EF85B6-C3A5-D742-6EA2-1756147AD61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587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979D-44F9-9D13-3549-990EEB39491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FEFBE3D-283C-7648-ABE2-7932557A6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B585B-44EC-B776-70E1-BB12153D4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F62C63E-2511-1966-714B-DFD95FADD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532F4-F568-235B-8284-582A6B26D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BCC021A-2528-CBB2-2688-676D21719A87}"/>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8" name="Footer Placeholder 7">
            <a:extLst>
              <a:ext uri="{FF2B5EF4-FFF2-40B4-BE49-F238E27FC236}">
                <a16:creationId xmlns:a16="http://schemas.microsoft.com/office/drawing/2014/main" id="{DD7E58B7-4B5A-85C7-7C80-D29FE919F8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38D2EE4-C67B-4455-91A7-9DB016FD9CB0}"/>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381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872D-BB42-3122-36DC-DEE5D27CFDD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A3C2CE-7FA1-16BA-9806-297CD95BD8A5}"/>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4" name="Footer Placeholder 3">
            <a:extLst>
              <a:ext uri="{FF2B5EF4-FFF2-40B4-BE49-F238E27FC236}">
                <a16:creationId xmlns:a16="http://schemas.microsoft.com/office/drawing/2014/main" id="{D88CD0ED-BFFF-41E7-4D9C-E6ECCF88F5E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4A8F4FE-57CF-1C8B-7E1B-5A90047C806B}"/>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7155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8A074-EEB1-362B-4C63-FB808348FC38}"/>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3" name="Footer Placeholder 2">
            <a:extLst>
              <a:ext uri="{FF2B5EF4-FFF2-40B4-BE49-F238E27FC236}">
                <a16:creationId xmlns:a16="http://schemas.microsoft.com/office/drawing/2014/main" id="{76127C21-20C1-9EA3-B6F8-F904BB52732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E68A199-A383-00E1-8D95-339AACBCD85C}"/>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327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12A9-6927-F7B2-5E0A-F8EB7D7B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A8D4C7B-04F6-160E-0B52-1BAB83EA4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78B942C-E5CD-0DB6-1EA4-143DA2274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B97B1-87A7-A83B-0D38-C3B8C5E6BB72}"/>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6" name="Footer Placeholder 5">
            <a:extLst>
              <a:ext uri="{FF2B5EF4-FFF2-40B4-BE49-F238E27FC236}">
                <a16:creationId xmlns:a16="http://schemas.microsoft.com/office/drawing/2014/main" id="{869C7409-4C08-F130-C960-9128F6CB06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9615B8D-9BCE-4765-8505-9518DC9B13E2}"/>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36971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7BA0-FFE1-1142-74B7-95C992406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8C723E1-7041-B6D2-70CD-F1B8E5F45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2F90BB6-548E-602C-EE9C-AC0F67003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9E8A-E060-2C0F-531B-98DFF12F696D}"/>
              </a:ext>
            </a:extLst>
          </p:cNvPr>
          <p:cNvSpPr>
            <a:spLocks noGrp="1"/>
          </p:cNvSpPr>
          <p:nvPr>
            <p:ph type="dt" sz="half" idx="10"/>
          </p:nvPr>
        </p:nvSpPr>
        <p:spPr/>
        <p:txBody>
          <a:bodyPr/>
          <a:lstStyle/>
          <a:p>
            <a:fld id="{ABA23B9A-771B-4B5F-9129-E92718FEFCBC}" type="datetimeFigureOut">
              <a:rPr lang="en-AU" smtClean="0"/>
              <a:t>16/05/2022</a:t>
            </a:fld>
            <a:endParaRPr lang="en-AU"/>
          </a:p>
        </p:txBody>
      </p:sp>
      <p:sp>
        <p:nvSpPr>
          <p:cNvPr id="6" name="Footer Placeholder 5">
            <a:extLst>
              <a:ext uri="{FF2B5EF4-FFF2-40B4-BE49-F238E27FC236}">
                <a16:creationId xmlns:a16="http://schemas.microsoft.com/office/drawing/2014/main" id="{840C4BA6-22D6-768C-30AB-BFCF5ED28A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A37BF2-9F5E-1565-0B93-D96374DD0093}"/>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183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00F81-5314-965E-F0F3-2724CC01A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FA5CA4-2288-3344-600C-438544873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3DB9350-01E6-74C1-909B-2C8783FCA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23B9A-771B-4B5F-9129-E92718FEFCBC}" type="datetimeFigureOut">
              <a:rPr lang="en-AU" smtClean="0"/>
              <a:t>16/05/2022</a:t>
            </a:fld>
            <a:endParaRPr lang="en-AU"/>
          </a:p>
        </p:txBody>
      </p:sp>
      <p:sp>
        <p:nvSpPr>
          <p:cNvPr id="5" name="Footer Placeholder 4">
            <a:extLst>
              <a:ext uri="{FF2B5EF4-FFF2-40B4-BE49-F238E27FC236}">
                <a16:creationId xmlns:a16="http://schemas.microsoft.com/office/drawing/2014/main" id="{43F61E1B-5685-B638-7C24-82234292D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CBBD5D6-0FAE-F2D4-F0FF-86219D3B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1CA9D-BE2F-4EA4-B49F-2C8C0906A915}" type="slidenum">
              <a:rPr lang="en-AU" smtClean="0"/>
              <a:t>‹#›</a:t>
            </a:fld>
            <a:endParaRPr lang="en-AU"/>
          </a:p>
        </p:txBody>
      </p:sp>
    </p:spTree>
    <p:extLst>
      <p:ext uri="{BB962C8B-B14F-4D97-AF65-F5344CB8AC3E}">
        <p14:creationId xmlns:p14="http://schemas.microsoft.com/office/powerpoint/2010/main" val="15015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E59D05E9-7492-89E6-E05B-723AE3F5BF6F}"/>
              </a:ext>
            </a:extLst>
          </p:cNvPr>
          <p:cNvSpPr txBox="1"/>
          <p:nvPr/>
        </p:nvSpPr>
        <p:spPr>
          <a:xfrm>
            <a:off x="483770" y="238381"/>
            <a:ext cx="3887603" cy="461665"/>
          </a:xfrm>
          <a:prstGeom prst="rect">
            <a:avLst/>
          </a:prstGeom>
          <a:noFill/>
        </p:spPr>
        <p:txBody>
          <a:bodyPr wrap="none" rtlCol="0">
            <a:spAutoFit/>
          </a:bodyPr>
          <a:lstStyle/>
          <a:p>
            <a:pPr algn="ctr"/>
            <a:r>
              <a:rPr lang="en-AU" sz="2400" b="1" dirty="0">
                <a:solidFill>
                  <a:srgbClr val="FF9966"/>
                </a:solidFill>
              </a:rPr>
              <a:t>Random Forest Methodology</a:t>
            </a:r>
          </a:p>
        </p:txBody>
      </p:sp>
      <p:sp>
        <p:nvSpPr>
          <p:cNvPr id="16" name="TextBox 15">
            <a:extLst>
              <a:ext uri="{FF2B5EF4-FFF2-40B4-BE49-F238E27FC236}">
                <a16:creationId xmlns:a16="http://schemas.microsoft.com/office/drawing/2014/main" id="{0B946CB2-3052-CEC9-E84F-87031096D6D8}"/>
              </a:ext>
            </a:extLst>
          </p:cNvPr>
          <p:cNvSpPr txBox="1"/>
          <p:nvPr/>
        </p:nvSpPr>
        <p:spPr>
          <a:xfrm>
            <a:off x="5398196" y="682641"/>
            <a:ext cx="1395609" cy="369332"/>
          </a:xfrm>
          <a:prstGeom prst="rect">
            <a:avLst/>
          </a:prstGeom>
          <a:noFill/>
          <a:ln w="19050">
            <a:solidFill>
              <a:schemeClr val="accent1"/>
            </a:solidFill>
          </a:ln>
        </p:spPr>
        <p:txBody>
          <a:bodyPr wrap="square">
            <a:spAutoFit/>
          </a:bodyPr>
          <a:lstStyle/>
          <a:p>
            <a:pPr algn="ctr"/>
            <a:r>
              <a:rPr lang="en-AU" dirty="0"/>
              <a:t>Dataset</a:t>
            </a:r>
          </a:p>
        </p:txBody>
      </p:sp>
      <p:grpSp>
        <p:nvGrpSpPr>
          <p:cNvPr id="51" name="Group 50">
            <a:extLst>
              <a:ext uri="{FF2B5EF4-FFF2-40B4-BE49-F238E27FC236}">
                <a16:creationId xmlns:a16="http://schemas.microsoft.com/office/drawing/2014/main" id="{14AB0009-354E-2B0D-89F1-F3C66360C365}"/>
              </a:ext>
            </a:extLst>
          </p:cNvPr>
          <p:cNvGrpSpPr/>
          <p:nvPr/>
        </p:nvGrpSpPr>
        <p:grpSpPr>
          <a:xfrm>
            <a:off x="1714991" y="1549454"/>
            <a:ext cx="8640000" cy="1949921"/>
            <a:chOff x="1521035" y="1507414"/>
            <a:chExt cx="8640000" cy="1949921"/>
          </a:xfrm>
        </p:grpSpPr>
        <p:sp>
          <p:nvSpPr>
            <p:cNvPr id="26" name="Rectangle 25">
              <a:extLst>
                <a:ext uri="{FF2B5EF4-FFF2-40B4-BE49-F238E27FC236}">
                  <a16:creationId xmlns:a16="http://schemas.microsoft.com/office/drawing/2014/main" id="{3B3D5F9A-BE85-F66C-9407-7674BCC25CE8}"/>
                </a:ext>
              </a:extLst>
            </p:cNvPr>
            <p:cNvSpPr/>
            <p:nvPr/>
          </p:nvSpPr>
          <p:spPr>
            <a:xfrm>
              <a:off x="1521035" y="1507414"/>
              <a:ext cx="8640000" cy="19297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2FC7214A-A251-A033-26A7-EB404106C0AC}"/>
                </a:ext>
              </a:extLst>
            </p:cNvPr>
            <p:cNvSpPr txBox="1"/>
            <p:nvPr/>
          </p:nvSpPr>
          <p:spPr>
            <a:xfrm>
              <a:off x="1653309" y="1920045"/>
              <a:ext cx="3501377" cy="369332"/>
            </a:xfrm>
            <a:prstGeom prst="rect">
              <a:avLst/>
            </a:prstGeom>
            <a:noFill/>
          </p:spPr>
          <p:txBody>
            <a:bodyPr wrap="square">
              <a:spAutoFit/>
            </a:bodyPr>
            <a:lstStyle/>
            <a:p>
              <a:r>
                <a:rPr lang="en-AU" dirty="0"/>
                <a:t>1. To balance class</a:t>
              </a:r>
            </a:p>
          </p:txBody>
        </p:sp>
        <p:sp>
          <p:nvSpPr>
            <p:cNvPr id="5" name="TextBox 4">
              <a:extLst>
                <a:ext uri="{FF2B5EF4-FFF2-40B4-BE49-F238E27FC236}">
                  <a16:creationId xmlns:a16="http://schemas.microsoft.com/office/drawing/2014/main" id="{97AD5CC6-37DD-68D7-AC6E-BA567603B382}"/>
                </a:ext>
              </a:extLst>
            </p:cNvPr>
            <p:cNvSpPr txBox="1"/>
            <p:nvPr/>
          </p:nvSpPr>
          <p:spPr>
            <a:xfrm>
              <a:off x="1699489" y="2257006"/>
              <a:ext cx="2730892" cy="1200329"/>
            </a:xfrm>
            <a:prstGeom prst="rect">
              <a:avLst/>
            </a:prstGeom>
            <a:noFill/>
          </p:spPr>
          <p:txBody>
            <a:bodyPr wrap="square" rtlCol="0">
              <a:spAutoFit/>
            </a:bodyPr>
            <a:lstStyle/>
            <a:p>
              <a:pPr marL="285750" indent="-285750">
                <a:buFont typeface="Arial" panose="020B0604020202020204" pitchFamily="34" charset="0"/>
                <a:buChar char="•"/>
              </a:pPr>
              <a:r>
                <a:rPr lang="en-AU" dirty="0"/>
                <a:t>Raw data</a:t>
              </a:r>
            </a:p>
            <a:p>
              <a:pPr marL="285750" indent="-285750">
                <a:buFont typeface="Arial" panose="020B0604020202020204" pitchFamily="34" charset="0"/>
                <a:buChar char="•"/>
              </a:pPr>
              <a:r>
                <a:rPr lang="en-AU" b="1" dirty="0">
                  <a:solidFill>
                    <a:srgbClr val="C00000"/>
                  </a:solidFill>
                </a:rPr>
                <a:t>Down sampled data</a:t>
              </a:r>
            </a:p>
            <a:p>
              <a:pPr marL="285750" indent="-285750">
                <a:buFont typeface="Arial" panose="020B0604020202020204" pitchFamily="34" charset="0"/>
                <a:buChar char="•"/>
              </a:pPr>
              <a:r>
                <a:rPr lang="en-AU" dirty="0"/>
                <a:t>Repeat balanced data </a:t>
              </a:r>
            </a:p>
            <a:p>
              <a:pPr marL="285750" indent="-285750">
                <a:buFont typeface="Arial" panose="020B0604020202020204" pitchFamily="34" charset="0"/>
                <a:buChar char="•"/>
              </a:pPr>
              <a:r>
                <a:rPr lang="en-AU" dirty="0"/>
                <a:t>Smote balanced data</a:t>
              </a:r>
            </a:p>
          </p:txBody>
        </p:sp>
        <p:sp>
          <p:nvSpPr>
            <p:cNvPr id="2" name="Rectangle 1">
              <a:extLst>
                <a:ext uri="{FF2B5EF4-FFF2-40B4-BE49-F238E27FC236}">
                  <a16:creationId xmlns:a16="http://schemas.microsoft.com/office/drawing/2014/main" id="{201735A6-7173-669C-8209-FB6AA4A6F378}"/>
                </a:ext>
              </a:extLst>
            </p:cNvPr>
            <p:cNvSpPr/>
            <p:nvPr/>
          </p:nvSpPr>
          <p:spPr>
            <a:xfrm>
              <a:off x="1557975" y="1961980"/>
              <a:ext cx="3099496"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82CFADF9-AE52-50D0-F49C-96B9B6981180}"/>
                </a:ext>
              </a:extLst>
            </p:cNvPr>
            <p:cNvSpPr/>
            <p:nvPr/>
          </p:nvSpPr>
          <p:spPr>
            <a:xfrm>
              <a:off x="5113538" y="1961980"/>
              <a:ext cx="1988513"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5BB0FF14-85D9-4A48-B349-04075B648316}"/>
                </a:ext>
              </a:extLst>
            </p:cNvPr>
            <p:cNvSpPr txBox="1"/>
            <p:nvPr/>
          </p:nvSpPr>
          <p:spPr>
            <a:xfrm>
              <a:off x="5128925" y="1920045"/>
              <a:ext cx="1899946" cy="369332"/>
            </a:xfrm>
            <a:prstGeom prst="rect">
              <a:avLst/>
            </a:prstGeom>
            <a:noFill/>
          </p:spPr>
          <p:txBody>
            <a:bodyPr wrap="square" rtlCol="0">
              <a:spAutoFit/>
            </a:bodyPr>
            <a:lstStyle/>
            <a:p>
              <a:r>
                <a:rPr lang="en-AU" dirty="0"/>
                <a:t>2. Select Function</a:t>
              </a:r>
            </a:p>
          </p:txBody>
        </p:sp>
        <p:sp>
          <p:nvSpPr>
            <p:cNvPr id="15" name="TextBox 14">
              <a:extLst>
                <a:ext uri="{FF2B5EF4-FFF2-40B4-BE49-F238E27FC236}">
                  <a16:creationId xmlns:a16="http://schemas.microsoft.com/office/drawing/2014/main" id="{E644093D-8C7E-C2BC-6D07-86EBE7A614E7}"/>
                </a:ext>
              </a:extLst>
            </p:cNvPr>
            <p:cNvSpPr txBox="1"/>
            <p:nvPr/>
          </p:nvSpPr>
          <p:spPr>
            <a:xfrm>
              <a:off x="5107062" y="2287963"/>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20" name="Rectangle 19">
              <a:extLst>
                <a:ext uri="{FF2B5EF4-FFF2-40B4-BE49-F238E27FC236}">
                  <a16:creationId xmlns:a16="http://schemas.microsoft.com/office/drawing/2014/main" id="{B45F8130-C6C2-428F-475A-EE9D82D2BF20}"/>
                </a:ext>
              </a:extLst>
            </p:cNvPr>
            <p:cNvSpPr/>
            <p:nvPr/>
          </p:nvSpPr>
          <p:spPr>
            <a:xfrm>
              <a:off x="7534713" y="1961980"/>
              <a:ext cx="2592000"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E95203F-E971-54CA-95B6-E6139431901D}"/>
                </a:ext>
              </a:extLst>
            </p:cNvPr>
            <p:cNvSpPr txBox="1"/>
            <p:nvPr/>
          </p:nvSpPr>
          <p:spPr>
            <a:xfrm>
              <a:off x="7895224" y="1920045"/>
              <a:ext cx="1799210" cy="369332"/>
            </a:xfrm>
            <a:prstGeom prst="rect">
              <a:avLst/>
            </a:prstGeom>
            <a:noFill/>
          </p:spPr>
          <p:txBody>
            <a:bodyPr wrap="none" rtlCol="0">
              <a:spAutoFit/>
            </a:bodyPr>
            <a:lstStyle/>
            <a:p>
              <a:r>
                <a:rPr lang="en-AU" dirty="0"/>
                <a:t>3. Select features</a:t>
              </a:r>
            </a:p>
          </p:txBody>
        </p:sp>
        <p:sp>
          <p:nvSpPr>
            <p:cNvPr id="23" name="TextBox 22">
              <a:extLst>
                <a:ext uri="{FF2B5EF4-FFF2-40B4-BE49-F238E27FC236}">
                  <a16:creationId xmlns:a16="http://schemas.microsoft.com/office/drawing/2014/main" id="{38AF6AFC-75E4-5E5A-D216-D10E0B969E37}"/>
                </a:ext>
              </a:extLst>
            </p:cNvPr>
            <p:cNvSpPr txBox="1"/>
            <p:nvPr/>
          </p:nvSpPr>
          <p:spPr>
            <a:xfrm>
              <a:off x="7533399" y="2348786"/>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28" name="Straight Arrow Connector 27">
              <a:extLst>
                <a:ext uri="{FF2B5EF4-FFF2-40B4-BE49-F238E27FC236}">
                  <a16:creationId xmlns:a16="http://schemas.microsoft.com/office/drawing/2014/main" id="{54729EF3-F0E8-0C45-259D-2517F7A2E447}"/>
                </a:ext>
              </a:extLst>
            </p:cNvPr>
            <p:cNvCxnSpPr>
              <a:cxnSpLocks/>
            </p:cNvCxnSpPr>
            <p:nvPr/>
          </p:nvCxnSpPr>
          <p:spPr>
            <a:xfrm>
              <a:off x="467594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64D91B-65BA-83A0-B729-A46904A072A5}"/>
                </a:ext>
              </a:extLst>
            </p:cNvPr>
            <p:cNvCxnSpPr>
              <a:cxnSpLocks/>
            </p:cNvCxnSpPr>
            <p:nvPr/>
          </p:nvCxnSpPr>
          <p:spPr>
            <a:xfrm flipV="1">
              <a:off x="712052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010278-2331-6622-C55C-FD3D2BDFEA17}"/>
                </a:ext>
              </a:extLst>
            </p:cNvPr>
            <p:cNvSpPr txBox="1"/>
            <p:nvPr/>
          </p:nvSpPr>
          <p:spPr>
            <a:xfrm>
              <a:off x="4053170" y="1523809"/>
              <a:ext cx="4058099" cy="369332"/>
            </a:xfrm>
            <a:prstGeom prst="rect">
              <a:avLst/>
            </a:prstGeom>
            <a:noFill/>
          </p:spPr>
          <p:txBody>
            <a:bodyPr wrap="none" rtlCol="0">
              <a:spAutoFit/>
            </a:bodyPr>
            <a:lstStyle/>
            <a:p>
              <a:r>
                <a:rPr lang="en-AU" dirty="0">
                  <a:solidFill>
                    <a:srgbClr val="0070C0"/>
                  </a:solidFill>
                </a:rPr>
                <a:t>Select the best training data and function</a:t>
              </a:r>
            </a:p>
          </p:txBody>
        </p:sp>
      </p:grpSp>
      <p:cxnSp>
        <p:nvCxnSpPr>
          <p:cNvPr id="44" name="Straight Arrow Connector 43">
            <a:extLst>
              <a:ext uri="{FF2B5EF4-FFF2-40B4-BE49-F238E27FC236}">
                <a16:creationId xmlns:a16="http://schemas.microsoft.com/office/drawing/2014/main" id="{FC7C2C49-DA56-8B26-D378-AAFDB7716FD6}"/>
              </a:ext>
            </a:extLst>
          </p:cNvPr>
          <p:cNvCxnSpPr>
            <a:cxnSpLocks/>
          </p:cNvCxnSpPr>
          <p:nvPr/>
        </p:nvCxnSpPr>
        <p:spPr>
          <a:xfrm flipH="1">
            <a:off x="6096000" y="111121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ABB95E-C292-C823-2CBE-109CE384B2DE}"/>
              </a:ext>
            </a:extLst>
          </p:cNvPr>
          <p:cNvCxnSpPr>
            <a:cxnSpLocks/>
          </p:cNvCxnSpPr>
          <p:nvPr/>
        </p:nvCxnSpPr>
        <p:spPr>
          <a:xfrm flipH="1">
            <a:off x="6096000" y="354736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18E79C4-F453-B1D8-C145-BE09DBEAE6B2}"/>
              </a:ext>
            </a:extLst>
          </p:cNvPr>
          <p:cNvGrpSpPr/>
          <p:nvPr/>
        </p:nvGrpSpPr>
        <p:grpSpPr>
          <a:xfrm>
            <a:off x="3251528" y="3986346"/>
            <a:ext cx="5839929" cy="1008000"/>
            <a:chOff x="3251528" y="3902266"/>
            <a:chExt cx="5839929" cy="1008000"/>
          </a:xfrm>
        </p:grpSpPr>
        <p:sp>
          <p:nvSpPr>
            <p:cNvPr id="24" name="TextBox 23">
              <a:extLst>
                <a:ext uri="{FF2B5EF4-FFF2-40B4-BE49-F238E27FC236}">
                  <a16:creationId xmlns:a16="http://schemas.microsoft.com/office/drawing/2014/main" id="{A0BE4082-F529-9432-71C0-651409C40230}"/>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46" name="TextBox 45">
              <a:extLst>
                <a:ext uri="{FF2B5EF4-FFF2-40B4-BE49-F238E27FC236}">
                  <a16:creationId xmlns:a16="http://schemas.microsoft.com/office/drawing/2014/main" id="{115EBBF5-33B8-BFB7-E6EE-DB9EF715FEB3}"/>
                </a:ext>
              </a:extLst>
            </p:cNvPr>
            <p:cNvSpPr txBox="1"/>
            <p:nvPr/>
          </p:nvSpPr>
          <p:spPr>
            <a:xfrm>
              <a:off x="3356064" y="4244565"/>
              <a:ext cx="5735393" cy="646331"/>
            </a:xfrm>
            <a:prstGeom prst="rect">
              <a:avLst/>
            </a:prstGeom>
            <a:noFill/>
            <a:ln w="19050">
              <a:noFill/>
            </a:ln>
          </p:spPr>
          <p:txBody>
            <a:bodyPr wrap="square">
              <a:spAutoFit/>
            </a:bodyPr>
            <a:lstStyle/>
            <a:p>
              <a:pPr marL="285750" indent="-285750">
                <a:buFont typeface="Arial" panose="020B0604020202020204" pitchFamily="34" charset="0"/>
                <a:buChar char="•"/>
              </a:pPr>
              <a:r>
                <a:rPr lang="en-AU" dirty="0"/>
                <a:t>Number of trees: 1000, 2000, 4000, 6000, </a:t>
              </a:r>
              <a:r>
                <a:rPr lang="en-AU" b="1" dirty="0">
                  <a:solidFill>
                    <a:srgbClr val="C00000"/>
                  </a:solidFill>
                </a:rPr>
                <a:t>8000</a:t>
              </a:r>
              <a:r>
                <a:rPr lang="en-AU" dirty="0"/>
                <a:t>, 10000</a:t>
              </a:r>
            </a:p>
            <a:p>
              <a:pPr marL="285750" indent="-285750">
                <a:buFont typeface="Arial" panose="020B0604020202020204" pitchFamily="34" charset="0"/>
                <a:buChar char="•"/>
              </a:pPr>
              <a:r>
                <a:rPr lang="en-AU" dirty="0"/>
                <a:t>Number of variables:  </a:t>
              </a:r>
              <a:r>
                <a:rPr lang="en-AU" b="1" dirty="0">
                  <a:solidFill>
                    <a:srgbClr val="C00000"/>
                  </a:solidFill>
                </a:rPr>
                <a:t>2</a:t>
              </a:r>
              <a:r>
                <a:rPr lang="en-AU" dirty="0"/>
                <a:t>, 3, 4, 5, 6</a:t>
              </a:r>
            </a:p>
          </p:txBody>
        </p:sp>
      </p:grpSp>
      <p:sp>
        <p:nvSpPr>
          <p:cNvPr id="48" name="TextBox 47">
            <a:extLst>
              <a:ext uri="{FF2B5EF4-FFF2-40B4-BE49-F238E27FC236}">
                <a16:creationId xmlns:a16="http://schemas.microsoft.com/office/drawing/2014/main" id="{BDE0DDB0-B89D-C1FB-71CE-D3A82F166880}"/>
              </a:ext>
            </a:extLst>
          </p:cNvPr>
          <p:cNvSpPr txBox="1"/>
          <p:nvPr/>
        </p:nvSpPr>
        <p:spPr>
          <a:xfrm>
            <a:off x="2967266" y="3978777"/>
            <a:ext cx="6096000" cy="369332"/>
          </a:xfrm>
          <a:prstGeom prst="rect">
            <a:avLst/>
          </a:prstGeom>
          <a:noFill/>
        </p:spPr>
        <p:txBody>
          <a:bodyPr wrap="square">
            <a:spAutoFit/>
          </a:bodyPr>
          <a:lstStyle/>
          <a:p>
            <a:pPr algn="ctr"/>
            <a:r>
              <a:rPr lang="en-AU" dirty="0">
                <a:solidFill>
                  <a:srgbClr val="0070C0"/>
                </a:solidFill>
              </a:rPr>
              <a:t>5-fold Cross validation for hyperparameter tuning</a:t>
            </a:r>
          </a:p>
        </p:txBody>
      </p:sp>
      <p:cxnSp>
        <p:nvCxnSpPr>
          <p:cNvPr id="49" name="Straight Arrow Connector 48">
            <a:extLst>
              <a:ext uri="{FF2B5EF4-FFF2-40B4-BE49-F238E27FC236}">
                <a16:creationId xmlns:a16="http://schemas.microsoft.com/office/drawing/2014/main" id="{FEA0A9AC-7F8E-2623-1F06-F9955C4AFEF9}"/>
              </a:ext>
            </a:extLst>
          </p:cNvPr>
          <p:cNvCxnSpPr>
            <a:cxnSpLocks/>
          </p:cNvCxnSpPr>
          <p:nvPr/>
        </p:nvCxnSpPr>
        <p:spPr>
          <a:xfrm flipH="1">
            <a:off x="6096000" y="5060062"/>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8A391BEA-3DBA-F392-7157-B81DC624A41B}"/>
              </a:ext>
            </a:extLst>
          </p:cNvPr>
          <p:cNvGrpSpPr/>
          <p:nvPr/>
        </p:nvGrpSpPr>
        <p:grpSpPr>
          <a:xfrm>
            <a:off x="3061855" y="5444142"/>
            <a:ext cx="6096000" cy="360000"/>
            <a:chOff x="3108036" y="3318944"/>
            <a:chExt cx="6096000" cy="1332000"/>
          </a:xfrm>
        </p:grpSpPr>
        <p:sp>
          <p:nvSpPr>
            <p:cNvPr id="54" name="TextBox 53">
              <a:extLst>
                <a:ext uri="{FF2B5EF4-FFF2-40B4-BE49-F238E27FC236}">
                  <a16:creationId xmlns:a16="http://schemas.microsoft.com/office/drawing/2014/main" id="{C52AE5F4-0470-6260-5C9E-C8EE6E83A5A9}"/>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56" name="TextBox 55">
              <a:extLst>
                <a:ext uri="{FF2B5EF4-FFF2-40B4-BE49-F238E27FC236}">
                  <a16:creationId xmlns:a16="http://schemas.microsoft.com/office/drawing/2014/main" id="{16E0D312-9DB2-F02C-C898-3388AAD698E7}"/>
                </a:ext>
              </a:extLst>
            </p:cNvPr>
            <p:cNvSpPr txBox="1"/>
            <p:nvPr/>
          </p:nvSpPr>
          <p:spPr>
            <a:xfrm>
              <a:off x="3108036" y="3321889"/>
              <a:ext cx="6096000" cy="369330"/>
            </a:xfrm>
            <a:prstGeom prst="rect">
              <a:avLst/>
            </a:prstGeom>
            <a:noFill/>
          </p:spPr>
          <p:txBody>
            <a:bodyPr wrap="square">
              <a:spAutoFit/>
            </a:bodyPr>
            <a:lstStyle/>
            <a:p>
              <a:pPr algn="ctr"/>
              <a:r>
                <a:rPr lang="en-AU" dirty="0">
                  <a:solidFill>
                    <a:srgbClr val="0070C0"/>
                  </a:solidFill>
                </a:rPr>
                <a:t>Fit model and results interpretation</a:t>
              </a:r>
            </a:p>
          </p:txBody>
        </p:sp>
      </p:grpSp>
    </p:spTree>
    <p:extLst>
      <p:ext uri="{BB962C8B-B14F-4D97-AF65-F5344CB8AC3E}">
        <p14:creationId xmlns:p14="http://schemas.microsoft.com/office/powerpoint/2010/main" val="395786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18FA2-E63C-3A07-34A2-EBD61F8DA83F}"/>
              </a:ext>
            </a:extLst>
          </p:cNvPr>
          <p:cNvPicPr>
            <a:picLocks noChangeAspect="1"/>
          </p:cNvPicPr>
          <p:nvPr/>
        </p:nvPicPr>
        <p:blipFill>
          <a:blip r:embed="rId3"/>
          <a:stretch>
            <a:fillRect/>
          </a:stretch>
        </p:blipFill>
        <p:spPr>
          <a:xfrm>
            <a:off x="4564227" y="564866"/>
            <a:ext cx="3679648" cy="6022706"/>
          </a:xfrm>
          <a:prstGeom prst="rect">
            <a:avLst/>
          </a:prstGeom>
        </p:spPr>
      </p:pic>
      <p:sp>
        <p:nvSpPr>
          <p:cNvPr id="4" name="TextBox 3">
            <a:extLst>
              <a:ext uri="{FF2B5EF4-FFF2-40B4-BE49-F238E27FC236}">
                <a16:creationId xmlns:a16="http://schemas.microsoft.com/office/drawing/2014/main" id="{9B22A4F4-82AE-238B-8EEC-1328643BA6A5}"/>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Feature selection</a:t>
            </a:r>
          </a:p>
        </p:txBody>
      </p:sp>
      <p:grpSp>
        <p:nvGrpSpPr>
          <p:cNvPr id="5" name="Group 4">
            <a:extLst>
              <a:ext uri="{FF2B5EF4-FFF2-40B4-BE49-F238E27FC236}">
                <a16:creationId xmlns:a16="http://schemas.microsoft.com/office/drawing/2014/main" id="{B5006FE8-05B3-E716-C78C-4F80D6E9F827}"/>
              </a:ext>
            </a:extLst>
          </p:cNvPr>
          <p:cNvGrpSpPr/>
          <p:nvPr/>
        </p:nvGrpSpPr>
        <p:grpSpPr>
          <a:xfrm>
            <a:off x="322223" y="564866"/>
            <a:ext cx="4042341" cy="5984140"/>
            <a:chOff x="9675775" y="2"/>
            <a:chExt cx="3610932" cy="5619562"/>
          </a:xfrm>
        </p:grpSpPr>
        <p:pic>
          <p:nvPicPr>
            <p:cNvPr id="6" name="Picture 5">
              <a:extLst>
                <a:ext uri="{FF2B5EF4-FFF2-40B4-BE49-F238E27FC236}">
                  <a16:creationId xmlns:a16="http://schemas.microsoft.com/office/drawing/2014/main" id="{57B95738-8F2E-DB10-9649-674117359F40}"/>
                </a:ext>
              </a:extLst>
            </p:cNvPr>
            <p:cNvPicPr>
              <a:picLocks noChangeAspect="1"/>
            </p:cNvPicPr>
            <p:nvPr/>
          </p:nvPicPr>
          <p:blipFill>
            <a:blip r:embed="rId4"/>
            <a:stretch>
              <a:fillRect/>
            </a:stretch>
          </p:blipFill>
          <p:spPr>
            <a:xfrm>
              <a:off x="9675775" y="2"/>
              <a:ext cx="3610932" cy="5619562"/>
            </a:xfrm>
            <a:prstGeom prst="rect">
              <a:avLst/>
            </a:prstGeom>
          </p:spPr>
        </p:pic>
        <p:cxnSp>
          <p:nvCxnSpPr>
            <p:cNvPr id="7" name="Straight Connector 6">
              <a:extLst>
                <a:ext uri="{FF2B5EF4-FFF2-40B4-BE49-F238E27FC236}">
                  <a16:creationId xmlns:a16="http://schemas.microsoft.com/office/drawing/2014/main" id="{6AD69A5E-A29D-0A87-A5CD-3042915AA24F}"/>
                </a:ext>
              </a:extLst>
            </p:cNvPr>
            <p:cNvCxnSpPr>
              <a:cxnSpLocks/>
            </p:cNvCxnSpPr>
            <p:nvPr/>
          </p:nvCxnSpPr>
          <p:spPr>
            <a:xfrm>
              <a:off x="9940255" y="4278536"/>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7AAA2F1B-B9AD-8EC5-BB80-1A9E5914D917}"/>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69B506A-991E-63C6-A8D0-8A0E377FD4B5}"/>
                </a:ext>
              </a:extLst>
            </p:cNvPr>
            <p:cNvSpPr txBox="1"/>
            <p:nvPr/>
          </p:nvSpPr>
          <p:spPr>
            <a:xfrm>
              <a:off x="11664049" y="33411"/>
              <a:ext cx="1113180" cy="346831"/>
            </a:xfrm>
            <a:prstGeom prst="rect">
              <a:avLst/>
            </a:prstGeom>
            <a:noFill/>
          </p:spPr>
          <p:txBody>
            <a:bodyPr wrap="none" rtlCol="0">
              <a:spAutoFit/>
            </a:bodyPr>
            <a:lstStyle/>
            <a:p>
              <a:r>
                <a:rPr lang="en-AU" dirty="0">
                  <a:solidFill>
                    <a:srgbClr val="FF0000"/>
                  </a:solidFill>
                </a:rPr>
                <a:t>All features</a:t>
              </a:r>
            </a:p>
          </p:txBody>
        </p:sp>
      </p:grpSp>
      <p:sp>
        <p:nvSpPr>
          <p:cNvPr id="10" name="TextBox 9">
            <a:extLst>
              <a:ext uri="{FF2B5EF4-FFF2-40B4-BE49-F238E27FC236}">
                <a16:creationId xmlns:a16="http://schemas.microsoft.com/office/drawing/2014/main" id="{C2BFDD42-F20E-CFAA-9A1E-B2E9B549B194}"/>
              </a:ext>
            </a:extLst>
          </p:cNvPr>
          <p:cNvSpPr txBox="1"/>
          <p:nvPr/>
        </p:nvSpPr>
        <p:spPr>
          <a:xfrm>
            <a:off x="6185430" y="614102"/>
            <a:ext cx="1517082" cy="369332"/>
          </a:xfrm>
          <a:prstGeom prst="rect">
            <a:avLst/>
          </a:prstGeom>
          <a:noFill/>
        </p:spPr>
        <p:txBody>
          <a:bodyPr wrap="none" rtlCol="0">
            <a:spAutoFit/>
          </a:bodyPr>
          <a:lstStyle/>
          <a:p>
            <a:r>
              <a:rPr lang="en-AU" dirty="0">
                <a:solidFill>
                  <a:srgbClr val="FF0000"/>
                </a:solidFill>
              </a:rPr>
              <a:t>Lasso features</a:t>
            </a:r>
          </a:p>
        </p:txBody>
      </p:sp>
      <p:cxnSp>
        <p:nvCxnSpPr>
          <p:cNvPr id="11" name="Straight Connector 10">
            <a:extLst>
              <a:ext uri="{FF2B5EF4-FFF2-40B4-BE49-F238E27FC236}">
                <a16:creationId xmlns:a16="http://schemas.microsoft.com/office/drawing/2014/main" id="{605992D6-DABF-BF19-22CD-B8437AF9B7C8}"/>
              </a:ext>
            </a:extLst>
          </p:cNvPr>
          <p:cNvCxnSpPr>
            <a:cxnSpLocks/>
          </p:cNvCxnSpPr>
          <p:nvPr/>
        </p:nvCxnSpPr>
        <p:spPr>
          <a:xfrm>
            <a:off x="4624548" y="5159248"/>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70ACD0BF-A0E1-18A7-30AC-BFE0157AD0D8}"/>
              </a:ext>
            </a:extLst>
          </p:cNvPr>
          <p:cNvCxnSpPr>
            <a:cxnSpLocks/>
          </p:cNvCxnSpPr>
          <p:nvPr/>
        </p:nvCxnSpPr>
        <p:spPr>
          <a:xfrm>
            <a:off x="5716467" y="3699691"/>
            <a:ext cx="104875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33A85E0C-185B-DB51-0908-2FA76691A021}"/>
              </a:ext>
            </a:extLst>
          </p:cNvPr>
          <p:cNvCxnSpPr>
            <a:cxnSpLocks/>
          </p:cNvCxnSpPr>
          <p:nvPr/>
        </p:nvCxnSpPr>
        <p:spPr>
          <a:xfrm>
            <a:off x="4788213" y="2355800"/>
            <a:ext cx="258240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4BBDD65D-6DA9-5961-41D9-31F981E0628E}"/>
              </a:ext>
            </a:extLst>
          </p:cNvPr>
          <p:cNvCxnSpPr>
            <a:cxnSpLocks/>
          </p:cNvCxnSpPr>
          <p:nvPr/>
        </p:nvCxnSpPr>
        <p:spPr>
          <a:xfrm>
            <a:off x="687013" y="2304998"/>
            <a:ext cx="2582405" cy="0"/>
          </a:xfrm>
          <a:prstGeom prst="line">
            <a:avLst/>
          </a:prstGeom>
        </p:spPr>
        <p:style>
          <a:lnRef idx="1">
            <a:schemeClr val="accent4"/>
          </a:lnRef>
          <a:fillRef idx="0">
            <a:schemeClr val="accent4"/>
          </a:fillRef>
          <a:effectRef idx="0">
            <a:schemeClr val="accent4"/>
          </a:effectRef>
          <a:fontRef idx="minor">
            <a:schemeClr val="tx1"/>
          </a:fontRef>
        </p:style>
      </p:cxnSp>
      <p:pic>
        <p:nvPicPr>
          <p:cNvPr id="17" name="Picture 16">
            <a:extLst>
              <a:ext uri="{FF2B5EF4-FFF2-40B4-BE49-F238E27FC236}">
                <a16:creationId xmlns:a16="http://schemas.microsoft.com/office/drawing/2014/main" id="{16F99CF3-FD70-9011-10B4-97670823461E}"/>
              </a:ext>
            </a:extLst>
          </p:cNvPr>
          <p:cNvPicPr>
            <a:picLocks noChangeAspect="1"/>
          </p:cNvPicPr>
          <p:nvPr/>
        </p:nvPicPr>
        <p:blipFill>
          <a:blip r:embed="rId5"/>
          <a:stretch>
            <a:fillRect/>
          </a:stretch>
        </p:blipFill>
        <p:spPr>
          <a:xfrm>
            <a:off x="8374826" y="637828"/>
            <a:ext cx="3581400" cy="3524250"/>
          </a:xfrm>
          <a:prstGeom prst="rect">
            <a:avLst/>
          </a:prstGeom>
        </p:spPr>
      </p:pic>
      <p:sp>
        <p:nvSpPr>
          <p:cNvPr id="18" name="Star: 5 Points 17">
            <a:extLst>
              <a:ext uri="{FF2B5EF4-FFF2-40B4-BE49-F238E27FC236}">
                <a16:creationId xmlns:a16="http://schemas.microsoft.com/office/drawing/2014/main" id="{7A996FD9-B06D-7B5E-1F90-9B1065C8091D}"/>
              </a:ext>
            </a:extLst>
          </p:cNvPr>
          <p:cNvSpPr/>
          <p:nvPr/>
        </p:nvSpPr>
        <p:spPr>
          <a:xfrm>
            <a:off x="3690604" y="2963618"/>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7377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0FB453-4D42-6789-21D4-6105C31C64F4}"/>
              </a:ext>
            </a:extLst>
          </p:cNvPr>
          <p:cNvPicPr>
            <a:picLocks noChangeAspect="1"/>
          </p:cNvPicPr>
          <p:nvPr/>
        </p:nvPicPr>
        <p:blipFill>
          <a:blip r:embed="rId2"/>
          <a:stretch>
            <a:fillRect/>
          </a:stretch>
        </p:blipFill>
        <p:spPr>
          <a:xfrm>
            <a:off x="2480441" y="1139326"/>
            <a:ext cx="6515100" cy="1314450"/>
          </a:xfrm>
          <a:prstGeom prst="rect">
            <a:avLst/>
          </a:prstGeom>
        </p:spPr>
      </p:pic>
      <p:sp>
        <p:nvSpPr>
          <p:cNvPr id="3" name="TextBox 2">
            <a:extLst>
              <a:ext uri="{FF2B5EF4-FFF2-40B4-BE49-F238E27FC236}">
                <a16:creationId xmlns:a16="http://schemas.microsoft.com/office/drawing/2014/main" id="{C5073089-D118-E6E6-054D-7D0DC13C863E}"/>
              </a:ext>
            </a:extLst>
          </p:cNvPr>
          <p:cNvSpPr txBox="1"/>
          <p:nvPr/>
        </p:nvSpPr>
        <p:spPr>
          <a:xfrm>
            <a:off x="4273801" y="299423"/>
            <a:ext cx="3297742" cy="461665"/>
          </a:xfrm>
          <a:prstGeom prst="rect">
            <a:avLst/>
          </a:prstGeom>
          <a:noFill/>
        </p:spPr>
        <p:txBody>
          <a:bodyPr wrap="square" rtlCol="0">
            <a:spAutoFit/>
          </a:bodyPr>
          <a:lstStyle/>
          <a:p>
            <a:pPr algn="ctr"/>
            <a:r>
              <a:rPr lang="en-AU" sz="2400" b="1" dirty="0">
                <a:solidFill>
                  <a:srgbClr val="C00000"/>
                </a:solidFill>
              </a:rPr>
              <a:t>Hyper-parameter tuning</a:t>
            </a:r>
          </a:p>
        </p:txBody>
      </p:sp>
    </p:spTree>
    <p:extLst>
      <p:ext uri="{BB962C8B-B14F-4D97-AF65-F5344CB8AC3E}">
        <p14:creationId xmlns:p14="http://schemas.microsoft.com/office/powerpoint/2010/main" val="290598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F5064-5026-7C4A-4806-D2FA34CE6E81}"/>
              </a:ext>
            </a:extLst>
          </p:cNvPr>
          <p:cNvSpPr txBox="1"/>
          <p:nvPr/>
        </p:nvSpPr>
        <p:spPr>
          <a:xfrm>
            <a:off x="4273801" y="221897"/>
            <a:ext cx="3297742" cy="461665"/>
          </a:xfrm>
          <a:prstGeom prst="rect">
            <a:avLst/>
          </a:prstGeom>
          <a:noFill/>
        </p:spPr>
        <p:txBody>
          <a:bodyPr wrap="square" rtlCol="0">
            <a:spAutoFit/>
          </a:bodyPr>
          <a:lstStyle/>
          <a:p>
            <a:pPr algn="ctr"/>
            <a:r>
              <a:rPr lang="en-AU" sz="2400" b="1" dirty="0">
                <a:solidFill>
                  <a:srgbClr val="C00000"/>
                </a:solidFill>
              </a:rPr>
              <a:t>Fitting and evaluation</a:t>
            </a:r>
          </a:p>
        </p:txBody>
      </p:sp>
      <p:pic>
        <p:nvPicPr>
          <p:cNvPr id="3" name="Picture 2">
            <a:extLst>
              <a:ext uri="{FF2B5EF4-FFF2-40B4-BE49-F238E27FC236}">
                <a16:creationId xmlns:a16="http://schemas.microsoft.com/office/drawing/2014/main" id="{85029BD3-1AA8-BE5C-004D-39B17D01F669}"/>
              </a:ext>
            </a:extLst>
          </p:cNvPr>
          <p:cNvPicPr>
            <a:picLocks noChangeAspect="1"/>
          </p:cNvPicPr>
          <p:nvPr/>
        </p:nvPicPr>
        <p:blipFill>
          <a:blip r:embed="rId2"/>
          <a:stretch>
            <a:fillRect/>
          </a:stretch>
        </p:blipFill>
        <p:spPr>
          <a:xfrm>
            <a:off x="134664" y="683562"/>
            <a:ext cx="5686091" cy="2011746"/>
          </a:xfrm>
          <a:prstGeom prst="rect">
            <a:avLst/>
          </a:prstGeom>
        </p:spPr>
      </p:pic>
      <p:pic>
        <p:nvPicPr>
          <p:cNvPr id="4" name="Picture 3">
            <a:extLst>
              <a:ext uri="{FF2B5EF4-FFF2-40B4-BE49-F238E27FC236}">
                <a16:creationId xmlns:a16="http://schemas.microsoft.com/office/drawing/2014/main" id="{F84C3AD2-DB2E-46FB-1085-FBA83A99528D}"/>
              </a:ext>
            </a:extLst>
          </p:cNvPr>
          <p:cNvPicPr>
            <a:picLocks noChangeAspect="1"/>
          </p:cNvPicPr>
          <p:nvPr/>
        </p:nvPicPr>
        <p:blipFill>
          <a:blip r:embed="rId3"/>
          <a:stretch>
            <a:fillRect/>
          </a:stretch>
        </p:blipFill>
        <p:spPr>
          <a:xfrm>
            <a:off x="8215806" y="683562"/>
            <a:ext cx="3524250" cy="3476625"/>
          </a:xfrm>
          <a:prstGeom prst="rect">
            <a:avLst/>
          </a:prstGeom>
        </p:spPr>
      </p:pic>
      <p:pic>
        <p:nvPicPr>
          <p:cNvPr id="5" name="Picture 4">
            <a:extLst>
              <a:ext uri="{FF2B5EF4-FFF2-40B4-BE49-F238E27FC236}">
                <a16:creationId xmlns:a16="http://schemas.microsoft.com/office/drawing/2014/main" id="{86B89BBB-5961-D50F-12D8-9471EB983E11}"/>
              </a:ext>
            </a:extLst>
          </p:cNvPr>
          <p:cNvPicPr>
            <a:picLocks noChangeAspect="1"/>
          </p:cNvPicPr>
          <p:nvPr/>
        </p:nvPicPr>
        <p:blipFill>
          <a:blip r:embed="rId4"/>
          <a:stretch>
            <a:fillRect/>
          </a:stretch>
        </p:blipFill>
        <p:spPr>
          <a:xfrm>
            <a:off x="4273801" y="2421874"/>
            <a:ext cx="3893672" cy="4398251"/>
          </a:xfrm>
          <a:prstGeom prst="rect">
            <a:avLst/>
          </a:prstGeom>
        </p:spPr>
      </p:pic>
    </p:spTree>
    <p:extLst>
      <p:ext uri="{BB962C8B-B14F-4D97-AF65-F5344CB8AC3E}">
        <p14:creationId xmlns:p14="http://schemas.microsoft.com/office/powerpoint/2010/main" val="7487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26173-E83A-3615-0E3E-75AC9D32DAE4}"/>
              </a:ext>
            </a:extLst>
          </p:cNvPr>
          <p:cNvSpPr txBox="1"/>
          <p:nvPr/>
        </p:nvSpPr>
        <p:spPr>
          <a:xfrm>
            <a:off x="5344341" y="377711"/>
            <a:ext cx="1395609" cy="369332"/>
          </a:xfrm>
          <a:prstGeom prst="rect">
            <a:avLst/>
          </a:prstGeom>
          <a:noFill/>
          <a:ln w="19050">
            <a:solidFill>
              <a:schemeClr val="accent1"/>
            </a:solidFill>
          </a:ln>
        </p:spPr>
        <p:txBody>
          <a:bodyPr wrap="square">
            <a:spAutoFit/>
          </a:bodyPr>
          <a:lstStyle/>
          <a:p>
            <a:pPr algn="ctr"/>
            <a:r>
              <a:rPr lang="en-AU" b="1" dirty="0"/>
              <a:t>Dataset</a:t>
            </a:r>
          </a:p>
        </p:txBody>
      </p:sp>
      <p:cxnSp>
        <p:nvCxnSpPr>
          <p:cNvPr id="18" name="Straight Arrow Connector 17">
            <a:extLst>
              <a:ext uri="{FF2B5EF4-FFF2-40B4-BE49-F238E27FC236}">
                <a16:creationId xmlns:a16="http://schemas.microsoft.com/office/drawing/2014/main" id="{70519783-1D83-8DA1-17D2-67836E8698C4}"/>
              </a:ext>
            </a:extLst>
          </p:cNvPr>
          <p:cNvCxnSpPr>
            <a:cxnSpLocks/>
          </p:cNvCxnSpPr>
          <p:nvPr/>
        </p:nvCxnSpPr>
        <p:spPr>
          <a:xfrm flipH="1">
            <a:off x="6042145" y="78526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E8DA4F-6E82-5EA4-C3EC-DF49256636D9}"/>
              </a:ext>
            </a:extLst>
          </p:cNvPr>
          <p:cNvCxnSpPr>
            <a:cxnSpLocks/>
          </p:cNvCxnSpPr>
          <p:nvPr/>
        </p:nvCxnSpPr>
        <p:spPr>
          <a:xfrm flipH="1">
            <a:off x="6096000" y="4030836"/>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5BDB75F-6A88-A386-0C5F-4DF37BA81A74}"/>
              </a:ext>
            </a:extLst>
          </p:cNvPr>
          <p:cNvGrpSpPr/>
          <p:nvPr/>
        </p:nvGrpSpPr>
        <p:grpSpPr>
          <a:xfrm>
            <a:off x="3251528" y="4469818"/>
            <a:ext cx="5839929" cy="1008000"/>
            <a:chOff x="3251528" y="3902266"/>
            <a:chExt cx="5839929" cy="1008000"/>
          </a:xfrm>
        </p:grpSpPr>
        <p:sp>
          <p:nvSpPr>
            <p:cNvPr id="21" name="TextBox 20">
              <a:extLst>
                <a:ext uri="{FF2B5EF4-FFF2-40B4-BE49-F238E27FC236}">
                  <a16:creationId xmlns:a16="http://schemas.microsoft.com/office/drawing/2014/main" id="{3EE401F2-1D88-774F-1E9A-BD609AFBC4EB}"/>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2" name="TextBox 21">
              <a:extLst>
                <a:ext uri="{FF2B5EF4-FFF2-40B4-BE49-F238E27FC236}">
                  <a16:creationId xmlns:a16="http://schemas.microsoft.com/office/drawing/2014/main" id="{B2F89080-AAF1-8EF7-A7AC-5B7EFA47D5C8}"/>
                </a:ext>
              </a:extLst>
            </p:cNvPr>
            <p:cNvSpPr txBox="1"/>
            <p:nvPr/>
          </p:nvSpPr>
          <p:spPr>
            <a:xfrm>
              <a:off x="3356064" y="4244565"/>
              <a:ext cx="5735393" cy="646331"/>
            </a:xfrm>
            <a:prstGeom prst="rect">
              <a:avLst/>
            </a:prstGeom>
            <a:noFill/>
            <a:ln w="19050">
              <a:noFill/>
            </a:ln>
          </p:spPr>
          <p:txBody>
            <a:bodyPr wrap="square">
              <a:spAutoFit/>
            </a:bodyPr>
            <a:lstStyle/>
            <a:p>
              <a:r>
                <a:rPr lang="en-AU" b="1" u="sng" dirty="0"/>
                <a:t>Number of trees</a:t>
              </a:r>
              <a:r>
                <a:rPr lang="en-AU" dirty="0"/>
                <a:t>: 1000, 2000, 4000, 6000, </a:t>
              </a:r>
              <a:r>
                <a:rPr lang="en-AU" b="1" dirty="0">
                  <a:solidFill>
                    <a:srgbClr val="C00000"/>
                  </a:solidFill>
                </a:rPr>
                <a:t>8000</a:t>
              </a:r>
              <a:r>
                <a:rPr lang="en-AU" dirty="0"/>
                <a:t>, 10000</a:t>
              </a:r>
            </a:p>
            <a:p>
              <a:r>
                <a:rPr lang="en-AU" b="1" u="sng" dirty="0"/>
                <a:t>Number of variables</a:t>
              </a:r>
              <a:r>
                <a:rPr lang="en-AU" dirty="0"/>
                <a:t>:  </a:t>
              </a:r>
              <a:r>
                <a:rPr lang="en-AU" b="1" dirty="0">
                  <a:solidFill>
                    <a:srgbClr val="C00000"/>
                  </a:solidFill>
                </a:rPr>
                <a:t>2</a:t>
              </a:r>
              <a:r>
                <a:rPr lang="en-AU" dirty="0"/>
                <a:t>, 3, 4, 5, 6</a:t>
              </a:r>
            </a:p>
          </p:txBody>
        </p:sp>
      </p:grpSp>
      <p:sp>
        <p:nvSpPr>
          <p:cNvPr id="23" name="TextBox 22">
            <a:extLst>
              <a:ext uri="{FF2B5EF4-FFF2-40B4-BE49-F238E27FC236}">
                <a16:creationId xmlns:a16="http://schemas.microsoft.com/office/drawing/2014/main" id="{0C077182-3211-963B-96F4-40E580A7C3B5}"/>
              </a:ext>
            </a:extLst>
          </p:cNvPr>
          <p:cNvSpPr txBox="1"/>
          <p:nvPr/>
        </p:nvSpPr>
        <p:spPr>
          <a:xfrm>
            <a:off x="3030326" y="4462249"/>
            <a:ext cx="6096000" cy="369332"/>
          </a:xfrm>
          <a:prstGeom prst="rect">
            <a:avLst/>
          </a:prstGeom>
          <a:noFill/>
        </p:spPr>
        <p:txBody>
          <a:bodyPr wrap="square">
            <a:spAutoFit/>
          </a:bodyPr>
          <a:lstStyle/>
          <a:p>
            <a:pPr algn="ctr"/>
            <a:r>
              <a:rPr lang="en-AU" b="1" dirty="0">
                <a:solidFill>
                  <a:srgbClr val="0070C0"/>
                </a:solidFill>
              </a:rPr>
              <a:t>Cross validation for hyper-parameter tuning</a:t>
            </a:r>
          </a:p>
        </p:txBody>
      </p:sp>
      <p:cxnSp>
        <p:nvCxnSpPr>
          <p:cNvPr id="24" name="Straight Arrow Connector 23">
            <a:extLst>
              <a:ext uri="{FF2B5EF4-FFF2-40B4-BE49-F238E27FC236}">
                <a16:creationId xmlns:a16="http://schemas.microsoft.com/office/drawing/2014/main" id="{CCE34427-62A9-EE4D-B6B0-FC684F942A92}"/>
              </a:ext>
            </a:extLst>
          </p:cNvPr>
          <p:cNvCxnSpPr>
            <a:cxnSpLocks/>
          </p:cNvCxnSpPr>
          <p:nvPr/>
        </p:nvCxnSpPr>
        <p:spPr>
          <a:xfrm flipH="1">
            <a:off x="6096000" y="554353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1B21CEE-1093-FDEC-6A79-0BF378041B55}"/>
              </a:ext>
            </a:extLst>
          </p:cNvPr>
          <p:cNvGrpSpPr/>
          <p:nvPr/>
        </p:nvGrpSpPr>
        <p:grpSpPr>
          <a:xfrm>
            <a:off x="3061855" y="5927614"/>
            <a:ext cx="6096000" cy="370128"/>
            <a:chOff x="3108036" y="3318944"/>
            <a:chExt cx="6096000" cy="1369473"/>
          </a:xfrm>
        </p:grpSpPr>
        <p:sp>
          <p:nvSpPr>
            <p:cNvPr id="26" name="TextBox 25">
              <a:extLst>
                <a:ext uri="{FF2B5EF4-FFF2-40B4-BE49-F238E27FC236}">
                  <a16:creationId xmlns:a16="http://schemas.microsoft.com/office/drawing/2014/main" id="{40064167-EAA1-E32E-5C39-6CCBF02DAF52}"/>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7" name="TextBox 26">
              <a:extLst>
                <a:ext uri="{FF2B5EF4-FFF2-40B4-BE49-F238E27FC236}">
                  <a16:creationId xmlns:a16="http://schemas.microsoft.com/office/drawing/2014/main" id="{4F3EFB42-6713-E7F6-9441-8BD675893D8F}"/>
                </a:ext>
              </a:extLst>
            </p:cNvPr>
            <p:cNvSpPr txBox="1"/>
            <p:nvPr/>
          </p:nvSpPr>
          <p:spPr>
            <a:xfrm>
              <a:off x="3108036" y="3321889"/>
              <a:ext cx="6096000" cy="1366528"/>
            </a:xfrm>
            <a:prstGeom prst="rect">
              <a:avLst/>
            </a:prstGeom>
            <a:noFill/>
          </p:spPr>
          <p:txBody>
            <a:bodyPr wrap="square">
              <a:spAutoFit/>
            </a:bodyPr>
            <a:lstStyle/>
            <a:p>
              <a:pPr algn="ctr"/>
              <a:r>
                <a:rPr lang="en-AU" b="1" dirty="0">
                  <a:solidFill>
                    <a:srgbClr val="0070C0"/>
                  </a:solidFill>
                </a:rPr>
                <a:t>Fit model and results interpretation</a:t>
              </a:r>
            </a:p>
          </p:txBody>
        </p:sp>
      </p:grpSp>
      <p:grpSp>
        <p:nvGrpSpPr>
          <p:cNvPr id="37" name="Group 36">
            <a:extLst>
              <a:ext uri="{FF2B5EF4-FFF2-40B4-BE49-F238E27FC236}">
                <a16:creationId xmlns:a16="http://schemas.microsoft.com/office/drawing/2014/main" id="{D6277C5F-010D-98B3-18BD-E00731838CFF}"/>
              </a:ext>
            </a:extLst>
          </p:cNvPr>
          <p:cNvGrpSpPr/>
          <p:nvPr/>
        </p:nvGrpSpPr>
        <p:grpSpPr>
          <a:xfrm>
            <a:off x="428767" y="1166995"/>
            <a:ext cx="11232000" cy="2839761"/>
            <a:chOff x="344687" y="1166995"/>
            <a:chExt cx="11232000" cy="2839761"/>
          </a:xfrm>
        </p:grpSpPr>
        <p:sp>
          <p:nvSpPr>
            <p:cNvPr id="9" name="Rectangle 8">
              <a:extLst>
                <a:ext uri="{FF2B5EF4-FFF2-40B4-BE49-F238E27FC236}">
                  <a16:creationId xmlns:a16="http://schemas.microsoft.com/office/drawing/2014/main" id="{59E5FF7F-DD04-A646-57D8-4AA6F7AF7E89}"/>
                </a:ext>
              </a:extLst>
            </p:cNvPr>
            <p:cNvSpPr/>
            <p:nvPr/>
          </p:nvSpPr>
          <p:spPr>
            <a:xfrm>
              <a:off x="6518570" y="1593967"/>
              <a:ext cx="1988513" cy="1440000"/>
            </a:xfrm>
            <a:prstGeom prst="rect">
              <a:avLst/>
            </a:pr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1CCBF19F-5DEC-FB5C-5E24-F31C8E3C600B}"/>
                </a:ext>
              </a:extLst>
            </p:cNvPr>
            <p:cNvSpPr txBox="1"/>
            <p:nvPr/>
          </p:nvSpPr>
          <p:spPr>
            <a:xfrm>
              <a:off x="6476975" y="1572293"/>
              <a:ext cx="1899946" cy="369332"/>
            </a:xfrm>
            <a:prstGeom prst="rect">
              <a:avLst/>
            </a:prstGeom>
            <a:noFill/>
          </p:spPr>
          <p:txBody>
            <a:bodyPr wrap="square" rtlCol="0">
              <a:spAutoFit/>
            </a:bodyPr>
            <a:lstStyle/>
            <a:p>
              <a:r>
                <a:rPr lang="en-AU" b="1" dirty="0"/>
                <a:t>2. Select Function</a:t>
              </a:r>
            </a:p>
          </p:txBody>
        </p:sp>
        <p:sp>
          <p:nvSpPr>
            <p:cNvPr id="11" name="TextBox 10">
              <a:extLst>
                <a:ext uri="{FF2B5EF4-FFF2-40B4-BE49-F238E27FC236}">
                  <a16:creationId xmlns:a16="http://schemas.microsoft.com/office/drawing/2014/main" id="{C8BB56F5-AF75-2323-451C-0380D980F8E0}"/>
                </a:ext>
              </a:extLst>
            </p:cNvPr>
            <p:cNvSpPr txBox="1"/>
            <p:nvPr/>
          </p:nvSpPr>
          <p:spPr>
            <a:xfrm>
              <a:off x="6512094" y="1919950"/>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12" name="Rectangle 11">
              <a:extLst>
                <a:ext uri="{FF2B5EF4-FFF2-40B4-BE49-F238E27FC236}">
                  <a16:creationId xmlns:a16="http://schemas.microsoft.com/office/drawing/2014/main" id="{0DD18ACF-69EF-5A7A-9343-6CF2645603C6}"/>
                </a:ext>
              </a:extLst>
            </p:cNvPr>
            <p:cNvSpPr/>
            <p:nvPr/>
          </p:nvSpPr>
          <p:spPr>
            <a:xfrm>
              <a:off x="8939745" y="1593967"/>
              <a:ext cx="2592000" cy="14400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68AD5158-DFEF-E6BD-D211-1407DD0F659D}"/>
                </a:ext>
              </a:extLst>
            </p:cNvPr>
            <p:cNvSpPr txBox="1"/>
            <p:nvPr/>
          </p:nvSpPr>
          <p:spPr>
            <a:xfrm>
              <a:off x="8963927" y="1552032"/>
              <a:ext cx="1827039" cy="369332"/>
            </a:xfrm>
            <a:prstGeom prst="rect">
              <a:avLst/>
            </a:prstGeom>
            <a:noFill/>
          </p:spPr>
          <p:txBody>
            <a:bodyPr wrap="none" rtlCol="0">
              <a:spAutoFit/>
            </a:bodyPr>
            <a:lstStyle/>
            <a:p>
              <a:r>
                <a:rPr lang="en-AU" b="1" dirty="0"/>
                <a:t>3. Select features</a:t>
              </a:r>
            </a:p>
          </p:txBody>
        </p:sp>
        <p:sp>
          <p:nvSpPr>
            <p:cNvPr id="14" name="TextBox 13">
              <a:extLst>
                <a:ext uri="{FF2B5EF4-FFF2-40B4-BE49-F238E27FC236}">
                  <a16:creationId xmlns:a16="http://schemas.microsoft.com/office/drawing/2014/main" id="{2668E2F3-7235-3570-C852-582E3E4EE181}"/>
                </a:ext>
              </a:extLst>
            </p:cNvPr>
            <p:cNvSpPr txBox="1"/>
            <p:nvPr/>
          </p:nvSpPr>
          <p:spPr>
            <a:xfrm>
              <a:off x="8938431" y="1980773"/>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15" name="Straight Arrow Connector 14">
              <a:extLst>
                <a:ext uri="{FF2B5EF4-FFF2-40B4-BE49-F238E27FC236}">
                  <a16:creationId xmlns:a16="http://schemas.microsoft.com/office/drawing/2014/main" id="{15F3FBD2-4CF7-1C92-5AC1-879F0F3435E7}"/>
                </a:ext>
              </a:extLst>
            </p:cNvPr>
            <p:cNvCxnSpPr>
              <a:cxnSpLocks/>
            </p:cNvCxnSpPr>
            <p:nvPr/>
          </p:nvCxnSpPr>
          <p:spPr>
            <a:xfrm>
              <a:off x="608097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AAA73B-D186-AFC0-943E-399DA37D3922}"/>
                </a:ext>
              </a:extLst>
            </p:cNvPr>
            <p:cNvCxnSpPr>
              <a:cxnSpLocks/>
            </p:cNvCxnSpPr>
            <p:nvPr/>
          </p:nvCxnSpPr>
          <p:spPr>
            <a:xfrm flipV="1">
              <a:off x="852555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2AF88E-B144-7576-9B58-C465C624D6C7}"/>
                </a:ext>
              </a:extLst>
            </p:cNvPr>
            <p:cNvSpPr txBox="1"/>
            <p:nvPr/>
          </p:nvSpPr>
          <p:spPr>
            <a:xfrm>
              <a:off x="4051925" y="1176981"/>
              <a:ext cx="4127284" cy="369332"/>
            </a:xfrm>
            <a:prstGeom prst="rect">
              <a:avLst/>
            </a:prstGeom>
            <a:noFill/>
          </p:spPr>
          <p:txBody>
            <a:bodyPr wrap="none" rtlCol="0">
              <a:spAutoFit/>
            </a:bodyPr>
            <a:lstStyle/>
            <a:p>
              <a:r>
                <a:rPr lang="en-AU" b="1" dirty="0">
                  <a:solidFill>
                    <a:srgbClr val="0070C0"/>
                  </a:solidFill>
                </a:rPr>
                <a:t>Select the best training data and function</a:t>
              </a:r>
            </a:p>
          </p:txBody>
        </p:sp>
        <p:grpSp>
          <p:nvGrpSpPr>
            <p:cNvPr id="35" name="Group 34">
              <a:extLst>
                <a:ext uri="{FF2B5EF4-FFF2-40B4-BE49-F238E27FC236}">
                  <a16:creationId xmlns:a16="http://schemas.microsoft.com/office/drawing/2014/main" id="{EA763EEC-13B9-7723-EEEE-44A91C5EABAE}"/>
                </a:ext>
              </a:extLst>
            </p:cNvPr>
            <p:cNvGrpSpPr/>
            <p:nvPr/>
          </p:nvGrpSpPr>
          <p:grpSpPr>
            <a:xfrm>
              <a:off x="387345" y="1580337"/>
              <a:ext cx="5513992" cy="2338035"/>
              <a:chOff x="290980" y="752489"/>
              <a:chExt cx="5513992" cy="2338035"/>
            </a:xfrm>
          </p:grpSpPr>
          <p:sp>
            <p:nvSpPr>
              <p:cNvPr id="6" name="TextBox 5">
                <a:extLst>
                  <a:ext uri="{FF2B5EF4-FFF2-40B4-BE49-F238E27FC236}">
                    <a16:creationId xmlns:a16="http://schemas.microsoft.com/office/drawing/2014/main" id="{F2E5A41C-DAAC-83DA-2AC7-A8FB1BF2BE02}"/>
                  </a:ext>
                </a:extLst>
              </p:cNvPr>
              <p:cNvSpPr txBox="1"/>
              <p:nvPr/>
            </p:nvSpPr>
            <p:spPr>
              <a:xfrm>
                <a:off x="333947" y="752489"/>
                <a:ext cx="3501377" cy="369332"/>
              </a:xfrm>
              <a:prstGeom prst="rect">
                <a:avLst/>
              </a:prstGeom>
              <a:noFill/>
            </p:spPr>
            <p:txBody>
              <a:bodyPr wrap="square">
                <a:spAutoFit/>
              </a:bodyPr>
              <a:lstStyle/>
              <a:p>
                <a:r>
                  <a:rPr lang="en-AU" b="1" dirty="0"/>
                  <a:t>1. To balance class</a:t>
                </a:r>
              </a:p>
            </p:txBody>
          </p:sp>
          <p:sp>
            <p:nvSpPr>
              <p:cNvPr id="8" name="Rectangle 7">
                <a:extLst>
                  <a:ext uri="{FF2B5EF4-FFF2-40B4-BE49-F238E27FC236}">
                    <a16:creationId xmlns:a16="http://schemas.microsoft.com/office/drawing/2014/main" id="{38CDDA74-F25E-E6BF-91F1-1211E118A4AD}"/>
                  </a:ext>
                </a:extLst>
              </p:cNvPr>
              <p:cNvSpPr/>
              <p:nvPr/>
            </p:nvSpPr>
            <p:spPr>
              <a:xfrm>
                <a:off x="290980" y="752489"/>
                <a:ext cx="5508000" cy="23367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4" name="Group 33">
                <a:extLst>
                  <a:ext uri="{FF2B5EF4-FFF2-40B4-BE49-F238E27FC236}">
                    <a16:creationId xmlns:a16="http://schemas.microsoft.com/office/drawing/2014/main" id="{45FD6B45-15F6-2149-D02A-1315B64AAED2}"/>
                  </a:ext>
                </a:extLst>
              </p:cNvPr>
              <p:cNvGrpSpPr/>
              <p:nvPr/>
            </p:nvGrpSpPr>
            <p:grpSpPr>
              <a:xfrm>
                <a:off x="312000" y="1096959"/>
                <a:ext cx="5492972" cy="1993565"/>
                <a:chOff x="3349514" y="2432217"/>
                <a:chExt cx="5492972" cy="1993565"/>
              </a:xfrm>
            </p:grpSpPr>
            <p:pic>
              <p:nvPicPr>
                <p:cNvPr id="33" name="Picture 32">
                  <a:extLst>
                    <a:ext uri="{FF2B5EF4-FFF2-40B4-BE49-F238E27FC236}">
                      <a16:creationId xmlns:a16="http://schemas.microsoft.com/office/drawing/2014/main" id="{1D05EA4B-E197-4E16-B979-0AC270892BD8}"/>
                    </a:ext>
                  </a:extLst>
                </p:cNvPr>
                <p:cNvPicPr>
                  <a:picLocks noChangeAspect="1"/>
                </p:cNvPicPr>
                <p:nvPr/>
              </p:nvPicPr>
              <p:blipFill>
                <a:blip r:embed="rId3"/>
                <a:stretch>
                  <a:fillRect/>
                </a:stretch>
              </p:blipFill>
              <p:spPr>
                <a:xfrm>
                  <a:off x="3349514" y="2432217"/>
                  <a:ext cx="5492972" cy="1993565"/>
                </a:xfrm>
                <a:prstGeom prst="rect">
                  <a:avLst/>
                </a:prstGeom>
              </p:spPr>
            </p:pic>
            <p:sp>
              <p:nvSpPr>
                <p:cNvPr id="29" name="Rectangle 28">
                  <a:extLst>
                    <a:ext uri="{FF2B5EF4-FFF2-40B4-BE49-F238E27FC236}">
                      <a16:creationId xmlns:a16="http://schemas.microsoft.com/office/drawing/2014/main" id="{0E11DDFA-1AE9-D65B-3D45-93414938758E}"/>
                    </a:ext>
                  </a:extLst>
                </p:cNvPr>
                <p:cNvSpPr/>
                <p:nvPr/>
              </p:nvSpPr>
              <p:spPr>
                <a:xfrm>
                  <a:off x="7604846" y="2810129"/>
                  <a:ext cx="1153079" cy="1527168"/>
                </a:xfrm>
                <a:prstGeom prst="rect">
                  <a:avLst/>
                </a:prstGeom>
                <a:solidFill>
                  <a:srgbClr val="FFFF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FF9966"/>
                    </a:highlight>
                  </a:endParaRPr>
                </a:p>
              </p:txBody>
            </p:sp>
          </p:grpSp>
        </p:grpSp>
        <p:sp>
          <p:nvSpPr>
            <p:cNvPr id="36" name="Rectangle 35">
              <a:extLst>
                <a:ext uri="{FF2B5EF4-FFF2-40B4-BE49-F238E27FC236}">
                  <a16:creationId xmlns:a16="http://schemas.microsoft.com/office/drawing/2014/main" id="{BE633901-7F8A-1490-9BFA-D0D0D7D9EE52}"/>
                </a:ext>
              </a:extLst>
            </p:cNvPr>
            <p:cNvSpPr/>
            <p:nvPr/>
          </p:nvSpPr>
          <p:spPr>
            <a:xfrm>
              <a:off x="344687" y="1166995"/>
              <a:ext cx="11232000" cy="283976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8" name="TextBox 37">
            <a:extLst>
              <a:ext uri="{FF2B5EF4-FFF2-40B4-BE49-F238E27FC236}">
                <a16:creationId xmlns:a16="http://schemas.microsoft.com/office/drawing/2014/main" id="{399FAACA-7714-757B-AFA0-D8E51C35E565}"/>
              </a:ext>
            </a:extLst>
          </p:cNvPr>
          <p:cNvSpPr txBox="1"/>
          <p:nvPr/>
        </p:nvSpPr>
        <p:spPr>
          <a:xfrm>
            <a:off x="9961526" y="5403453"/>
            <a:ext cx="1839501" cy="923330"/>
          </a:xfrm>
          <a:prstGeom prst="rect">
            <a:avLst/>
          </a:prstGeom>
          <a:noFill/>
          <a:ln w="19050">
            <a:solidFill>
              <a:srgbClr val="C00000"/>
            </a:solidFill>
          </a:ln>
        </p:spPr>
        <p:txBody>
          <a:bodyPr wrap="square" rtlCol="0">
            <a:spAutoFit/>
          </a:bodyPr>
          <a:lstStyle/>
          <a:p>
            <a:r>
              <a:rPr lang="en-AU" b="1" dirty="0">
                <a:solidFill>
                  <a:srgbClr val="C00000"/>
                </a:solidFill>
              </a:rPr>
              <a:t>* Red highlights </a:t>
            </a:r>
            <a:r>
              <a:rPr lang="en-AU" dirty="0"/>
              <a:t>indicate best performance</a:t>
            </a:r>
          </a:p>
        </p:txBody>
      </p:sp>
    </p:spTree>
    <p:extLst>
      <p:ext uri="{BB962C8B-B14F-4D97-AF65-F5344CB8AC3E}">
        <p14:creationId xmlns:p14="http://schemas.microsoft.com/office/powerpoint/2010/main" val="1469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8">
            <a:extLst>
              <a:ext uri="{FF2B5EF4-FFF2-40B4-BE49-F238E27FC236}">
                <a16:creationId xmlns:a16="http://schemas.microsoft.com/office/drawing/2014/main" id="{A8DF4C47-BE8B-1727-6EE6-F7914E97D088}"/>
              </a:ext>
            </a:extLst>
          </p:cNvPr>
          <p:cNvGraphicFramePr>
            <a:graphicFrameLocks noGrp="1"/>
          </p:cNvGraphicFramePr>
          <p:nvPr>
            <p:extLst>
              <p:ext uri="{D42A27DB-BD31-4B8C-83A1-F6EECF244321}">
                <p14:modId xmlns:p14="http://schemas.microsoft.com/office/powerpoint/2010/main" val="3255953501"/>
              </p:ext>
            </p:extLst>
          </p:nvPr>
        </p:nvGraphicFramePr>
        <p:xfrm>
          <a:off x="2490222" y="2088182"/>
          <a:ext cx="5455815" cy="1957577"/>
        </p:xfrm>
        <a:graphic>
          <a:graphicData uri="http://schemas.openxmlformats.org/drawingml/2006/table">
            <a:tbl>
              <a:tblPr firstRow="1" bandRow="1">
                <a:tableStyleId>{5C22544A-7EE6-4342-B048-85BDC9FD1C3A}</a:tableStyleId>
              </a:tblPr>
              <a:tblGrid>
                <a:gridCol w="1787230">
                  <a:extLst>
                    <a:ext uri="{9D8B030D-6E8A-4147-A177-3AD203B41FA5}">
                      <a16:colId xmlns:a16="http://schemas.microsoft.com/office/drawing/2014/main" val="1576496596"/>
                    </a:ext>
                  </a:extLst>
                </a:gridCol>
                <a:gridCol w="987972">
                  <a:extLst>
                    <a:ext uri="{9D8B030D-6E8A-4147-A177-3AD203B41FA5}">
                      <a16:colId xmlns:a16="http://schemas.microsoft.com/office/drawing/2014/main" val="2155797203"/>
                    </a:ext>
                  </a:extLst>
                </a:gridCol>
                <a:gridCol w="1408386">
                  <a:extLst>
                    <a:ext uri="{9D8B030D-6E8A-4147-A177-3AD203B41FA5}">
                      <a16:colId xmlns:a16="http://schemas.microsoft.com/office/drawing/2014/main" val="2134072122"/>
                    </a:ext>
                  </a:extLst>
                </a:gridCol>
                <a:gridCol w="1272227">
                  <a:extLst>
                    <a:ext uri="{9D8B030D-6E8A-4147-A177-3AD203B41FA5}">
                      <a16:colId xmlns:a16="http://schemas.microsoft.com/office/drawing/2014/main" val="107045123"/>
                    </a:ext>
                  </a:extLst>
                </a:gridCol>
              </a:tblGrid>
              <a:tr h="306326">
                <a:tc rowSpan="2">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AU" sz="1400" dirty="0"/>
                        <a:t>Data</a:t>
                      </a:r>
                    </a:p>
                  </a:txBody>
                  <a:tcPr marL="36000" marR="36000" marT="36000" marB="36000"/>
                </a:tc>
                <a:tc gridSpan="3">
                  <a:txBody>
                    <a:bodyPr/>
                    <a:lstStyle/>
                    <a:p>
                      <a:pPr algn="ctr"/>
                      <a:r>
                        <a:rPr lang="en-AU" sz="1400" dirty="0"/>
                        <a:t>Sensitivity</a:t>
                      </a:r>
                    </a:p>
                  </a:txBody>
                  <a:tcPr marL="36000" marR="36000" marT="36000" marB="36000"/>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829789341"/>
                  </a:ext>
                </a:extLst>
              </a:tr>
              <a:tr h="341029">
                <a:tc vMerge="1">
                  <a:txBody>
                    <a:bodyPr/>
                    <a:lstStyle/>
                    <a:p>
                      <a:endParaRPr lang="en-AU" dirty="0"/>
                    </a:p>
                  </a:txBody>
                  <a:tcPr/>
                </a:tc>
                <a:tc>
                  <a:txBody>
                    <a:bodyPr/>
                    <a:lstStyle/>
                    <a:p>
                      <a:pPr algn="ctr"/>
                      <a:r>
                        <a:rPr lang="en-AU" sz="1400" dirty="0"/>
                        <a:t>Class: No</a:t>
                      </a:r>
                    </a:p>
                  </a:txBody>
                  <a:tcPr marL="36000" marR="36000" marT="36000" marB="36000"/>
                </a:tc>
                <a:tc>
                  <a:txBody>
                    <a:bodyPr/>
                    <a:lstStyle/>
                    <a:p>
                      <a:pPr algn="ctr"/>
                      <a:r>
                        <a:rPr lang="en-AU" sz="1400" dirty="0"/>
                        <a:t>Class: &gt; 30 days</a:t>
                      </a:r>
                    </a:p>
                  </a:txBody>
                  <a:tcPr marL="36000" marR="36000" marT="36000" marB="36000"/>
                </a:tc>
                <a:tc>
                  <a:txBody>
                    <a:bodyPr/>
                    <a:lstStyle/>
                    <a:p>
                      <a:pPr algn="ctr"/>
                      <a:r>
                        <a:rPr lang="en-AU" sz="1400" dirty="0"/>
                        <a:t>Class: &lt; 30 days</a:t>
                      </a:r>
                    </a:p>
                  </a:txBody>
                  <a:tcPr marL="36000" marR="36000" marT="36000" marB="36000"/>
                </a:tc>
                <a:extLst>
                  <a:ext uri="{0D108BD9-81ED-4DB2-BD59-A6C34878D82A}">
                    <a16:rowId xmlns:a16="http://schemas.microsoft.com/office/drawing/2014/main" val="1794375897"/>
                  </a:ext>
                </a:extLst>
              </a:tr>
              <a:tr h="2883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Raw data</a:t>
                      </a:r>
                    </a:p>
                  </a:txBody>
                  <a:tcPr marL="36000" marR="36000" marT="36000" marB="36000"/>
                </a:tc>
                <a:tc>
                  <a:txBody>
                    <a:bodyPr/>
                    <a:lstStyle/>
                    <a:p>
                      <a:pPr algn="ctr"/>
                      <a:r>
                        <a:rPr lang="en-AU" sz="1400" dirty="0"/>
                        <a:t>0.854</a:t>
                      </a:r>
                    </a:p>
                  </a:txBody>
                  <a:tcPr marL="36000" marR="36000" marT="36000" marB="36000"/>
                </a:tc>
                <a:tc>
                  <a:txBody>
                    <a:bodyPr/>
                    <a:lstStyle/>
                    <a:p>
                      <a:pPr algn="ctr"/>
                      <a:r>
                        <a:rPr lang="en-AU" sz="1400" dirty="0"/>
                        <a:t>0.254</a:t>
                      </a:r>
                    </a:p>
                  </a:txBody>
                  <a:tcPr marL="36000" marR="36000" marT="36000" marB="36000"/>
                </a:tc>
                <a:tc>
                  <a:txBody>
                    <a:bodyPr/>
                    <a:lstStyle/>
                    <a:p>
                      <a:pPr algn="ctr"/>
                      <a:r>
                        <a:rPr lang="en-AU" sz="1400" dirty="0"/>
                        <a:t>0.002</a:t>
                      </a:r>
                    </a:p>
                  </a:txBody>
                  <a:tcPr marL="36000" marR="36000" marT="36000" marB="36000"/>
                </a:tc>
                <a:extLst>
                  <a:ext uri="{0D108BD9-81ED-4DB2-BD59-A6C34878D82A}">
                    <a16:rowId xmlns:a16="http://schemas.microsoft.com/office/drawing/2014/main" val="373204870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Repeat balanced data </a:t>
                      </a:r>
                    </a:p>
                  </a:txBody>
                  <a:tcPr marL="36000" marR="36000" marT="36000" marB="36000"/>
                </a:tc>
                <a:tc>
                  <a:txBody>
                    <a:bodyPr/>
                    <a:lstStyle/>
                    <a:p>
                      <a:pPr algn="ctr"/>
                      <a:r>
                        <a:rPr lang="en-AU" sz="1400" dirty="0"/>
                        <a:t>0.578</a:t>
                      </a:r>
                    </a:p>
                  </a:txBody>
                  <a:tcPr marL="36000" marR="36000" marT="36000" marB="36000"/>
                </a:tc>
                <a:tc>
                  <a:txBody>
                    <a:bodyPr/>
                    <a:lstStyle/>
                    <a:p>
                      <a:pPr algn="ctr"/>
                      <a:r>
                        <a:rPr lang="en-AU" sz="1400" dirty="0"/>
                        <a:t>0.581</a:t>
                      </a:r>
                    </a:p>
                  </a:txBody>
                  <a:tcPr marL="36000" marR="36000" marT="36000" marB="36000"/>
                </a:tc>
                <a:tc>
                  <a:txBody>
                    <a:bodyPr/>
                    <a:lstStyle/>
                    <a:p>
                      <a:pPr algn="ctr"/>
                      <a:r>
                        <a:rPr lang="en-AU" sz="1400" dirty="0"/>
                        <a:t>0.038</a:t>
                      </a:r>
                    </a:p>
                  </a:txBody>
                  <a:tcPr marL="36000" marR="36000" marT="36000" marB="36000"/>
                </a:tc>
                <a:extLst>
                  <a:ext uri="{0D108BD9-81ED-4DB2-BD59-A6C34878D82A}">
                    <a16:rowId xmlns:a16="http://schemas.microsoft.com/office/drawing/2014/main" val="239547023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Smote balanced data</a:t>
                      </a:r>
                    </a:p>
                  </a:txBody>
                  <a:tcPr marL="36000" marR="36000" marT="36000" marB="36000"/>
                </a:tc>
                <a:tc>
                  <a:txBody>
                    <a:bodyPr/>
                    <a:lstStyle/>
                    <a:p>
                      <a:pPr algn="ctr"/>
                      <a:r>
                        <a:rPr lang="en-AU" sz="1400" dirty="0"/>
                        <a:t>0.600</a:t>
                      </a:r>
                    </a:p>
                  </a:txBody>
                  <a:tcPr marL="36000" marR="36000" marT="36000" marB="36000"/>
                </a:tc>
                <a:tc>
                  <a:txBody>
                    <a:bodyPr/>
                    <a:lstStyle/>
                    <a:p>
                      <a:pPr algn="ctr"/>
                      <a:r>
                        <a:rPr lang="en-AU" sz="1400" dirty="0"/>
                        <a:t>0.536</a:t>
                      </a:r>
                    </a:p>
                  </a:txBody>
                  <a:tcPr marL="36000" marR="36000" marT="36000" marB="36000"/>
                </a:tc>
                <a:tc>
                  <a:txBody>
                    <a:bodyPr/>
                    <a:lstStyle/>
                    <a:p>
                      <a:pPr algn="ctr"/>
                      <a:r>
                        <a:rPr lang="en-AU" sz="1400" dirty="0"/>
                        <a:t>0.043</a:t>
                      </a:r>
                    </a:p>
                  </a:txBody>
                  <a:tcPr marL="36000" marR="36000" marT="36000" marB="36000"/>
                </a:tc>
                <a:extLst>
                  <a:ext uri="{0D108BD9-81ED-4DB2-BD59-A6C34878D82A}">
                    <a16:rowId xmlns:a16="http://schemas.microsoft.com/office/drawing/2014/main" val="388906091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b="1" dirty="0" err="1">
                          <a:solidFill>
                            <a:srgbClr val="FF9966"/>
                          </a:solidFill>
                        </a:rPr>
                        <a:t>Downsample</a:t>
                      </a:r>
                      <a:r>
                        <a:rPr lang="en-AU" sz="1400" b="1" dirty="0">
                          <a:solidFill>
                            <a:srgbClr val="FF9966"/>
                          </a:solidFill>
                        </a:rPr>
                        <a:t> data</a:t>
                      </a:r>
                    </a:p>
                  </a:txBody>
                  <a:tcPr marL="36000" marR="36000" marT="36000" marB="36000"/>
                </a:tc>
                <a:tc>
                  <a:txBody>
                    <a:bodyPr/>
                    <a:lstStyle/>
                    <a:p>
                      <a:pPr algn="ctr"/>
                      <a:r>
                        <a:rPr lang="en-AU" sz="1400" dirty="0"/>
                        <a:t>0.432</a:t>
                      </a:r>
                    </a:p>
                  </a:txBody>
                  <a:tcPr marL="36000" marR="36000" marT="36000" marB="36000"/>
                </a:tc>
                <a:tc>
                  <a:txBody>
                    <a:bodyPr/>
                    <a:lstStyle/>
                    <a:p>
                      <a:pPr algn="ctr"/>
                      <a:r>
                        <a:rPr lang="en-AU" sz="1400" dirty="0"/>
                        <a:t>0.398</a:t>
                      </a:r>
                    </a:p>
                  </a:txBody>
                  <a:tcPr marL="36000" marR="36000" marT="36000" marB="36000"/>
                </a:tc>
                <a:tc>
                  <a:txBody>
                    <a:bodyPr/>
                    <a:lstStyle/>
                    <a:p>
                      <a:pPr algn="ctr"/>
                      <a:r>
                        <a:rPr lang="en-AU" sz="1400" dirty="0"/>
                        <a:t>0.430</a:t>
                      </a:r>
                    </a:p>
                  </a:txBody>
                  <a:tcPr marL="36000" marR="36000" marT="36000" marB="36000"/>
                </a:tc>
                <a:extLst>
                  <a:ext uri="{0D108BD9-81ED-4DB2-BD59-A6C34878D82A}">
                    <a16:rowId xmlns:a16="http://schemas.microsoft.com/office/drawing/2014/main" val="3651383970"/>
                  </a:ext>
                </a:extLst>
              </a:tr>
            </a:tbl>
          </a:graphicData>
        </a:graphic>
      </p:graphicFrame>
    </p:spTree>
    <p:extLst>
      <p:ext uri="{BB962C8B-B14F-4D97-AF65-F5344CB8AC3E}">
        <p14:creationId xmlns:p14="http://schemas.microsoft.com/office/powerpoint/2010/main" val="254101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08BD75-7BEF-1296-5DFB-53AAD505365A}"/>
              </a:ext>
            </a:extLst>
          </p:cNvPr>
          <p:cNvSpPr txBox="1"/>
          <p:nvPr/>
        </p:nvSpPr>
        <p:spPr>
          <a:xfrm>
            <a:off x="937806" y="238381"/>
            <a:ext cx="2979535" cy="461665"/>
          </a:xfrm>
          <a:prstGeom prst="rect">
            <a:avLst/>
          </a:prstGeom>
          <a:noFill/>
        </p:spPr>
        <p:txBody>
          <a:bodyPr wrap="none" rtlCol="0">
            <a:spAutoFit/>
          </a:bodyPr>
          <a:lstStyle/>
          <a:p>
            <a:pPr algn="ctr"/>
            <a:r>
              <a:rPr lang="en-AU" sz="2400" b="1" dirty="0">
                <a:solidFill>
                  <a:srgbClr val="FF9966"/>
                </a:solidFill>
              </a:rPr>
              <a:t>Random Forest Result</a:t>
            </a:r>
          </a:p>
        </p:txBody>
      </p:sp>
      <p:pic>
        <p:nvPicPr>
          <p:cNvPr id="13" name="Picture 12">
            <a:extLst>
              <a:ext uri="{FF2B5EF4-FFF2-40B4-BE49-F238E27FC236}">
                <a16:creationId xmlns:a16="http://schemas.microsoft.com/office/drawing/2014/main" id="{2DEB86B4-7BA9-6E82-8F0F-B3E188A5C307}"/>
              </a:ext>
            </a:extLst>
          </p:cNvPr>
          <p:cNvPicPr>
            <a:picLocks noChangeAspect="1"/>
          </p:cNvPicPr>
          <p:nvPr/>
        </p:nvPicPr>
        <p:blipFill>
          <a:blip r:embed="rId3"/>
          <a:stretch>
            <a:fillRect/>
          </a:stretch>
        </p:blipFill>
        <p:spPr>
          <a:xfrm>
            <a:off x="916577" y="824682"/>
            <a:ext cx="4611087" cy="5208636"/>
          </a:xfrm>
          <a:prstGeom prst="rect">
            <a:avLst/>
          </a:prstGeom>
        </p:spPr>
      </p:pic>
      <p:pic>
        <p:nvPicPr>
          <p:cNvPr id="14" name="Picture 13">
            <a:extLst>
              <a:ext uri="{FF2B5EF4-FFF2-40B4-BE49-F238E27FC236}">
                <a16:creationId xmlns:a16="http://schemas.microsoft.com/office/drawing/2014/main" id="{A86B4414-452F-8715-D2D8-DAD53DB7F51E}"/>
              </a:ext>
            </a:extLst>
          </p:cNvPr>
          <p:cNvPicPr>
            <a:picLocks noChangeAspect="1"/>
          </p:cNvPicPr>
          <p:nvPr/>
        </p:nvPicPr>
        <p:blipFill>
          <a:blip r:embed="rId4"/>
          <a:stretch>
            <a:fillRect/>
          </a:stretch>
        </p:blipFill>
        <p:spPr>
          <a:xfrm>
            <a:off x="6271391" y="824682"/>
            <a:ext cx="4214555" cy="4157602"/>
          </a:xfrm>
          <a:prstGeom prst="rect">
            <a:avLst/>
          </a:prstGeom>
        </p:spPr>
      </p:pic>
      <p:sp>
        <p:nvSpPr>
          <p:cNvPr id="15" name="Rectangle 14">
            <a:extLst>
              <a:ext uri="{FF2B5EF4-FFF2-40B4-BE49-F238E27FC236}">
                <a16:creationId xmlns:a16="http://schemas.microsoft.com/office/drawing/2014/main" id="{93D7F890-93D2-FA98-AE06-1FE08E0F93DB}"/>
              </a:ext>
            </a:extLst>
          </p:cNvPr>
          <p:cNvSpPr/>
          <p:nvPr/>
        </p:nvSpPr>
        <p:spPr>
          <a:xfrm>
            <a:off x="1061545" y="4141076"/>
            <a:ext cx="4256689" cy="16816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309C7978-0DFA-98D3-7B45-CA9D240B2C30}"/>
              </a:ext>
            </a:extLst>
          </p:cNvPr>
          <p:cNvSpPr/>
          <p:nvPr/>
        </p:nvSpPr>
        <p:spPr>
          <a:xfrm>
            <a:off x="6332483" y="2722179"/>
            <a:ext cx="4132443" cy="14714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69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9CD2AC79-DC7E-59D3-864D-9E54B4BC5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3" y="1193468"/>
            <a:ext cx="5567930" cy="4051194"/>
          </a:xfrm>
          <a:prstGeom prst="rect">
            <a:avLst/>
          </a:prstGeom>
        </p:spPr>
      </p:pic>
      <p:sp>
        <p:nvSpPr>
          <p:cNvPr id="4" name="TextBox 3">
            <a:extLst>
              <a:ext uri="{FF2B5EF4-FFF2-40B4-BE49-F238E27FC236}">
                <a16:creationId xmlns:a16="http://schemas.microsoft.com/office/drawing/2014/main" id="{8E7AC20C-48BC-C7FD-F360-C4E21BB13C17}"/>
              </a:ext>
            </a:extLst>
          </p:cNvPr>
          <p:cNvSpPr txBox="1"/>
          <p:nvPr/>
        </p:nvSpPr>
        <p:spPr>
          <a:xfrm>
            <a:off x="2039577" y="824136"/>
            <a:ext cx="2595582" cy="400110"/>
          </a:xfrm>
          <a:prstGeom prst="rect">
            <a:avLst/>
          </a:prstGeom>
          <a:noFill/>
        </p:spPr>
        <p:txBody>
          <a:bodyPr wrap="none" rtlCol="0">
            <a:spAutoFit/>
          </a:bodyPr>
          <a:lstStyle/>
          <a:p>
            <a:r>
              <a:rPr lang="en-AU" sz="2000" b="1" dirty="0">
                <a:solidFill>
                  <a:srgbClr val="FF9966"/>
                </a:solidFill>
              </a:rPr>
              <a:t>Prevalence of diabetes</a:t>
            </a:r>
          </a:p>
        </p:txBody>
      </p:sp>
      <p:sp>
        <p:nvSpPr>
          <p:cNvPr id="6" name="TextBox 5">
            <a:extLst>
              <a:ext uri="{FF2B5EF4-FFF2-40B4-BE49-F238E27FC236}">
                <a16:creationId xmlns:a16="http://schemas.microsoft.com/office/drawing/2014/main" id="{5604712A-E5C7-77EE-5301-BCD9466130EF}"/>
              </a:ext>
            </a:extLst>
          </p:cNvPr>
          <p:cNvSpPr txBox="1"/>
          <p:nvPr/>
        </p:nvSpPr>
        <p:spPr>
          <a:xfrm>
            <a:off x="6096000" y="1468848"/>
            <a:ext cx="5381297"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a:t>
            </a:r>
            <a:r>
              <a:rPr lang="en-US" b="1" i="0" dirty="0">
                <a:solidFill>
                  <a:srgbClr val="FF9966"/>
                </a:solidFill>
                <a:effectLst/>
                <a:latin typeface="Arial" panose="020B0604020202020204" pitchFamily="34" charset="0"/>
              </a:rPr>
              <a:t>higher risk of hospital readmission</a:t>
            </a:r>
            <a:r>
              <a:rPr lang="en-US" b="0" i="0" dirty="0">
                <a:effectLst/>
                <a:latin typeface="Arial" panose="020B0604020202020204" pitchFamily="34" charset="0"/>
              </a:rPr>
              <a:t>.</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Identifying this group of patients will improve the management of the high readmission rate.</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124908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26DA0F-9080-4916-1B24-5DDCF348B478}"/>
              </a:ext>
            </a:extLst>
          </p:cNvPr>
          <p:cNvSpPr txBox="1"/>
          <p:nvPr/>
        </p:nvSpPr>
        <p:spPr>
          <a:xfrm>
            <a:off x="1277006" y="1372389"/>
            <a:ext cx="9469821"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higher risk of hospital readmission.</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In this study, we will use classification algorithms to:</a:t>
            </a:r>
          </a:p>
          <a:p>
            <a:pPr marL="285750" indent="-285750">
              <a:buFont typeface="Arial" panose="020B0604020202020204" pitchFamily="34" charset="0"/>
              <a:buChar char="•"/>
            </a:pPr>
            <a:endParaRPr lang="en-US" b="0" i="0" dirty="0">
              <a:effectLst/>
              <a:latin typeface="Arial" panose="020B0604020202020204" pitchFamily="34" charset="0"/>
            </a:endParaRPr>
          </a:p>
          <a:p>
            <a:pPr marL="800100" lvl="1" indent="-342900">
              <a:buAutoNum type="arabicParenR"/>
            </a:pPr>
            <a:r>
              <a:rPr lang="en-US" b="0" i="0" dirty="0">
                <a:effectLst/>
                <a:latin typeface="Arial" panose="020B0604020202020204" pitchFamily="34" charset="0"/>
              </a:rPr>
              <a:t>predict whether the diabetes patients will be readmitted to hospital within 30 days or after 30 days, or will not be readmitted.</a:t>
            </a:r>
          </a:p>
          <a:p>
            <a:pPr marL="800100" lvl="1" indent="-342900">
              <a:buAutoNum type="arabicParenR"/>
            </a:pPr>
            <a:endParaRPr lang="en-US" b="0" i="0" dirty="0">
              <a:effectLst/>
              <a:latin typeface="Arial" panose="020B0604020202020204" pitchFamily="34" charset="0"/>
            </a:endParaRPr>
          </a:p>
          <a:p>
            <a:pPr marL="800100" lvl="1" indent="-342900">
              <a:buAutoNum type="arabicParenR" startAt="2"/>
            </a:pPr>
            <a:r>
              <a:rPr lang="en-US" b="0" i="0" dirty="0">
                <a:effectLst/>
                <a:latin typeface="Arial" panose="020B0604020202020204" pitchFamily="34" charset="0"/>
              </a:rPr>
              <a:t>identify the potential factors affecting the readmission of diabetes patients.</a:t>
            </a:r>
          </a:p>
          <a:p>
            <a:pPr marL="800100" lvl="1" indent="-342900">
              <a:buAutoNum type="arabicParenR" startAt="2"/>
            </a:pPr>
            <a:endParaRPr lang="en-US" b="0" i="0" dirty="0">
              <a:effectLst/>
              <a:latin typeface="Arial" panose="020B0604020202020204" pitchFamily="34" charset="0"/>
            </a:endParaRPr>
          </a:p>
          <a:p>
            <a:pPr marL="285750" lvl="1" indent="-285750">
              <a:buFont typeface="Arial" panose="020B0604020202020204" pitchFamily="34" charset="0"/>
              <a:buChar char="•"/>
            </a:pPr>
            <a:r>
              <a:rPr lang="en-US" dirty="0">
                <a:latin typeface="Arial" panose="020B0604020202020204" pitchFamily="34" charset="0"/>
              </a:rPr>
              <a:t>The results will reduce the readmission of diabetes patients and health burden.</a:t>
            </a:r>
            <a:endParaRPr lang="en-AU" dirty="0"/>
          </a:p>
        </p:txBody>
      </p:sp>
      <p:sp>
        <p:nvSpPr>
          <p:cNvPr id="6" name="TextBox 5">
            <a:extLst>
              <a:ext uri="{FF2B5EF4-FFF2-40B4-BE49-F238E27FC236}">
                <a16:creationId xmlns:a16="http://schemas.microsoft.com/office/drawing/2014/main" id="{4E8F03FE-3F10-E150-F30E-3AE42A050119}"/>
              </a:ext>
            </a:extLst>
          </p:cNvPr>
          <p:cNvSpPr txBox="1"/>
          <p:nvPr/>
        </p:nvSpPr>
        <p:spPr>
          <a:xfrm>
            <a:off x="5018952" y="546538"/>
            <a:ext cx="1085618" cy="400110"/>
          </a:xfrm>
          <a:prstGeom prst="rect">
            <a:avLst/>
          </a:prstGeom>
          <a:noFill/>
        </p:spPr>
        <p:txBody>
          <a:bodyPr wrap="none" rtlCol="0">
            <a:spAutoFit/>
          </a:bodyPr>
          <a:lstStyle/>
          <a:p>
            <a:r>
              <a:rPr lang="en-AU" sz="2000" b="1" dirty="0"/>
              <a:t>Problem</a:t>
            </a:r>
          </a:p>
        </p:txBody>
      </p:sp>
    </p:spTree>
    <p:extLst>
      <p:ext uri="{BB962C8B-B14F-4D97-AF65-F5344CB8AC3E}">
        <p14:creationId xmlns:p14="http://schemas.microsoft.com/office/powerpoint/2010/main" val="38326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DC9D938-90A0-E6AE-505C-5DB3FC0A2ACD}"/>
              </a:ext>
            </a:extLst>
          </p:cNvPr>
          <p:cNvGrpSpPr/>
          <p:nvPr/>
        </p:nvGrpSpPr>
        <p:grpSpPr>
          <a:xfrm>
            <a:off x="1716180" y="874900"/>
            <a:ext cx="3972116" cy="5766391"/>
            <a:chOff x="1899684" y="1091609"/>
            <a:chExt cx="3972116" cy="5766391"/>
          </a:xfrm>
        </p:grpSpPr>
        <p:grpSp>
          <p:nvGrpSpPr>
            <p:cNvPr id="11" name="Group 10">
              <a:extLst>
                <a:ext uri="{FF2B5EF4-FFF2-40B4-BE49-F238E27FC236}">
                  <a16:creationId xmlns:a16="http://schemas.microsoft.com/office/drawing/2014/main" id="{888E6ACF-0D41-0069-A864-B5FD311DEFC5}"/>
                </a:ext>
              </a:extLst>
            </p:cNvPr>
            <p:cNvGrpSpPr/>
            <p:nvPr/>
          </p:nvGrpSpPr>
          <p:grpSpPr>
            <a:xfrm>
              <a:off x="1899684" y="1091609"/>
              <a:ext cx="3972116" cy="5766391"/>
              <a:chOff x="6033225" y="-1765"/>
              <a:chExt cx="4590661" cy="6859765"/>
            </a:xfrm>
          </p:grpSpPr>
          <p:pic>
            <p:nvPicPr>
              <p:cNvPr id="10" name="Picture 9">
                <a:extLst>
                  <a:ext uri="{FF2B5EF4-FFF2-40B4-BE49-F238E27FC236}">
                    <a16:creationId xmlns:a16="http://schemas.microsoft.com/office/drawing/2014/main" id="{27BB7490-CA56-EAC6-FFEF-1B2D772B5005}"/>
                  </a:ext>
                </a:extLst>
              </p:cNvPr>
              <p:cNvPicPr>
                <a:picLocks noChangeAspect="1"/>
              </p:cNvPicPr>
              <p:nvPr/>
            </p:nvPicPr>
            <p:blipFill>
              <a:blip r:embed="rId2"/>
              <a:stretch>
                <a:fillRect/>
              </a:stretch>
            </p:blipFill>
            <p:spPr>
              <a:xfrm>
                <a:off x="6033225" y="0"/>
                <a:ext cx="4590661" cy="6858000"/>
              </a:xfrm>
              <a:prstGeom prst="rect">
                <a:avLst/>
              </a:prstGeom>
            </p:spPr>
          </p:pic>
          <p:sp>
            <p:nvSpPr>
              <p:cNvPr id="2" name="TextBox 1">
                <a:extLst>
                  <a:ext uri="{FF2B5EF4-FFF2-40B4-BE49-F238E27FC236}">
                    <a16:creationId xmlns:a16="http://schemas.microsoft.com/office/drawing/2014/main" id="{1848E8FB-A427-343A-0553-0B34FB0B9CF7}"/>
                  </a:ext>
                </a:extLst>
              </p:cNvPr>
              <p:cNvSpPr txBox="1"/>
              <p:nvPr/>
            </p:nvSpPr>
            <p:spPr>
              <a:xfrm>
                <a:off x="8952028" y="-1765"/>
                <a:ext cx="1051763" cy="369332"/>
              </a:xfrm>
              <a:prstGeom prst="rect">
                <a:avLst/>
              </a:prstGeom>
              <a:noFill/>
            </p:spPr>
            <p:txBody>
              <a:bodyPr wrap="none" rtlCol="0">
                <a:spAutoFit/>
              </a:bodyPr>
              <a:lstStyle/>
              <a:p>
                <a:r>
                  <a:rPr lang="en-AU" dirty="0">
                    <a:solidFill>
                      <a:srgbClr val="FF0000"/>
                    </a:solidFill>
                  </a:rPr>
                  <a:t>Raw data</a:t>
                </a:r>
              </a:p>
            </p:txBody>
          </p:sp>
        </p:grpSp>
        <p:cxnSp>
          <p:nvCxnSpPr>
            <p:cNvPr id="13" name="Straight Connector 12">
              <a:extLst>
                <a:ext uri="{FF2B5EF4-FFF2-40B4-BE49-F238E27FC236}">
                  <a16:creationId xmlns:a16="http://schemas.microsoft.com/office/drawing/2014/main" id="{C98758C5-1913-4358-36C9-0062539CB780}"/>
                </a:ext>
              </a:extLst>
            </p:cNvPr>
            <p:cNvCxnSpPr>
              <a:cxnSpLocks/>
            </p:cNvCxnSpPr>
            <p:nvPr/>
          </p:nvCxnSpPr>
          <p:spPr>
            <a:xfrm>
              <a:off x="1963476" y="5530494"/>
              <a:ext cx="356560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DB3D4EA-44C1-FA0A-D0DB-FCF0C1194F44}"/>
                </a:ext>
              </a:extLst>
            </p:cNvPr>
            <p:cNvCxnSpPr>
              <a:cxnSpLocks/>
            </p:cNvCxnSpPr>
            <p:nvPr/>
          </p:nvCxnSpPr>
          <p:spPr>
            <a:xfrm>
              <a:off x="3108218" y="4113608"/>
              <a:ext cx="936832"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37" name="Group 36">
            <a:extLst>
              <a:ext uri="{FF2B5EF4-FFF2-40B4-BE49-F238E27FC236}">
                <a16:creationId xmlns:a16="http://schemas.microsoft.com/office/drawing/2014/main" id="{48D22B78-5A6A-4B52-C83A-1EC1A2D2E186}"/>
              </a:ext>
            </a:extLst>
          </p:cNvPr>
          <p:cNvGrpSpPr/>
          <p:nvPr/>
        </p:nvGrpSpPr>
        <p:grpSpPr>
          <a:xfrm>
            <a:off x="6407888" y="900226"/>
            <a:ext cx="3884428" cy="5766391"/>
            <a:chOff x="6407888" y="1091609"/>
            <a:chExt cx="3884428" cy="5766391"/>
          </a:xfrm>
        </p:grpSpPr>
        <p:grpSp>
          <p:nvGrpSpPr>
            <p:cNvPr id="8" name="Group 7">
              <a:extLst>
                <a:ext uri="{FF2B5EF4-FFF2-40B4-BE49-F238E27FC236}">
                  <a16:creationId xmlns:a16="http://schemas.microsoft.com/office/drawing/2014/main" id="{360A65EE-3FF9-6C1B-D8B6-956240C0878A}"/>
                </a:ext>
              </a:extLst>
            </p:cNvPr>
            <p:cNvGrpSpPr/>
            <p:nvPr/>
          </p:nvGrpSpPr>
          <p:grpSpPr>
            <a:xfrm>
              <a:off x="6407888" y="1091609"/>
              <a:ext cx="3884428" cy="5766391"/>
              <a:chOff x="7951659" y="0"/>
              <a:chExt cx="4562669" cy="6858000"/>
            </a:xfrm>
          </p:grpSpPr>
          <p:pic>
            <p:nvPicPr>
              <p:cNvPr id="7" name="Picture 6">
                <a:extLst>
                  <a:ext uri="{FF2B5EF4-FFF2-40B4-BE49-F238E27FC236}">
                    <a16:creationId xmlns:a16="http://schemas.microsoft.com/office/drawing/2014/main" id="{1287DE93-26D5-78FE-1DF0-354F5294FF8B}"/>
                  </a:ext>
                </a:extLst>
              </p:cNvPr>
              <p:cNvPicPr>
                <a:picLocks noChangeAspect="1"/>
              </p:cNvPicPr>
              <p:nvPr/>
            </p:nvPicPr>
            <p:blipFill>
              <a:blip r:embed="rId3"/>
              <a:stretch>
                <a:fillRect/>
              </a:stretch>
            </p:blipFill>
            <p:spPr>
              <a:xfrm>
                <a:off x="7951659" y="0"/>
                <a:ext cx="4562669" cy="6858000"/>
              </a:xfrm>
              <a:prstGeom prst="rect">
                <a:avLst/>
              </a:prstGeom>
            </p:spPr>
          </p:pic>
          <p:sp>
            <p:nvSpPr>
              <p:cNvPr id="3" name="TextBox 2">
                <a:extLst>
                  <a:ext uri="{FF2B5EF4-FFF2-40B4-BE49-F238E27FC236}">
                    <a16:creationId xmlns:a16="http://schemas.microsoft.com/office/drawing/2014/main" id="{81DAAB25-C9E3-4896-138B-06926380DC26}"/>
                  </a:ext>
                </a:extLst>
              </p:cNvPr>
              <p:cNvSpPr txBox="1"/>
              <p:nvPr/>
            </p:nvSpPr>
            <p:spPr>
              <a:xfrm>
                <a:off x="10210687" y="2154"/>
                <a:ext cx="1546449" cy="369332"/>
              </a:xfrm>
              <a:prstGeom prst="rect">
                <a:avLst/>
              </a:prstGeom>
              <a:noFill/>
            </p:spPr>
            <p:txBody>
              <a:bodyPr wrap="none" rtlCol="0">
                <a:spAutoFit/>
              </a:bodyPr>
              <a:lstStyle/>
              <a:p>
                <a:r>
                  <a:rPr lang="en-AU" dirty="0">
                    <a:solidFill>
                      <a:srgbClr val="FF0000"/>
                    </a:solidFill>
                  </a:rPr>
                  <a:t>Repeated data</a:t>
                </a:r>
              </a:p>
            </p:txBody>
          </p:sp>
        </p:grpSp>
        <p:cxnSp>
          <p:nvCxnSpPr>
            <p:cNvPr id="14" name="Straight Connector 13">
              <a:extLst>
                <a:ext uri="{FF2B5EF4-FFF2-40B4-BE49-F238E27FC236}">
                  <a16:creationId xmlns:a16="http://schemas.microsoft.com/office/drawing/2014/main" id="{311FEE42-3C68-1D73-A9C0-A9843AA61D1C}"/>
                </a:ext>
              </a:extLst>
            </p:cNvPr>
            <p:cNvCxnSpPr>
              <a:cxnSpLocks/>
            </p:cNvCxnSpPr>
            <p:nvPr/>
          </p:nvCxnSpPr>
          <p:spPr>
            <a:xfrm>
              <a:off x="6531216" y="5494805"/>
              <a:ext cx="314799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1EB89994-A3E4-2293-9826-3C2F8C9BB307}"/>
                </a:ext>
              </a:extLst>
            </p:cNvPr>
            <p:cNvCxnSpPr>
              <a:cxnSpLocks/>
            </p:cNvCxnSpPr>
            <p:nvPr/>
          </p:nvCxnSpPr>
          <p:spPr>
            <a:xfrm>
              <a:off x="7468701" y="4087201"/>
              <a:ext cx="936832" cy="0"/>
            </a:xfrm>
            <a:prstGeom prst="line">
              <a:avLst/>
            </a:prstGeom>
          </p:spPr>
          <p:style>
            <a:lnRef idx="1">
              <a:schemeClr val="accent4"/>
            </a:lnRef>
            <a:fillRef idx="0">
              <a:schemeClr val="accent4"/>
            </a:fillRef>
            <a:effectRef idx="0">
              <a:schemeClr val="accent4"/>
            </a:effectRef>
            <a:fontRef idx="minor">
              <a:schemeClr val="tx1"/>
            </a:fontRef>
          </p:style>
        </p:cxnSp>
      </p:grpSp>
      <p:sp>
        <p:nvSpPr>
          <p:cNvPr id="23" name="TextBox 22">
            <a:extLst>
              <a:ext uri="{FF2B5EF4-FFF2-40B4-BE49-F238E27FC236}">
                <a16:creationId xmlns:a16="http://schemas.microsoft.com/office/drawing/2014/main" id="{B452BB5D-BE66-6197-0717-32AC67D29A36}"/>
              </a:ext>
            </a:extLst>
          </p:cNvPr>
          <p:cNvSpPr txBox="1"/>
          <p:nvPr/>
        </p:nvSpPr>
        <p:spPr>
          <a:xfrm>
            <a:off x="5071974" y="161656"/>
            <a:ext cx="2200695" cy="461665"/>
          </a:xfrm>
          <a:prstGeom prst="rect">
            <a:avLst/>
          </a:prstGeom>
          <a:noFill/>
        </p:spPr>
        <p:txBody>
          <a:bodyPr wrap="square" rtlCol="0">
            <a:spAutoFit/>
          </a:bodyPr>
          <a:lstStyle/>
          <a:p>
            <a:pPr algn="ctr"/>
            <a:r>
              <a:rPr lang="en-AU" sz="2400" b="1" dirty="0">
                <a:solidFill>
                  <a:srgbClr val="C00000"/>
                </a:solidFill>
              </a:rPr>
              <a:t>Balance class</a:t>
            </a:r>
          </a:p>
        </p:txBody>
      </p:sp>
    </p:spTree>
    <p:extLst>
      <p:ext uri="{BB962C8B-B14F-4D97-AF65-F5344CB8AC3E}">
        <p14:creationId xmlns:p14="http://schemas.microsoft.com/office/powerpoint/2010/main" val="354346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0B6535-54F0-E03F-1BB6-9303BE8C26AB}"/>
              </a:ext>
            </a:extLst>
          </p:cNvPr>
          <p:cNvGrpSpPr/>
          <p:nvPr/>
        </p:nvGrpSpPr>
        <p:grpSpPr>
          <a:xfrm>
            <a:off x="1516912" y="616684"/>
            <a:ext cx="4042341" cy="6055728"/>
            <a:chOff x="6205491" y="-66678"/>
            <a:chExt cx="3470284" cy="5640395"/>
          </a:xfrm>
        </p:grpSpPr>
        <p:grpSp>
          <p:nvGrpSpPr>
            <p:cNvPr id="3" name="Group 2">
              <a:extLst>
                <a:ext uri="{FF2B5EF4-FFF2-40B4-BE49-F238E27FC236}">
                  <a16:creationId xmlns:a16="http://schemas.microsoft.com/office/drawing/2014/main" id="{C04B8240-9357-64B5-3143-41465A1691EA}"/>
                </a:ext>
              </a:extLst>
            </p:cNvPr>
            <p:cNvGrpSpPr/>
            <p:nvPr/>
          </p:nvGrpSpPr>
          <p:grpSpPr>
            <a:xfrm>
              <a:off x="6205491" y="-66678"/>
              <a:ext cx="3470284" cy="5640395"/>
              <a:chOff x="6591039" y="-68443"/>
              <a:chExt cx="3470284" cy="5640395"/>
            </a:xfrm>
          </p:grpSpPr>
          <p:pic>
            <p:nvPicPr>
              <p:cNvPr id="5" name="Picture 4">
                <a:extLst>
                  <a:ext uri="{FF2B5EF4-FFF2-40B4-BE49-F238E27FC236}">
                    <a16:creationId xmlns:a16="http://schemas.microsoft.com/office/drawing/2014/main" id="{200E0F16-E236-F989-EF2E-EFDE0A7DF808}"/>
                  </a:ext>
                </a:extLst>
              </p:cNvPr>
              <p:cNvPicPr>
                <a:picLocks noChangeAspect="1"/>
              </p:cNvPicPr>
              <p:nvPr/>
            </p:nvPicPr>
            <p:blipFill>
              <a:blip r:embed="rId2"/>
              <a:stretch>
                <a:fillRect/>
              </a:stretch>
            </p:blipFill>
            <p:spPr>
              <a:xfrm>
                <a:off x="6591039" y="-1765"/>
                <a:ext cx="3470284" cy="5573717"/>
              </a:xfrm>
              <a:prstGeom prst="rect">
                <a:avLst/>
              </a:prstGeom>
            </p:spPr>
          </p:pic>
          <p:sp>
            <p:nvSpPr>
              <p:cNvPr id="6" name="TextBox 5">
                <a:extLst>
                  <a:ext uri="{FF2B5EF4-FFF2-40B4-BE49-F238E27FC236}">
                    <a16:creationId xmlns:a16="http://schemas.microsoft.com/office/drawing/2014/main" id="{A51A05B7-6793-8032-B433-34721756C959}"/>
                  </a:ext>
                </a:extLst>
              </p:cNvPr>
              <p:cNvSpPr txBox="1"/>
              <p:nvPr/>
            </p:nvSpPr>
            <p:spPr>
              <a:xfrm>
                <a:off x="8785672" y="-68443"/>
                <a:ext cx="1254446" cy="369332"/>
              </a:xfrm>
              <a:prstGeom prst="rect">
                <a:avLst/>
              </a:prstGeom>
              <a:noFill/>
            </p:spPr>
            <p:txBody>
              <a:bodyPr wrap="none" rtlCol="0">
                <a:spAutoFit/>
              </a:bodyPr>
              <a:lstStyle/>
              <a:p>
                <a:r>
                  <a:rPr lang="en-AU" dirty="0">
                    <a:solidFill>
                      <a:srgbClr val="FF0000"/>
                    </a:solidFill>
                  </a:rPr>
                  <a:t>Smote data</a:t>
                </a:r>
              </a:p>
            </p:txBody>
          </p:sp>
        </p:grpSp>
        <p:cxnSp>
          <p:nvCxnSpPr>
            <p:cNvPr id="4" name="Straight Connector 3">
              <a:extLst>
                <a:ext uri="{FF2B5EF4-FFF2-40B4-BE49-F238E27FC236}">
                  <a16:creationId xmlns:a16="http://schemas.microsoft.com/office/drawing/2014/main" id="{5AFFB5BD-73E0-9BAC-5E9E-0CEA72F11071}"/>
                </a:ext>
              </a:extLst>
            </p:cNvPr>
            <p:cNvCxnSpPr>
              <a:cxnSpLocks/>
            </p:cNvCxnSpPr>
            <p:nvPr/>
          </p:nvCxnSpPr>
          <p:spPr>
            <a:xfrm>
              <a:off x="6294268" y="4277362"/>
              <a:ext cx="3118627"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7" name="Group 6">
            <a:extLst>
              <a:ext uri="{FF2B5EF4-FFF2-40B4-BE49-F238E27FC236}">
                <a16:creationId xmlns:a16="http://schemas.microsoft.com/office/drawing/2014/main" id="{A8985BA8-4FD7-0BCA-AD4F-424487EC20E6}"/>
              </a:ext>
            </a:extLst>
          </p:cNvPr>
          <p:cNvGrpSpPr/>
          <p:nvPr/>
        </p:nvGrpSpPr>
        <p:grpSpPr>
          <a:xfrm>
            <a:off x="6096000" y="688272"/>
            <a:ext cx="4042341" cy="5984140"/>
            <a:chOff x="9675775" y="2"/>
            <a:chExt cx="3610932" cy="5619562"/>
          </a:xfrm>
        </p:grpSpPr>
        <p:pic>
          <p:nvPicPr>
            <p:cNvPr id="8" name="Picture 7">
              <a:extLst>
                <a:ext uri="{FF2B5EF4-FFF2-40B4-BE49-F238E27FC236}">
                  <a16:creationId xmlns:a16="http://schemas.microsoft.com/office/drawing/2014/main" id="{812EF2BB-DB76-FD20-C113-E1550D159EA3}"/>
                </a:ext>
              </a:extLst>
            </p:cNvPr>
            <p:cNvPicPr>
              <a:picLocks noChangeAspect="1"/>
            </p:cNvPicPr>
            <p:nvPr/>
          </p:nvPicPr>
          <p:blipFill>
            <a:blip r:embed="rId3"/>
            <a:stretch>
              <a:fillRect/>
            </a:stretch>
          </p:blipFill>
          <p:spPr>
            <a:xfrm>
              <a:off x="9675775" y="2"/>
              <a:ext cx="3610932" cy="5619562"/>
            </a:xfrm>
            <a:prstGeom prst="rect">
              <a:avLst/>
            </a:prstGeom>
          </p:spPr>
        </p:pic>
        <p:cxnSp>
          <p:nvCxnSpPr>
            <p:cNvPr id="9" name="Straight Connector 8">
              <a:extLst>
                <a:ext uri="{FF2B5EF4-FFF2-40B4-BE49-F238E27FC236}">
                  <a16:creationId xmlns:a16="http://schemas.microsoft.com/office/drawing/2014/main" id="{E2C3E1F1-EE69-2754-A4DC-0AFF72804D43}"/>
                </a:ext>
              </a:extLst>
            </p:cNvPr>
            <p:cNvCxnSpPr>
              <a:cxnSpLocks/>
            </p:cNvCxnSpPr>
            <p:nvPr/>
          </p:nvCxnSpPr>
          <p:spPr>
            <a:xfrm>
              <a:off x="9940255" y="4288408"/>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DA62CDD8-DE5E-8553-C1EF-82FC023E0D9D}"/>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0BE2440B-3B7E-1AD2-F7DD-A91E300C007F}"/>
                </a:ext>
              </a:extLst>
            </p:cNvPr>
            <p:cNvSpPr txBox="1"/>
            <p:nvPr/>
          </p:nvSpPr>
          <p:spPr>
            <a:xfrm>
              <a:off x="11664049" y="33411"/>
              <a:ext cx="1182311" cy="369332"/>
            </a:xfrm>
            <a:prstGeom prst="rect">
              <a:avLst/>
            </a:prstGeom>
            <a:noFill/>
          </p:spPr>
          <p:txBody>
            <a:bodyPr wrap="none" rtlCol="0">
              <a:spAutoFit/>
            </a:bodyPr>
            <a:lstStyle/>
            <a:p>
              <a:r>
                <a:rPr lang="en-AU" dirty="0">
                  <a:solidFill>
                    <a:srgbClr val="FF0000"/>
                  </a:solidFill>
                </a:rPr>
                <a:t>down data</a:t>
              </a:r>
            </a:p>
          </p:txBody>
        </p:sp>
      </p:grpSp>
      <p:cxnSp>
        <p:nvCxnSpPr>
          <p:cNvPr id="12" name="Straight Connector 11">
            <a:extLst>
              <a:ext uri="{FF2B5EF4-FFF2-40B4-BE49-F238E27FC236}">
                <a16:creationId xmlns:a16="http://schemas.microsoft.com/office/drawing/2014/main" id="{73EBCC9B-CA30-EFDB-7E97-5873611F1BFD}"/>
              </a:ext>
            </a:extLst>
          </p:cNvPr>
          <p:cNvCxnSpPr>
            <a:cxnSpLocks/>
          </p:cNvCxnSpPr>
          <p:nvPr/>
        </p:nvCxnSpPr>
        <p:spPr>
          <a:xfrm>
            <a:off x="2758601" y="3800002"/>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A33CE2C-076D-259F-17A6-4107414D90E0}"/>
              </a:ext>
            </a:extLst>
          </p:cNvPr>
          <p:cNvSpPr txBox="1"/>
          <p:nvPr/>
        </p:nvSpPr>
        <p:spPr>
          <a:xfrm>
            <a:off x="4995652" y="44223"/>
            <a:ext cx="2200695" cy="461665"/>
          </a:xfrm>
          <a:prstGeom prst="rect">
            <a:avLst/>
          </a:prstGeom>
          <a:noFill/>
        </p:spPr>
        <p:txBody>
          <a:bodyPr wrap="square" rtlCol="0">
            <a:spAutoFit/>
          </a:bodyPr>
          <a:lstStyle/>
          <a:p>
            <a:pPr algn="ctr"/>
            <a:r>
              <a:rPr lang="en-AU" sz="2400" b="1" dirty="0">
                <a:solidFill>
                  <a:srgbClr val="C00000"/>
                </a:solidFill>
              </a:rPr>
              <a:t>Balance class</a:t>
            </a:r>
          </a:p>
        </p:txBody>
      </p:sp>
      <p:cxnSp>
        <p:nvCxnSpPr>
          <p:cNvPr id="15" name="Straight Connector 14">
            <a:extLst>
              <a:ext uri="{FF2B5EF4-FFF2-40B4-BE49-F238E27FC236}">
                <a16:creationId xmlns:a16="http://schemas.microsoft.com/office/drawing/2014/main" id="{A32C7943-57F9-E141-6573-AD47AE6EB450}"/>
              </a:ext>
            </a:extLst>
          </p:cNvPr>
          <p:cNvCxnSpPr>
            <a:cxnSpLocks/>
          </p:cNvCxnSpPr>
          <p:nvPr/>
        </p:nvCxnSpPr>
        <p:spPr>
          <a:xfrm>
            <a:off x="15169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945D85D4-6877-40A0-47E8-97AB5AADFD55}"/>
              </a:ext>
            </a:extLst>
          </p:cNvPr>
          <p:cNvCxnSpPr>
            <a:cxnSpLocks/>
          </p:cNvCxnSpPr>
          <p:nvPr/>
        </p:nvCxnSpPr>
        <p:spPr>
          <a:xfrm>
            <a:off x="62413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Star: 5 Points 18">
            <a:extLst>
              <a:ext uri="{FF2B5EF4-FFF2-40B4-BE49-F238E27FC236}">
                <a16:creationId xmlns:a16="http://schemas.microsoft.com/office/drawing/2014/main" id="{10940B59-E190-3558-E97D-BACF5818385F}"/>
              </a:ext>
            </a:extLst>
          </p:cNvPr>
          <p:cNvSpPr/>
          <p:nvPr/>
        </p:nvSpPr>
        <p:spPr>
          <a:xfrm>
            <a:off x="9540280" y="1603104"/>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94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03B23-7D6E-78DA-FCB7-1F18245809BC}"/>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Choose function</a:t>
            </a:r>
          </a:p>
        </p:txBody>
      </p:sp>
      <p:grpSp>
        <p:nvGrpSpPr>
          <p:cNvPr id="3" name="Group 2">
            <a:extLst>
              <a:ext uri="{FF2B5EF4-FFF2-40B4-BE49-F238E27FC236}">
                <a16:creationId xmlns:a16="http://schemas.microsoft.com/office/drawing/2014/main" id="{1E9AACF2-019E-B2AF-B03B-D05C6C8274FC}"/>
              </a:ext>
            </a:extLst>
          </p:cNvPr>
          <p:cNvGrpSpPr/>
          <p:nvPr/>
        </p:nvGrpSpPr>
        <p:grpSpPr>
          <a:xfrm>
            <a:off x="2367516" y="732093"/>
            <a:ext cx="4042341" cy="5984140"/>
            <a:chOff x="9675775" y="2"/>
            <a:chExt cx="3610932" cy="5619562"/>
          </a:xfrm>
        </p:grpSpPr>
        <p:pic>
          <p:nvPicPr>
            <p:cNvPr id="4" name="Picture 3">
              <a:extLst>
                <a:ext uri="{FF2B5EF4-FFF2-40B4-BE49-F238E27FC236}">
                  <a16:creationId xmlns:a16="http://schemas.microsoft.com/office/drawing/2014/main" id="{555BA395-E09F-63C4-0ECE-A1F3C00A2186}"/>
                </a:ext>
              </a:extLst>
            </p:cNvPr>
            <p:cNvPicPr>
              <a:picLocks noChangeAspect="1"/>
            </p:cNvPicPr>
            <p:nvPr/>
          </p:nvPicPr>
          <p:blipFill>
            <a:blip r:embed="rId2"/>
            <a:stretch>
              <a:fillRect/>
            </a:stretch>
          </p:blipFill>
          <p:spPr>
            <a:xfrm>
              <a:off x="9675775" y="2"/>
              <a:ext cx="3610932" cy="5619562"/>
            </a:xfrm>
            <a:prstGeom prst="rect">
              <a:avLst/>
            </a:prstGeom>
          </p:spPr>
        </p:pic>
        <p:cxnSp>
          <p:nvCxnSpPr>
            <p:cNvPr id="5" name="Straight Connector 4">
              <a:extLst>
                <a:ext uri="{FF2B5EF4-FFF2-40B4-BE49-F238E27FC236}">
                  <a16:creationId xmlns:a16="http://schemas.microsoft.com/office/drawing/2014/main" id="{055F561D-83EE-AE2C-8EBB-A5E16B182D72}"/>
                </a:ext>
              </a:extLst>
            </p:cNvPr>
            <p:cNvCxnSpPr>
              <a:cxnSpLocks/>
            </p:cNvCxnSpPr>
            <p:nvPr/>
          </p:nvCxnSpPr>
          <p:spPr>
            <a:xfrm>
              <a:off x="9940255" y="4298280"/>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D29093BC-3C0C-A942-3C41-B7D2438BF960}"/>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2E82CECC-1299-9E11-D8C6-89192FB9269C}"/>
                </a:ext>
              </a:extLst>
            </p:cNvPr>
            <p:cNvSpPr txBox="1"/>
            <p:nvPr/>
          </p:nvSpPr>
          <p:spPr>
            <a:xfrm>
              <a:off x="11958840" y="30827"/>
              <a:ext cx="710293" cy="346831"/>
            </a:xfrm>
            <a:prstGeom prst="rect">
              <a:avLst/>
            </a:prstGeom>
            <a:noFill/>
          </p:spPr>
          <p:txBody>
            <a:bodyPr wrap="none" rtlCol="0">
              <a:spAutoFit/>
            </a:bodyPr>
            <a:lstStyle/>
            <a:p>
              <a:r>
                <a:rPr lang="en-AU" dirty="0">
                  <a:solidFill>
                    <a:srgbClr val="FF0000"/>
                  </a:solidFill>
                </a:rPr>
                <a:t>ranger</a:t>
              </a:r>
            </a:p>
          </p:txBody>
        </p:sp>
      </p:grpSp>
      <p:pic>
        <p:nvPicPr>
          <p:cNvPr id="9" name="Picture 8">
            <a:extLst>
              <a:ext uri="{FF2B5EF4-FFF2-40B4-BE49-F238E27FC236}">
                <a16:creationId xmlns:a16="http://schemas.microsoft.com/office/drawing/2014/main" id="{E051F2B0-6EA9-34A9-10D3-2365315BCECE}"/>
              </a:ext>
            </a:extLst>
          </p:cNvPr>
          <p:cNvPicPr>
            <a:picLocks noChangeAspect="1"/>
          </p:cNvPicPr>
          <p:nvPr/>
        </p:nvPicPr>
        <p:blipFill>
          <a:blip r:embed="rId3"/>
          <a:stretch>
            <a:fillRect/>
          </a:stretch>
        </p:blipFill>
        <p:spPr>
          <a:xfrm>
            <a:off x="6473501" y="732093"/>
            <a:ext cx="4324350" cy="5124450"/>
          </a:xfrm>
          <a:prstGeom prst="rect">
            <a:avLst/>
          </a:prstGeom>
        </p:spPr>
      </p:pic>
      <p:sp>
        <p:nvSpPr>
          <p:cNvPr id="10" name="TextBox 9">
            <a:extLst>
              <a:ext uri="{FF2B5EF4-FFF2-40B4-BE49-F238E27FC236}">
                <a16:creationId xmlns:a16="http://schemas.microsoft.com/office/drawing/2014/main" id="{A00DB39E-1CC7-FEBC-6F4A-165478CDCF34}"/>
              </a:ext>
            </a:extLst>
          </p:cNvPr>
          <p:cNvSpPr txBox="1"/>
          <p:nvPr/>
        </p:nvSpPr>
        <p:spPr>
          <a:xfrm>
            <a:off x="9259883" y="816791"/>
            <a:ext cx="1471108" cy="369332"/>
          </a:xfrm>
          <a:prstGeom prst="rect">
            <a:avLst/>
          </a:prstGeom>
          <a:noFill/>
        </p:spPr>
        <p:txBody>
          <a:bodyPr wrap="none" rtlCol="0">
            <a:spAutoFit/>
          </a:bodyPr>
          <a:lstStyle/>
          <a:p>
            <a:r>
              <a:rPr lang="en-AU" dirty="0">
                <a:solidFill>
                  <a:srgbClr val="FF0000"/>
                </a:solidFill>
              </a:rPr>
              <a:t>Ordinal forest</a:t>
            </a:r>
          </a:p>
        </p:txBody>
      </p:sp>
      <p:cxnSp>
        <p:nvCxnSpPr>
          <p:cNvPr id="11" name="Straight Connector 10">
            <a:extLst>
              <a:ext uri="{FF2B5EF4-FFF2-40B4-BE49-F238E27FC236}">
                <a16:creationId xmlns:a16="http://schemas.microsoft.com/office/drawing/2014/main" id="{F9B73CB9-6897-1DBF-3FC3-CB5A7171C79D}"/>
              </a:ext>
            </a:extLst>
          </p:cNvPr>
          <p:cNvCxnSpPr>
            <a:cxnSpLocks/>
          </p:cNvCxnSpPr>
          <p:nvPr/>
        </p:nvCxnSpPr>
        <p:spPr>
          <a:xfrm>
            <a:off x="7017139" y="4172377"/>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9A927A1-0902-8680-AFD3-BC7662EA3251}"/>
              </a:ext>
            </a:extLst>
          </p:cNvPr>
          <p:cNvCxnSpPr>
            <a:cxnSpLocks/>
          </p:cNvCxnSpPr>
          <p:nvPr/>
        </p:nvCxnSpPr>
        <p:spPr>
          <a:xfrm>
            <a:off x="8001589" y="2444515"/>
            <a:ext cx="1048758"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Star: 5 Points 12">
            <a:extLst>
              <a:ext uri="{FF2B5EF4-FFF2-40B4-BE49-F238E27FC236}">
                <a16:creationId xmlns:a16="http://schemas.microsoft.com/office/drawing/2014/main" id="{E7FCE261-2088-9C12-4A91-D96D2627732C}"/>
              </a:ext>
            </a:extLst>
          </p:cNvPr>
          <p:cNvSpPr/>
          <p:nvPr/>
        </p:nvSpPr>
        <p:spPr>
          <a:xfrm>
            <a:off x="5603043" y="2444515"/>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9852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606</Words>
  <Application>Microsoft Office PowerPoint</Application>
  <PresentationFormat>Widescreen</PresentationFormat>
  <Paragraphs>119</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 Li</dc:creator>
  <cp:lastModifiedBy>Hui Li</cp:lastModifiedBy>
  <cp:revision>1</cp:revision>
  <dcterms:created xsi:type="dcterms:W3CDTF">2022-05-11T11:17:17Z</dcterms:created>
  <dcterms:modified xsi:type="dcterms:W3CDTF">2022-05-16T13:40:53Z</dcterms:modified>
</cp:coreProperties>
</file>