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67" r:id="rId3"/>
    <p:sldId id="268" r:id="rId4"/>
    <p:sldId id="259" r:id="rId5"/>
    <p:sldId id="269" r:id="rId6"/>
    <p:sldId id="266" r:id="rId7"/>
    <p:sldId id="270" r:id="rId8"/>
    <p:sldId id="258"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3C5AB-9EC4-41FA-9561-CCC90BC70909}" v="42" dt="2022-05-16T23:38:55.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24"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Li" userId="ec3be2d1-c9fc-4ef5-8c05-8d8ca9dfaab4" providerId="ADAL" clId="{B203C5AB-9EC4-41FA-9561-CCC90BC70909}"/>
    <pc:docChg chg="undo custSel addSld modSld sldOrd">
      <pc:chgData name="Hui Li" userId="ec3be2d1-c9fc-4ef5-8c05-8d8ca9dfaab4" providerId="ADAL" clId="{B203C5AB-9EC4-41FA-9561-CCC90BC70909}" dt="2022-05-16T23:52:05.693" v="2582" actId="1076"/>
      <pc:docMkLst>
        <pc:docMk/>
      </pc:docMkLst>
      <pc:sldChg chg="addSp delSp modSp mod modNotesTx">
        <pc:chgData name="Hui Li" userId="ec3be2d1-c9fc-4ef5-8c05-8d8ca9dfaab4" providerId="ADAL" clId="{B203C5AB-9EC4-41FA-9561-CCC90BC70909}" dt="2022-05-16T13:31:05.558" v="1411" actId="20577"/>
        <pc:sldMkLst>
          <pc:docMk/>
          <pc:sldMk cId="1216946136" sldId="259"/>
        </pc:sldMkLst>
        <pc:spChg chg="del">
          <ac:chgData name="Hui Li" userId="ec3be2d1-c9fc-4ef5-8c05-8d8ca9dfaab4" providerId="ADAL" clId="{B203C5AB-9EC4-41FA-9561-CCC90BC70909}" dt="2022-05-16T13:30:49.595" v="1401" actId="478"/>
          <ac:spMkLst>
            <pc:docMk/>
            <pc:sldMk cId="1216946136" sldId="259"/>
            <ac:spMk id="4" creationId="{EC571309-5A20-9E94-E7C3-4C368CEA459B}"/>
          </ac:spMkLst>
        </pc:spChg>
        <pc:spChg chg="add mod ord">
          <ac:chgData name="Hui Li" userId="ec3be2d1-c9fc-4ef5-8c05-8d8ca9dfaab4" providerId="ADAL" clId="{B203C5AB-9EC4-41FA-9561-CCC90BC70909}" dt="2022-05-16T13:31:05.558" v="1411" actId="20577"/>
          <ac:spMkLst>
            <pc:docMk/>
            <pc:sldMk cId="1216946136" sldId="259"/>
            <ac:spMk id="7" creationId="{E108BD75-7BEF-1296-5DFB-53AAD505365A}"/>
          </ac:spMkLst>
        </pc:spChg>
      </pc:sldChg>
      <pc:sldChg chg="modSp mod">
        <pc:chgData name="Hui Li" userId="ec3be2d1-c9fc-4ef5-8c05-8d8ca9dfaab4" providerId="ADAL" clId="{B203C5AB-9EC4-41FA-9561-CCC90BC70909}" dt="2022-05-16T13:31:12.612" v="1414" actId="20577"/>
        <pc:sldMkLst>
          <pc:docMk/>
          <pc:sldMk cId="3957866282" sldId="260"/>
        </pc:sldMkLst>
        <pc:spChg chg="mod">
          <ac:chgData name="Hui Li" userId="ec3be2d1-c9fc-4ef5-8c05-8d8ca9dfaab4" providerId="ADAL" clId="{B203C5AB-9EC4-41FA-9561-CCC90BC70909}" dt="2022-05-16T13:31:12.612" v="1414" actId="20577"/>
          <ac:spMkLst>
            <pc:docMk/>
            <pc:sldMk cId="3957866282" sldId="260"/>
            <ac:spMk id="36" creationId="{E59D05E9-7492-89E6-E05B-723AE3F5BF6F}"/>
          </ac:spMkLst>
        </pc:spChg>
      </pc:sldChg>
      <pc:sldChg chg="addSp delSp modSp new mod">
        <pc:chgData name="Hui Li" userId="ec3be2d1-c9fc-4ef5-8c05-8d8ca9dfaab4" providerId="ADAL" clId="{B203C5AB-9EC4-41FA-9561-CCC90BC70909}" dt="2022-05-15T10:03:30.038" v="212" actId="255"/>
        <pc:sldMkLst>
          <pc:docMk/>
          <pc:sldMk cId="3832634048" sldId="266"/>
        </pc:sldMkLst>
        <pc:spChg chg="add del mod">
          <ac:chgData name="Hui Li" userId="ec3be2d1-c9fc-4ef5-8c05-8d8ca9dfaab4" providerId="ADAL" clId="{B203C5AB-9EC4-41FA-9561-CCC90BC70909}" dt="2022-05-15T09:55:39.362" v="49" actId="478"/>
          <ac:spMkLst>
            <pc:docMk/>
            <pc:sldMk cId="3832634048" sldId="266"/>
            <ac:spMk id="3" creationId="{DA19CF38-3A3A-0DF2-74A8-93A8E1566949}"/>
          </ac:spMkLst>
        </pc:spChg>
        <pc:spChg chg="add mod">
          <ac:chgData name="Hui Li" userId="ec3be2d1-c9fc-4ef5-8c05-8d8ca9dfaab4" providerId="ADAL" clId="{B203C5AB-9EC4-41FA-9561-CCC90BC70909}" dt="2022-05-15T10:01:46.770" v="201" actId="20577"/>
          <ac:spMkLst>
            <pc:docMk/>
            <pc:sldMk cId="3832634048" sldId="266"/>
            <ac:spMk id="5" creationId="{3326DA0F-9080-4916-1B24-5DDCF348B478}"/>
          </ac:spMkLst>
        </pc:spChg>
        <pc:spChg chg="add mod">
          <ac:chgData name="Hui Li" userId="ec3be2d1-c9fc-4ef5-8c05-8d8ca9dfaab4" providerId="ADAL" clId="{B203C5AB-9EC4-41FA-9561-CCC90BC70909}" dt="2022-05-15T10:03:30.038" v="212" actId="255"/>
          <ac:spMkLst>
            <pc:docMk/>
            <pc:sldMk cId="3832634048" sldId="266"/>
            <ac:spMk id="6" creationId="{4E8F03FE-3F10-E150-F30E-3AE42A050119}"/>
          </ac:spMkLst>
        </pc:spChg>
      </pc:sldChg>
      <pc:sldChg chg="addSp delSp modSp new mod modNotesTx">
        <pc:chgData name="Hui Li" userId="ec3be2d1-c9fc-4ef5-8c05-8d8ca9dfaab4" providerId="ADAL" clId="{B203C5AB-9EC4-41FA-9561-CCC90BC70909}" dt="2022-05-16T13:40:52.850" v="1454" actId="207"/>
        <pc:sldMkLst>
          <pc:docMk/>
          <pc:sldMk cId="14695166" sldId="267"/>
        </pc:sldMkLst>
        <pc:spChg chg="add del mod">
          <ac:chgData name="Hui Li" userId="ec3be2d1-c9fc-4ef5-8c05-8d8ca9dfaab4" providerId="ADAL" clId="{B203C5AB-9EC4-41FA-9561-CCC90BC70909}" dt="2022-05-16T12:14:28.200" v="215" actId="478"/>
          <ac:spMkLst>
            <pc:docMk/>
            <pc:sldMk cId="14695166" sldId="267"/>
            <ac:spMk id="2" creationId="{C83C277B-FB4E-0B1A-0B62-89DF8A5E5F77}"/>
          </ac:spMkLst>
        </pc:spChg>
        <pc:spChg chg="add mod">
          <ac:chgData name="Hui Li" userId="ec3be2d1-c9fc-4ef5-8c05-8d8ca9dfaab4" providerId="ADAL" clId="{B203C5AB-9EC4-41FA-9561-CCC90BC70909}" dt="2022-05-16T12:52:30.142" v="873" actId="1036"/>
          <ac:spMkLst>
            <pc:docMk/>
            <pc:sldMk cId="14695166" sldId="267"/>
            <ac:spMk id="3" creationId="{9B426173-E83A-3615-0E3E-75AC9D32DAE4}"/>
          </ac:spMkLst>
        </pc:spChg>
        <pc:spChg chg="del mod topLvl">
          <ac:chgData name="Hui Li" userId="ec3be2d1-c9fc-4ef5-8c05-8d8ca9dfaab4" providerId="ADAL" clId="{B203C5AB-9EC4-41FA-9561-CCC90BC70909}" dt="2022-05-16T12:36:55.637" v="588" actId="478"/>
          <ac:spMkLst>
            <pc:docMk/>
            <pc:sldMk cId="14695166" sldId="267"/>
            <ac:spMk id="5" creationId="{C3C3A679-15E4-DF95-4091-C093A95A4810}"/>
          </ac:spMkLst>
        </pc:spChg>
        <pc:spChg chg="mod topLvl">
          <ac:chgData name="Hui Li" userId="ec3be2d1-c9fc-4ef5-8c05-8d8ca9dfaab4" providerId="ADAL" clId="{B203C5AB-9EC4-41FA-9561-CCC90BC70909}" dt="2022-05-16T12:36:17.292" v="565" actId="113"/>
          <ac:spMkLst>
            <pc:docMk/>
            <pc:sldMk cId="14695166" sldId="267"/>
            <ac:spMk id="6" creationId="{F2E5A41C-DAAC-83DA-2AC7-A8FB1BF2BE02}"/>
          </ac:spMkLst>
        </pc:spChg>
        <pc:spChg chg="del mod topLvl">
          <ac:chgData name="Hui Li" userId="ec3be2d1-c9fc-4ef5-8c05-8d8ca9dfaab4" providerId="ADAL" clId="{B203C5AB-9EC4-41FA-9561-CCC90BC70909}" dt="2022-05-16T12:34:28.446" v="551" actId="478"/>
          <ac:spMkLst>
            <pc:docMk/>
            <pc:sldMk cId="14695166" sldId="267"/>
            <ac:spMk id="7" creationId="{E69C57C0-17E4-6C7D-5370-C7382EE090B3}"/>
          </ac:spMkLst>
        </pc:spChg>
        <pc:spChg chg="mod topLvl">
          <ac:chgData name="Hui Li" userId="ec3be2d1-c9fc-4ef5-8c05-8d8ca9dfaab4" providerId="ADAL" clId="{B203C5AB-9EC4-41FA-9561-CCC90BC70909}" dt="2022-05-16T12:42:43.655" v="629" actId="692"/>
          <ac:spMkLst>
            <pc:docMk/>
            <pc:sldMk cId="14695166" sldId="267"/>
            <ac:spMk id="8" creationId="{38CDDA74-F25E-E6BF-91F1-1211E118A4AD}"/>
          </ac:spMkLst>
        </pc:spChg>
        <pc:spChg chg="mod topLvl">
          <ac:chgData name="Hui Li" userId="ec3be2d1-c9fc-4ef5-8c05-8d8ca9dfaab4" providerId="ADAL" clId="{B203C5AB-9EC4-41FA-9561-CCC90BC70909}" dt="2022-05-16T12:52:46.511" v="874" actId="164"/>
          <ac:spMkLst>
            <pc:docMk/>
            <pc:sldMk cId="14695166" sldId="267"/>
            <ac:spMk id="9" creationId="{59E5FF7F-DD04-A646-57D8-4AA6F7AF7E89}"/>
          </ac:spMkLst>
        </pc:spChg>
        <pc:spChg chg="mod topLvl">
          <ac:chgData name="Hui Li" userId="ec3be2d1-c9fc-4ef5-8c05-8d8ca9dfaab4" providerId="ADAL" clId="{B203C5AB-9EC4-41FA-9561-CCC90BC70909}" dt="2022-05-16T12:52:46.511" v="874" actId="164"/>
          <ac:spMkLst>
            <pc:docMk/>
            <pc:sldMk cId="14695166" sldId="267"/>
            <ac:spMk id="10" creationId="{1CCBF19F-5DEC-FB5C-5E24-F31C8E3C600B}"/>
          </ac:spMkLst>
        </pc:spChg>
        <pc:spChg chg="mod topLvl">
          <ac:chgData name="Hui Li" userId="ec3be2d1-c9fc-4ef5-8c05-8d8ca9dfaab4" providerId="ADAL" clId="{B203C5AB-9EC4-41FA-9561-CCC90BC70909}" dt="2022-05-16T12:52:46.511" v="874" actId="164"/>
          <ac:spMkLst>
            <pc:docMk/>
            <pc:sldMk cId="14695166" sldId="267"/>
            <ac:spMk id="11" creationId="{C8BB56F5-AF75-2323-451C-0380D980F8E0}"/>
          </ac:spMkLst>
        </pc:spChg>
        <pc:spChg chg="mod topLvl">
          <ac:chgData name="Hui Li" userId="ec3be2d1-c9fc-4ef5-8c05-8d8ca9dfaab4" providerId="ADAL" clId="{B203C5AB-9EC4-41FA-9561-CCC90BC70909}" dt="2022-05-16T12:52:46.511" v="874" actId="164"/>
          <ac:spMkLst>
            <pc:docMk/>
            <pc:sldMk cId="14695166" sldId="267"/>
            <ac:spMk id="12" creationId="{0DD18ACF-69EF-5A7A-9343-6CF2645603C6}"/>
          </ac:spMkLst>
        </pc:spChg>
        <pc:spChg chg="mod topLvl">
          <ac:chgData name="Hui Li" userId="ec3be2d1-c9fc-4ef5-8c05-8d8ca9dfaab4" providerId="ADAL" clId="{B203C5AB-9EC4-41FA-9561-CCC90BC70909}" dt="2022-05-16T12:52:46.511" v="874" actId="164"/>
          <ac:spMkLst>
            <pc:docMk/>
            <pc:sldMk cId="14695166" sldId="267"/>
            <ac:spMk id="13" creationId="{68AD5158-DFEF-E6BD-D211-1407DD0F659D}"/>
          </ac:spMkLst>
        </pc:spChg>
        <pc:spChg chg="mod topLvl">
          <ac:chgData name="Hui Li" userId="ec3be2d1-c9fc-4ef5-8c05-8d8ca9dfaab4" providerId="ADAL" clId="{B203C5AB-9EC4-41FA-9561-CCC90BC70909}" dt="2022-05-16T12:52:46.511" v="874" actId="164"/>
          <ac:spMkLst>
            <pc:docMk/>
            <pc:sldMk cId="14695166" sldId="267"/>
            <ac:spMk id="14" creationId="{2668E2F3-7235-3570-C852-582E3E4EE181}"/>
          </ac:spMkLst>
        </pc:spChg>
        <pc:spChg chg="mod topLvl">
          <ac:chgData name="Hui Li" userId="ec3be2d1-c9fc-4ef5-8c05-8d8ca9dfaab4" providerId="ADAL" clId="{B203C5AB-9EC4-41FA-9561-CCC90BC70909}" dt="2022-05-16T12:52:46.511" v="874" actId="164"/>
          <ac:spMkLst>
            <pc:docMk/>
            <pc:sldMk cId="14695166" sldId="267"/>
            <ac:spMk id="17" creationId="{D12AF88E-B144-7576-9B58-C465C624D6C7}"/>
          </ac:spMkLst>
        </pc:spChg>
        <pc:spChg chg="mod">
          <ac:chgData name="Hui Li" userId="ec3be2d1-c9fc-4ef5-8c05-8d8ca9dfaab4" providerId="ADAL" clId="{B203C5AB-9EC4-41FA-9561-CCC90BC70909}" dt="2022-05-16T12:14:24.233" v="214"/>
          <ac:spMkLst>
            <pc:docMk/>
            <pc:sldMk cId="14695166" sldId="267"/>
            <ac:spMk id="21" creationId="{3EE401F2-1D88-774F-1E9A-BD609AFBC4EB}"/>
          </ac:spMkLst>
        </pc:spChg>
        <pc:spChg chg="mod">
          <ac:chgData name="Hui Li" userId="ec3be2d1-c9fc-4ef5-8c05-8d8ca9dfaab4" providerId="ADAL" clId="{B203C5AB-9EC4-41FA-9561-CCC90BC70909}" dt="2022-05-16T12:58:11.627" v="960" actId="115"/>
          <ac:spMkLst>
            <pc:docMk/>
            <pc:sldMk cId="14695166" sldId="267"/>
            <ac:spMk id="22" creationId="{B2F89080-AAF1-8EF7-A7AC-5B7EFA47D5C8}"/>
          </ac:spMkLst>
        </pc:spChg>
        <pc:spChg chg="add mod">
          <ac:chgData name="Hui Li" userId="ec3be2d1-c9fc-4ef5-8c05-8d8ca9dfaab4" providerId="ADAL" clId="{B203C5AB-9EC4-41FA-9561-CCC90BC70909}" dt="2022-05-16T12:52:30.142" v="873" actId="1036"/>
          <ac:spMkLst>
            <pc:docMk/>
            <pc:sldMk cId="14695166" sldId="267"/>
            <ac:spMk id="23" creationId="{0C077182-3211-963B-96F4-40E580A7C3B5}"/>
          </ac:spMkLst>
        </pc:spChg>
        <pc:spChg chg="mod">
          <ac:chgData name="Hui Li" userId="ec3be2d1-c9fc-4ef5-8c05-8d8ca9dfaab4" providerId="ADAL" clId="{B203C5AB-9EC4-41FA-9561-CCC90BC70909}" dt="2022-05-16T12:14:24.233" v="214"/>
          <ac:spMkLst>
            <pc:docMk/>
            <pc:sldMk cId="14695166" sldId="267"/>
            <ac:spMk id="26" creationId="{40064167-EAA1-E32E-5C39-6CCBF02DAF52}"/>
          </ac:spMkLst>
        </pc:spChg>
        <pc:spChg chg="mod">
          <ac:chgData name="Hui Li" userId="ec3be2d1-c9fc-4ef5-8c05-8d8ca9dfaab4" providerId="ADAL" clId="{B203C5AB-9EC4-41FA-9561-CCC90BC70909}" dt="2022-05-16T12:39:07.823" v="619" actId="113"/>
          <ac:spMkLst>
            <pc:docMk/>
            <pc:sldMk cId="14695166" sldId="267"/>
            <ac:spMk id="27" creationId="{4F3EFB42-6713-E7F6-9441-8BD675893D8F}"/>
          </ac:spMkLst>
        </pc:spChg>
        <pc:spChg chg="add mod ord">
          <ac:chgData name="Hui Li" userId="ec3be2d1-c9fc-4ef5-8c05-8d8ca9dfaab4" providerId="ADAL" clId="{B203C5AB-9EC4-41FA-9561-CCC90BC70909}" dt="2022-05-16T13:40:52.850" v="1454" actId="207"/>
          <ac:spMkLst>
            <pc:docMk/>
            <pc:sldMk cId="14695166" sldId="267"/>
            <ac:spMk id="29" creationId="{0E11DDFA-1AE9-D65B-3D45-93414938758E}"/>
          </ac:spMkLst>
        </pc:spChg>
        <pc:spChg chg="add mod">
          <ac:chgData name="Hui Li" userId="ec3be2d1-c9fc-4ef5-8c05-8d8ca9dfaab4" providerId="ADAL" clId="{B203C5AB-9EC4-41FA-9561-CCC90BC70909}" dt="2022-05-16T12:52:46.511" v="874" actId="164"/>
          <ac:spMkLst>
            <pc:docMk/>
            <pc:sldMk cId="14695166" sldId="267"/>
            <ac:spMk id="36" creationId="{BE633901-7F8A-1490-9BFA-D0D0D7D9EE52}"/>
          </ac:spMkLst>
        </pc:spChg>
        <pc:spChg chg="add mod">
          <ac:chgData name="Hui Li" userId="ec3be2d1-c9fc-4ef5-8c05-8d8ca9dfaab4" providerId="ADAL" clId="{B203C5AB-9EC4-41FA-9561-CCC90BC70909}" dt="2022-05-16T13:00:52.443" v="1018" actId="1076"/>
          <ac:spMkLst>
            <pc:docMk/>
            <pc:sldMk cId="14695166" sldId="267"/>
            <ac:spMk id="38" creationId="{399FAACA-7714-757B-AFA0-D8E51C35E565}"/>
          </ac:spMkLst>
        </pc:spChg>
        <pc:spChg chg="add del mod">
          <ac:chgData name="Hui Li" userId="ec3be2d1-c9fc-4ef5-8c05-8d8ca9dfaab4" providerId="ADAL" clId="{B203C5AB-9EC4-41FA-9561-CCC90BC70909}" dt="2022-05-16T13:34:44.965" v="1449" actId="478"/>
          <ac:spMkLst>
            <pc:docMk/>
            <pc:sldMk cId="14695166" sldId="267"/>
            <ac:spMk id="39" creationId="{430570A3-9155-EEC8-FBF6-7396D534EDC9}"/>
          </ac:spMkLst>
        </pc:spChg>
        <pc:grpChg chg="add del mod">
          <ac:chgData name="Hui Li" userId="ec3be2d1-c9fc-4ef5-8c05-8d8ca9dfaab4" providerId="ADAL" clId="{B203C5AB-9EC4-41FA-9561-CCC90BC70909}" dt="2022-05-16T12:31:18.785" v="486" actId="165"/>
          <ac:grpSpMkLst>
            <pc:docMk/>
            <pc:sldMk cId="14695166" sldId="267"/>
            <ac:grpSpMk id="4" creationId="{81E2072B-1011-6E8A-D617-0F51BEBC3B74}"/>
          </ac:grpSpMkLst>
        </pc:grpChg>
        <pc:grpChg chg="add mod">
          <ac:chgData name="Hui Li" userId="ec3be2d1-c9fc-4ef5-8c05-8d8ca9dfaab4" providerId="ADAL" clId="{B203C5AB-9EC4-41FA-9561-CCC90BC70909}" dt="2022-05-16T12:52:30.142" v="873" actId="1036"/>
          <ac:grpSpMkLst>
            <pc:docMk/>
            <pc:sldMk cId="14695166" sldId="267"/>
            <ac:grpSpMk id="20" creationId="{15BDB75F-6A88-A386-0C5F-4DF37BA81A74}"/>
          </ac:grpSpMkLst>
        </pc:grpChg>
        <pc:grpChg chg="add mod">
          <ac:chgData name="Hui Li" userId="ec3be2d1-c9fc-4ef5-8c05-8d8ca9dfaab4" providerId="ADAL" clId="{B203C5AB-9EC4-41FA-9561-CCC90BC70909}" dt="2022-05-16T12:52:30.142" v="873" actId="1036"/>
          <ac:grpSpMkLst>
            <pc:docMk/>
            <pc:sldMk cId="14695166" sldId="267"/>
            <ac:grpSpMk id="25" creationId="{F1B21CEE-1093-FDEC-6A79-0BF378041B55}"/>
          </ac:grpSpMkLst>
        </pc:grpChg>
        <pc:grpChg chg="add mod">
          <ac:chgData name="Hui Li" userId="ec3be2d1-c9fc-4ef5-8c05-8d8ca9dfaab4" providerId="ADAL" clId="{B203C5AB-9EC4-41FA-9561-CCC90BC70909}" dt="2022-05-16T12:34:18.562" v="549" actId="164"/>
          <ac:grpSpMkLst>
            <pc:docMk/>
            <pc:sldMk cId="14695166" sldId="267"/>
            <ac:grpSpMk id="34" creationId="{45FD6B45-15F6-2149-D02A-1315B64AAED2}"/>
          </ac:grpSpMkLst>
        </pc:grpChg>
        <pc:grpChg chg="add mod">
          <ac:chgData name="Hui Li" userId="ec3be2d1-c9fc-4ef5-8c05-8d8ca9dfaab4" providerId="ADAL" clId="{B203C5AB-9EC4-41FA-9561-CCC90BC70909}" dt="2022-05-16T12:52:46.511" v="874" actId="164"/>
          <ac:grpSpMkLst>
            <pc:docMk/>
            <pc:sldMk cId="14695166" sldId="267"/>
            <ac:grpSpMk id="35" creationId="{EA763EEC-13B9-7723-EEEE-44A91C5EABAE}"/>
          </ac:grpSpMkLst>
        </pc:grpChg>
        <pc:grpChg chg="add mod">
          <ac:chgData name="Hui Li" userId="ec3be2d1-c9fc-4ef5-8c05-8d8ca9dfaab4" providerId="ADAL" clId="{B203C5AB-9EC4-41FA-9561-CCC90BC70909}" dt="2022-05-16T12:52:53.586" v="882" actId="1038"/>
          <ac:grpSpMkLst>
            <pc:docMk/>
            <pc:sldMk cId="14695166" sldId="267"/>
            <ac:grpSpMk id="37" creationId="{D6277C5F-010D-98B3-18BD-E00731838CFF}"/>
          </ac:grpSpMkLst>
        </pc:grpChg>
        <pc:graphicFrameChg chg="add del mod modGraphic">
          <ac:chgData name="Hui Li" userId="ec3be2d1-c9fc-4ef5-8c05-8d8ca9dfaab4" providerId="ADAL" clId="{B203C5AB-9EC4-41FA-9561-CCC90BC70909}" dt="2022-05-16T12:33:34.489" v="535" actId="21"/>
          <ac:graphicFrameMkLst>
            <pc:docMk/>
            <pc:sldMk cId="14695166" sldId="267"/>
            <ac:graphicFrameMk id="28" creationId="{37BCA85E-EEA0-982A-F86C-3B06BB1819C2}"/>
          </ac:graphicFrameMkLst>
        </pc:graphicFrameChg>
        <pc:graphicFrameChg chg="add del mod">
          <ac:chgData name="Hui Li" userId="ec3be2d1-c9fc-4ef5-8c05-8d8ca9dfaab4" providerId="ADAL" clId="{B203C5AB-9EC4-41FA-9561-CCC90BC70909}" dt="2022-05-16T12:32:37.254" v="516" actId="478"/>
          <ac:graphicFrameMkLst>
            <pc:docMk/>
            <pc:sldMk cId="14695166" sldId="267"/>
            <ac:graphicFrameMk id="30" creationId="{535F7B65-9A38-A74F-42FD-1C42165D0DCB}"/>
          </ac:graphicFrameMkLst>
        </pc:graphicFrameChg>
        <pc:picChg chg="add del mod">
          <ac:chgData name="Hui Li" userId="ec3be2d1-c9fc-4ef5-8c05-8d8ca9dfaab4" providerId="ADAL" clId="{B203C5AB-9EC4-41FA-9561-CCC90BC70909}" dt="2022-05-16T12:32:45.327" v="519" actId="478"/>
          <ac:picMkLst>
            <pc:docMk/>
            <pc:sldMk cId="14695166" sldId="267"/>
            <ac:picMk id="31" creationId="{938A9AE1-6414-5F4C-005A-694637C01C8A}"/>
          </ac:picMkLst>
        </pc:picChg>
        <pc:picChg chg="del mod">
          <ac:chgData name="Hui Li" userId="ec3be2d1-c9fc-4ef5-8c05-8d8ca9dfaab4" providerId="ADAL" clId="{B203C5AB-9EC4-41FA-9561-CCC90BC70909}" dt="2022-05-16T12:33:00.151" v="522" actId="478"/>
          <ac:picMkLst>
            <pc:docMk/>
            <pc:sldMk cId="14695166" sldId="267"/>
            <ac:picMk id="32" creationId="{F14C1544-D1F8-1673-2A9A-BB43BEC4C9B2}"/>
          </ac:picMkLst>
        </pc:picChg>
        <pc:picChg chg="add mod">
          <ac:chgData name="Hui Li" userId="ec3be2d1-c9fc-4ef5-8c05-8d8ca9dfaab4" providerId="ADAL" clId="{B203C5AB-9EC4-41FA-9561-CCC90BC70909}" dt="2022-05-16T12:33:27.638" v="533" actId="164"/>
          <ac:picMkLst>
            <pc:docMk/>
            <pc:sldMk cId="14695166" sldId="267"/>
            <ac:picMk id="33" creationId="{1D05EA4B-E197-4E16-B979-0AC270892BD8}"/>
          </ac:picMkLst>
        </pc:picChg>
        <pc:cxnChg chg="mod topLvl">
          <ac:chgData name="Hui Li" userId="ec3be2d1-c9fc-4ef5-8c05-8d8ca9dfaab4" providerId="ADAL" clId="{B203C5AB-9EC4-41FA-9561-CCC90BC70909}" dt="2022-05-16T12:52:46.511" v="874" actId="164"/>
          <ac:cxnSpMkLst>
            <pc:docMk/>
            <pc:sldMk cId="14695166" sldId="267"/>
            <ac:cxnSpMk id="15" creationId="{15F3FBD2-4CF7-1C92-5AC1-879F0F3435E7}"/>
          </ac:cxnSpMkLst>
        </pc:cxnChg>
        <pc:cxnChg chg="mod topLvl">
          <ac:chgData name="Hui Li" userId="ec3be2d1-c9fc-4ef5-8c05-8d8ca9dfaab4" providerId="ADAL" clId="{B203C5AB-9EC4-41FA-9561-CCC90BC70909}" dt="2022-05-16T12:52:46.511" v="874" actId="164"/>
          <ac:cxnSpMkLst>
            <pc:docMk/>
            <pc:sldMk cId="14695166" sldId="267"/>
            <ac:cxnSpMk id="16" creationId="{DFAAA73B-D186-AFC0-943E-399DA37D3922}"/>
          </ac:cxnSpMkLst>
        </pc:cxnChg>
        <pc:cxnChg chg="add mod">
          <ac:chgData name="Hui Li" userId="ec3be2d1-c9fc-4ef5-8c05-8d8ca9dfaab4" providerId="ADAL" clId="{B203C5AB-9EC4-41FA-9561-CCC90BC70909}" dt="2022-05-16T12:52:30.142" v="873" actId="1036"/>
          <ac:cxnSpMkLst>
            <pc:docMk/>
            <pc:sldMk cId="14695166" sldId="267"/>
            <ac:cxnSpMk id="18" creationId="{70519783-1D83-8DA1-17D2-67836E8698C4}"/>
          </ac:cxnSpMkLst>
        </pc:cxnChg>
        <pc:cxnChg chg="add mod">
          <ac:chgData name="Hui Li" userId="ec3be2d1-c9fc-4ef5-8c05-8d8ca9dfaab4" providerId="ADAL" clId="{B203C5AB-9EC4-41FA-9561-CCC90BC70909}" dt="2022-05-16T12:52:30.142" v="873" actId="1036"/>
          <ac:cxnSpMkLst>
            <pc:docMk/>
            <pc:sldMk cId="14695166" sldId="267"/>
            <ac:cxnSpMk id="19" creationId="{C4E8DA4F-6E82-5EA4-C3EC-DF49256636D9}"/>
          </ac:cxnSpMkLst>
        </pc:cxnChg>
        <pc:cxnChg chg="add mod">
          <ac:chgData name="Hui Li" userId="ec3be2d1-c9fc-4ef5-8c05-8d8ca9dfaab4" providerId="ADAL" clId="{B203C5AB-9EC4-41FA-9561-CCC90BC70909}" dt="2022-05-16T12:52:30.142" v="873" actId="1036"/>
          <ac:cxnSpMkLst>
            <pc:docMk/>
            <pc:sldMk cId="14695166" sldId="267"/>
            <ac:cxnSpMk id="24" creationId="{CCE34427-62A9-EE4D-B6B0-FC684F942A92}"/>
          </ac:cxnSpMkLst>
        </pc:cxnChg>
      </pc:sldChg>
      <pc:sldChg chg="addSp modSp new mod ord">
        <pc:chgData name="Hui Li" userId="ec3be2d1-c9fc-4ef5-8c05-8d8ca9dfaab4" providerId="ADAL" clId="{B203C5AB-9EC4-41FA-9561-CCC90BC70909}" dt="2022-05-16T13:38:14.472" v="1451" actId="207"/>
        <pc:sldMkLst>
          <pc:docMk/>
          <pc:sldMk cId="2541016278" sldId="268"/>
        </pc:sldMkLst>
        <pc:graphicFrameChg chg="add mod modGraphic">
          <ac:chgData name="Hui Li" userId="ec3be2d1-c9fc-4ef5-8c05-8d8ca9dfaab4" providerId="ADAL" clId="{B203C5AB-9EC4-41FA-9561-CCC90BC70909}" dt="2022-05-16T13:38:14.472" v="1451" actId="207"/>
          <ac:graphicFrameMkLst>
            <pc:docMk/>
            <pc:sldMk cId="2541016278" sldId="268"/>
            <ac:graphicFrameMk id="2" creationId="{A8DF4C47-BE8B-1727-6EE6-F7914E97D088}"/>
          </ac:graphicFrameMkLst>
        </pc:graphicFrameChg>
      </pc:sldChg>
      <pc:sldChg chg="addSp delSp modSp new mod modNotesTx">
        <pc:chgData name="Hui Li" userId="ec3be2d1-c9fc-4ef5-8c05-8d8ca9dfaab4" providerId="ADAL" clId="{B203C5AB-9EC4-41FA-9561-CCC90BC70909}" dt="2022-05-16T13:36:36.974" v="1450" actId="255"/>
        <pc:sldMkLst>
          <pc:docMk/>
          <pc:sldMk cId="1249087820" sldId="269"/>
        </pc:sldMkLst>
        <pc:spChg chg="add mod">
          <ac:chgData name="Hui Li" userId="ec3be2d1-c9fc-4ef5-8c05-8d8ca9dfaab4" providerId="ADAL" clId="{B203C5AB-9EC4-41FA-9561-CCC90BC70909}" dt="2022-05-16T13:22:09.656" v="1291" actId="207"/>
          <ac:spMkLst>
            <pc:docMk/>
            <pc:sldMk cId="1249087820" sldId="269"/>
            <ac:spMk id="4" creationId="{8E7AC20C-48BC-C7FD-F360-C4E21BB13C17}"/>
          </ac:spMkLst>
        </pc:spChg>
        <pc:spChg chg="add mod">
          <ac:chgData name="Hui Li" userId="ec3be2d1-c9fc-4ef5-8c05-8d8ca9dfaab4" providerId="ADAL" clId="{B203C5AB-9EC4-41FA-9561-CCC90BC70909}" dt="2022-05-16T13:36:36.974" v="1450" actId="255"/>
          <ac:spMkLst>
            <pc:docMk/>
            <pc:sldMk cId="1249087820" sldId="269"/>
            <ac:spMk id="6" creationId="{5604712A-E5C7-77EE-5301-BCD9466130EF}"/>
          </ac:spMkLst>
        </pc:spChg>
        <pc:spChg chg="add del mod">
          <ac:chgData name="Hui Li" userId="ec3be2d1-c9fc-4ef5-8c05-8d8ca9dfaab4" providerId="ADAL" clId="{B203C5AB-9EC4-41FA-9561-CCC90BC70909}" dt="2022-05-16T13:34:40.495" v="1448" actId="478"/>
          <ac:spMkLst>
            <pc:docMk/>
            <pc:sldMk cId="1249087820" sldId="269"/>
            <ac:spMk id="7" creationId="{C4356175-DB9C-6115-82B3-1C78ECE88F2E}"/>
          </ac:spMkLst>
        </pc:spChg>
        <pc:picChg chg="add mod">
          <ac:chgData name="Hui Li" userId="ec3be2d1-c9fc-4ef5-8c05-8d8ca9dfaab4" providerId="ADAL" clId="{B203C5AB-9EC4-41FA-9561-CCC90BC70909}" dt="2022-05-16T13:33:14.525" v="1432" actId="1038"/>
          <ac:picMkLst>
            <pc:docMk/>
            <pc:sldMk cId="1249087820" sldId="269"/>
            <ac:picMk id="3" creationId="{9CD2AC79-DC7E-59D3-864D-9E54B4BC5481}"/>
          </ac:picMkLst>
        </pc:picChg>
      </pc:sldChg>
      <pc:sldChg chg="addSp modSp new mod modNotesTx">
        <pc:chgData name="Hui Li" userId="ec3be2d1-c9fc-4ef5-8c05-8d8ca9dfaab4" providerId="ADAL" clId="{B203C5AB-9EC4-41FA-9561-CCC90BC70909}" dt="2022-05-16T23:52:05.693" v="2582" actId="1076"/>
        <pc:sldMkLst>
          <pc:docMk/>
          <pc:sldMk cId="4286772172" sldId="270"/>
        </pc:sldMkLst>
        <pc:spChg chg="add mod">
          <ac:chgData name="Hui Li" userId="ec3be2d1-c9fc-4ef5-8c05-8d8ca9dfaab4" providerId="ADAL" clId="{B203C5AB-9EC4-41FA-9561-CCC90BC70909}" dt="2022-05-16T23:52:05.693" v="2582" actId="1076"/>
          <ac:spMkLst>
            <pc:docMk/>
            <pc:sldMk cId="4286772172" sldId="270"/>
            <ac:spMk id="2" creationId="{E07DC962-9DB4-DD35-E342-8A14ECC49DF8}"/>
          </ac:spMkLst>
        </pc:spChg>
      </pc:sldChg>
    </pc:docChg>
  </pc:docChgLst>
  <pc:docChgLst>
    <pc:chgData name="Hui Li" userId="ec3be2d1-c9fc-4ef5-8c05-8d8ca9dfaab4" providerId="ADAL" clId="{52855764-3F8C-415E-A34C-84EE33ED3389}"/>
    <pc:docChg chg="undo custSel addSld delSld modSld sldOrd">
      <pc:chgData name="Hui Li" userId="ec3be2d1-c9fc-4ef5-8c05-8d8ca9dfaab4" providerId="ADAL" clId="{52855764-3F8C-415E-A34C-84EE33ED3389}" dt="2022-05-13T08:34:10.710" v="5131"/>
      <pc:docMkLst>
        <pc:docMk/>
      </pc:docMkLst>
      <pc:sldChg chg="addSp delSp modSp new del mod">
        <pc:chgData name="Hui Li" userId="ec3be2d1-c9fc-4ef5-8c05-8d8ca9dfaab4" providerId="ADAL" clId="{52855764-3F8C-415E-A34C-84EE33ED3389}" dt="2022-05-12T23:24:35.216" v="881" actId="47"/>
        <pc:sldMkLst>
          <pc:docMk/>
          <pc:sldMk cId="2284961033" sldId="256"/>
        </pc:sldMkLst>
        <pc:spChg chg="add mod">
          <ac:chgData name="Hui Li" userId="ec3be2d1-c9fc-4ef5-8c05-8d8ca9dfaab4" providerId="ADAL" clId="{52855764-3F8C-415E-A34C-84EE33ED3389}" dt="2022-05-11T11:46:45.834" v="225" actId="1076"/>
          <ac:spMkLst>
            <pc:docMk/>
            <pc:sldMk cId="2284961033" sldId="256"/>
            <ac:spMk id="2" creationId="{A14044B1-6E13-7FA2-27B1-BC58CC170B3C}"/>
          </ac:spMkLst>
        </pc:spChg>
        <pc:spChg chg="add del mod">
          <ac:chgData name="Hui Li" userId="ec3be2d1-c9fc-4ef5-8c05-8d8ca9dfaab4" providerId="ADAL" clId="{52855764-3F8C-415E-A34C-84EE33ED3389}" dt="2022-05-11T11:22:08.587" v="126" actId="478"/>
          <ac:spMkLst>
            <pc:docMk/>
            <pc:sldMk cId="2284961033" sldId="256"/>
            <ac:spMk id="3" creationId="{F8695CF1-53DA-1374-D93E-810E0EB26929}"/>
          </ac:spMkLst>
        </pc:spChg>
        <pc:spChg chg="add del mod">
          <ac:chgData name="Hui Li" userId="ec3be2d1-c9fc-4ef5-8c05-8d8ca9dfaab4" providerId="ADAL" clId="{52855764-3F8C-415E-A34C-84EE33ED3389}" dt="2022-05-11T11:22:10.143" v="127" actId="478"/>
          <ac:spMkLst>
            <pc:docMk/>
            <pc:sldMk cId="2284961033" sldId="256"/>
            <ac:spMk id="4" creationId="{B8D0B140-9E99-6883-C4D2-4DE9000028FD}"/>
          </ac:spMkLst>
        </pc:spChg>
        <pc:spChg chg="add mod">
          <ac:chgData name="Hui Li" userId="ec3be2d1-c9fc-4ef5-8c05-8d8ca9dfaab4" providerId="ADAL" clId="{52855764-3F8C-415E-A34C-84EE33ED3389}" dt="2022-05-11T11:48:00.591" v="240" actId="1076"/>
          <ac:spMkLst>
            <pc:docMk/>
            <pc:sldMk cId="2284961033" sldId="256"/>
            <ac:spMk id="5" creationId="{7230C2FE-067D-106C-7B14-86FDE050C965}"/>
          </ac:spMkLst>
        </pc:spChg>
        <pc:spChg chg="add mod">
          <ac:chgData name="Hui Li" userId="ec3be2d1-c9fc-4ef5-8c05-8d8ca9dfaab4" providerId="ADAL" clId="{52855764-3F8C-415E-A34C-84EE33ED3389}" dt="2022-05-11T11:48:09.232" v="243" actId="1076"/>
          <ac:spMkLst>
            <pc:docMk/>
            <pc:sldMk cId="2284961033" sldId="256"/>
            <ac:spMk id="6" creationId="{A5641157-15C8-6BB0-8A53-3DC0676AE70A}"/>
          </ac:spMkLst>
        </pc:spChg>
        <pc:spChg chg="add mod">
          <ac:chgData name="Hui Li" userId="ec3be2d1-c9fc-4ef5-8c05-8d8ca9dfaab4" providerId="ADAL" clId="{52855764-3F8C-415E-A34C-84EE33ED3389}" dt="2022-05-11T11:52:56.968" v="257" actId="1076"/>
          <ac:spMkLst>
            <pc:docMk/>
            <pc:sldMk cId="2284961033" sldId="256"/>
            <ac:spMk id="7" creationId="{D1A3BF50-EC71-F764-A988-5002AED2276B}"/>
          </ac:spMkLst>
        </pc:spChg>
        <pc:spChg chg="add mod">
          <ac:chgData name="Hui Li" userId="ec3be2d1-c9fc-4ef5-8c05-8d8ca9dfaab4" providerId="ADAL" clId="{52855764-3F8C-415E-A34C-84EE33ED3389}" dt="2022-05-12T05:28:59.767" v="397" actId="1076"/>
          <ac:spMkLst>
            <pc:docMk/>
            <pc:sldMk cId="2284961033" sldId="256"/>
            <ac:spMk id="8" creationId="{68836CDA-22CB-7841-90F8-8DEDDF1D157F}"/>
          </ac:spMkLst>
        </pc:spChg>
        <pc:spChg chg="add mod">
          <ac:chgData name="Hui Li" userId="ec3be2d1-c9fc-4ef5-8c05-8d8ca9dfaab4" providerId="ADAL" clId="{52855764-3F8C-415E-A34C-84EE33ED3389}" dt="2022-05-11T11:52:54.527" v="256" actId="1076"/>
          <ac:spMkLst>
            <pc:docMk/>
            <pc:sldMk cId="2284961033" sldId="256"/>
            <ac:spMk id="9" creationId="{E9ACC2F7-E8D0-324F-A072-94142CB8F0B1}"/>
          </ac:spMkLst>
        </pc:spChg>
        <pc:picChg chg="add mod">
          <ac:chgData name="Hui Li" userId="ec3be2d1-c9fc-4ef5-8c05-8d8ca9dfaab4" providerId="ADAL" clId="{52855764-3F8C-415E-A34C-84EE33ED3389}" dt="2022-05-12T06:08:49.131" v="404" actId="1076"/>
          <ac:picMkLst>
            <pc:docMk/>
            <pc:sldMk cId="2284961033" sldId="256"/>
            <ac:picMk id="4" creationId="{32557471-D02B-4B8E-80F3-37251207CB66}"/>
          </ac:picMkLst>
        </pc:picChg>
        <pc:picChg chg="add del">
          <ac:chgData name="Hui Li" userId="ec3be2d1-c9fc-4ef5-8c05-8d8ca9dfaab4" providerId="ADAL" clId="{52855764-3F8C-415E-A34C-84EE33ED3389}" dt="2022-05-11T11:27:17.708" v="196" actId="478"/>
          <ac:picMkLst>
            <pc:docMk/>
            <pc:sldMk cId="2284961033" sldId="256"/>
            <ac:picMk id="11" creationId="{382EC319-892C-965F-C4E3-66259AF2EF47}"/>
          </ac:picMkLst>
        </pc:picChg>
        <pc:picChg chg="add mod">
          <ac:chgData name="Hui Li" userId="ec3be2d1-c9fc-4ef5-8c05-8d8ca9dfaab4" providerId="ADAL" clId="{52855764-3F8C-415E-A34C-84EE33ED3389}" dt="2022-05-12T05:42:47.699" v="402" actId="1076"/>
          <ac:picMkLst>
            <pc:docMk/>
            <pc:sldMk cId="2284961033" sldId="256"/>
            <ac:picMk id="11" creationId="{CAD9128F-6838-4F53-5581-08ED5828C971}"/>
          </ac:picMkLst>
        </pc:picChg>
        <pc:picChg chg="add mod">
          <ac:chgData name="Hui Li" userId="ec3be2d1-c9fc-4ef5-8c05-8d8ca9dfaab4" providerId="ADAL" clId="{52855764-3F8C-415E-A34C-84EE33ED3389}" dt="2022-05-11T11:48:06.070" v="242" actId="1076"/>
          <ac:picMkLst>
            <pc:docMk/>
            <pc:sldMk cId="2284961033" sldId="256"/>
            <ac:picMk id="13" creationId="{0A97B525-AE29-FA41-2CD4-08F03C6A13E3}"/>
          </ac:picMkLst>
        </pc:picChg>
        <pc:picChg chg="add mod">
          <ac:chgData name="Hui Li" userId="ec3be2d1-c9fc-4ef5-8c05-8d8ca9dfaab4" providerId="ADAL" clId="{52855764-3F8C-415E-A34C-84EE33ED3389}" dt="2022-05-11T11:48:27.856" v="249" actId="14100"/>
          <ac:picMkLst>
            <pc:docMk/>
            <pc:sldMk cId="2284961033" sldId="256"/>
            <ac:picMk id="15" creationId="{BC26481A-BF8C-8FE7-FC8A-481569D489B6}"/>
          </ac:picMkLst>
        </pc:picChg>
        <pc:picChg chg="add del mod">
          <ac:chgData name="Hui Li" userId="ec3be2d1-c9fc-4ef5-8c05-8d8ca9dfaab4" providerId="ADAL" clId="{52855764-3F8C-415E-A34C-84EE33ED3389}" dt="2022-05-12T05:15:24.168" v="388" actId="478"/>
          <ac:picMkLst>
            <pc:docMk/>
            <pc:sldMk cId="2284961033" sldId="256"/>
            <ac:picMk id="17" creationId="{FB1B87C3-81FE-A9FD-8E87-8E776DE94FF1}"/>
          </ac:picMkLst>
        </pc:picChg>
        <pc:picChg chg="add mod">
          <ac:chgData name="Hui Li" userId="ec3be2d1-c9fc-4ef5-8c05-8d8ca9dfaab4" providerId="ADAL" clId="{52855764-3F8C-415E-A34C-84EE33ED3389}" dt="2022-05-11T11:48:02.797" v="241" actId="1076"/>
          <ac:picMkLst>
            <pc:docMk/>
            <pc:sldMk cId="2284961033" sldId="256"/>
            <ac:picMk id="19" creationId="{057E3FB8-F7A5-6F8B-C940-F6C13449067B}"/>
          </ac:picMkLst>
        </pc:picChg>
        <pc:picChg chg="add del mod">
          <ac:chgData name="Hui Li" userId="ec3be2d1-c9fc-4ef5-8c05-8d8ca9dfaab4" providerId="ADAL" clId="{52855764-3F8C-415E-A34C-84EE33ED3389}" dt="2022-05-11T11:54:01.549" v="262" actId="478"/>
          <ac:picMkLst>
            <pc:docMk/>
            <pc:sldMk cId="2284961033" sldId="256"/>
            <ac:picMk id="21" creationId="{A5D5F974-0457-C615-11AE-62751B1F8EF3}"/>
          </ac:picMkLst>
        </pc:picChg>
        <pc:picChg chg="add mod">
          <ac:chgData name="Hui Li" userId="ec3be2d1-c9fc-4ef5-8c05-8d8ca9dfaab4" providerId="ADAL" clId="{52855764-3F8C-415E-A34C-84EE33ED3389}" dt="2022-05-11T11:53:02.565" v="260" actId="1076"/>
          <ac:picMkLst>
            <pc:docMk/>
            <pc:sldMk cId="2284961033" sldId="256"/>
            <ac:picMk id="23" creationId="{77768777-91C9-F420-5372-17387BDDED07}"/>
          </ac:picMkLst>
        </pc:picChg>
        <pc:picChg chg="add del mod">
          <ac:chgData name="Hui Li" userId="ec3be2d1-c9fc-4ef5-8c05-8d8ca9dfaab4" providerId="ADAL" clId="{52855764-3F8C-415E-A34C-84EE33ED3389}" dt="2022-05-12T05:28:48.765" v="393" actId="478"/>
          <ac:picMkLst>
            <pc:docMk/>
            <pc:sldMk cId="2284961033" sldId="256"/>
            <ac:picMk id="25" creationId="{35AD2418-AEEE-DF3C-0B01-32F46461FD44}"/>
          </ac:picMkLst>
        </pc:picChg>
        <pc:cxnChg chg="add del">
          <ac:chgData name="Hui Li" userId="ec3be2d1-c9fc-4ef5-8c05-8d8ca9dfaab4" providerId="ADAL" clId="{52855764-3F8C-415E-A34C-84EE33ED3389}" dt="2022-05-11T12:00:05.486" v="273" actId="478"/>
          <ac:cxnSpMkLst>
            <pc:docMk/>
            <pc:sldMk cId="2284961033" sldId="256"/>
            <ac:cxnSpMk id="27" creationId="{3D4D05B2-F0F2-4A18-6A05-FBBA8D90CF5F}"/>
          </ac:cxnSpMkLst>
        </pc:cxnChg>
        <pc:cxnChg chg="add del mod">
          <ac:chgData name="Hui Li" userId="ec3be2d1-c9fc-4ef5-8c05-8d8ca9dfaab4" providerId="ADAL" clId="{52855764-3F8C-415E-A34C-84EE33ED3389}" dt="2022-05-11T12:00:03.932" v="272" actId="478"/>
          <ac:cxnSpMkLst>
            <pc:docMk/>
            <pc:sldMk cId="2284961033" sldId="256"/>
            <ac:cxnSpMk id="28" creationId="{75BD9A20-B71C-00D0-5548-9BCA4B33C6FD}"/>
          </ac:cxnSpMkLst>
        </pc:cxnChg>
        <pc:cxnChg chg="add mod">
          <ac:chgData name="Hui Li" userId="ec3be2d1-c9fc-4ef5-8c05-8d8ca9dfaab4" providerId="ADAL" clId="{52855764-3F8C-415E-A34C-84EE33ED3389}" dt="2022-05-11T12:00:16.330" v="285" actId="1037"/>
          <ac:cxnSpMkLst>
            <pc:docMk/>
            <pc:sldMk cId="2284961033" sldId="256"/>
            <ac:cxnSpMk id="30" creationId="{78CC553B-539A-0FCA-4554-0000BB5D36F6}"/>
          </ac:cxnSpMkLst>
        </pc:cxnChg>
        <pc:cxnChg chg="add mod">
          <ac:chgData name="Hui Li" userId="ec3be2d1-c9fc-4ef5-8c05-8d8ca9dfaab4" providerId="ADAL" clId="{52855764-3F8C-415E-A34C-84EE33ED3389}" dt="2022-05-11T12:00:21.054" v="287" actId="1076"/>
          <ac:cxnSpMkLst>
            <pc:docMk/>
            <pc:sldMk cId="2284961033" sldId="256"/>
            <ac:cxnSpMk id="31" creationId="{6B36FCD7-A4AD-D258-555E-1A2B95BCDB97}"/>
          </ac:cxnSpMkLst>
        </pc:cxnChg>
      </pc:sldChg>
      <pc:sldChg chg="addSp delSp modSp new del mod">
        <pc:chgData name="Hui Li" userId="ec3be2d1-c9fc-4ef5-8c05-8d8ca9dfaab4" providerId="ADAL" clId="{52855764-3F8C-415E-A34C-84EE33ED3389}" dt="2022-05-12T23:24:37.159" v="882" actId="47"/>
        <pc:sldMkLst>
          <pc:docMk/>
          <pc:sldMk cId="2358571751" sldId="257"/>
        </pc:sldMkLst>
        <pc:spChg chg="add mod">
          <ac:chgData name="Hui Li" userId="ec3be2d1-c9fc-4ef5-8c05-8d8ca9dfaab4" providerId="ADAL" clId="{52855764-3F8C-415E-A34C-84EE33ED3389}" dt="2022-05-12T02:42:07.430" v="334" actId="20577"/>
          <ac:spMkLst>
            <pc:docMk/>
            <pc:sldMk cId="2358571751" sldId="257"/>
            <ac:spMk id="2" creationId="{C0EBA3ED-832B-EBCC-AB6E-3810EC4CDFF8}"/>
          </ac:spMkLst>
        </pc:spChg>
        <pc:spChg chg="add mod">
          <ac:chgData name="Hui Li" userId="ec3be2d1-c9fc-4ef5-8c05-8d8ca9dfaab4" providerId="ADAL" clId="{52855764-3F8C-415E-A34C-84EE33ED3389}" dt="2022-05-12T05:02:06.946" v="383" actId="1076"/>
          <ac:spMkLst>
            <pc:docMk/>
            <pc:sldMk cId="2358571751" sldId="257"/>
            <ac:spMk id="5" creationId="{5DFA412E-FA29-4C97-A5A2-4CB5780C34FA}"/>
          </ac:spMkLst>
        </pc:spChg>
        <pc:spChg chg="add mod">
          <ac:chgData name="Hui Li" userId="ec3be2d1-c9fc-4ef5-8c05-8d8ca9dfaab4" providerId="ADAL" clId="{52855764-3F8C-415E-A34C-84EE33ED3389}" dt="2022-05-12T04:56:32.179" v="364" actId="20577"/>
          <ac:spMkLst>
            <pc:docMk/>
            <pc:sldMk cId="2358571751" sldId="257"/>
            <ac:spMk id="8" creationId="{171624C6-1C37-EF19-81A6-939491888490}"/>
          </ac:spMkLst>
        </pc:spChg>
        <pc:picChg chg="add del mod">
          <ac:chgData name="Hui Li" userId="ec3be2d1-c9fc-4ef5-8c05-8d8ca9dfaab4" providerId="ADAL" clId="{52855764-3F8C-415E-A34C-84EE33ED3389}" dt="2022-05-12T05:01:17.196" v="375" actId="478"/>
          <ac:picMkLst>
            <pc:docMk/>
            <pc:sldMk cId="2358571751" sldId="257"/>
            <ac:picMk id="4" creationId="{AC4ACF39-3476-91C5-259E-000CAFA2663A}"/>
          </ac:picMkLst>
        </pc:picChg>
        <pc:picChg chg="add del mod">
          <ac:chgData name="Hui Li" userId="ec3be2d1-c9fc-4ef5-8c05-8d8ca9dfaab4" providerId="ADAL" clId="{52855764-3F8C-415E-A34C-84EE33ED3389}" dt="2022-05-12T05:00:40.968" v="370" actId="478"/>
          <ac:picMkLst>
            <pc:docMk/>
            <pc:sldMk cId="2358571751" sldId="257"/>
            <ac:picMk id="7" creationId="{EC24E508-DA89-C9C3-9185-D7347CBE7E82}"/>
          </ac:picMkLst>
        </pc:picChg>
        <pc:picChg chg="add del mod">
          <ac:chgData name="Hui Li" userId="ec3be2d1-c9fc-4ef5-8c05-8d8ca9dfaab4" providerId="ADAL" clId="{52855764-3F8C-415E-A34C-84EE33ED3389}" dt="2022-05-12T04:56:34.505" v="365" actId="478"/>
          <ac:picMkLst>
            <pc:docMk/>
            <pc:sldMk cId="2358571751" sldId="257"/>
            <ac:picMk id="9" creationId="{A5E7D794-EBFC-72B4-652F-FF48C85C04DF}"/>
          </ac:picMkLst>
        </pc:picChg>
        <pc:picChg chg="add mod">
          <ac:chgData name="Hui Li" userId="ec3be2d1-c9fc-4ef5-8c05-8d8ca9dfaab4" providerId="ADAL" clId="{52855764-3F8C-415E-A34C-84EE33ED3389}" dt="2022-05-12T05:30:33.586" v="399" actId="1076"/>
          <ac:picMkLst>
            <pc:docMk/>
            <pc:sldMk cId="2358571751" sldId="257"/>
            <ac:picMk id="11" creationId="{0A78DFDC-6D7D-C047-2E4F-7ED53A33811B}"/>
          </ac:picMkLst>
        </pc:picChg>
        <pc:picChg chg="add mod">
          <ac:chgData name="Hui Li" userId="ec3be2d1-c9fc-4ef5-8c05-8d8ca9dfaab4" providerId="ADAL" clId="{52855764-3F8C-415E-A34C-84EE33ED3389}" dt="2022-05-12T05:29:45.429" v="398" actId="1076"/>
          <ac:picMkLst>
            <pc:docMk/>
            <pc:sldMk cId="2358571751" sldId="257"/>
            <ac:picMk id="13" creationId="{2DE7DA74-88EB-67DC-682C-872C20C3ED21}"/>
          </ac:picMkLst>
        </pc:picChg>
        <pc:picChg chg="add mod">
          <ac:chgData name="Hui Li" userId="ec3be2d1-c9fc-4ef5-8c05-8d8ca9dfaab4" providerId="ADAL" clId="{52855764-3F8C-415E-A34C-84EE33ED3389}" dt="2022-05-12T05:01:46.660" v="382" actId="1076"/>
          <ac:picMkLst>
            <pc:docMk/>
            <pc:sldMk cId="2358571751" sldId="257"/>
            <ac:picMk id="15" creationId="{C222B3EF-8C70-9733-32CC-B110C7A89456}"/>
          </ac:picMkLst>
        </pc:picChg>
        <pc:picChg chg="add mod">
          <ac:chgData name="Hui Li" userId="ec3be2d1-c9fc-4ef5-8c05-8d8ca9dfaab4" providerId="ADAL" clId="{52855764-3F8C-415E-A34C-84EE33ED3389}" dt="2022-05-12T05:01:43.821" v="381" actId="1076"/>
          <ac:picMkLst>
            <pc:docMk/>
            <pc:sldMk cId="2358571751" sldId="257"/>
            <ac:picMk id="17" creationId="{62219B04-6CB2-A901-8B37-970B921E0F55}"/>
          </ac:picMkLst>
        </pc:picChg>
      </pc:sldChg>
      <pc:sldChg chg="addSp delSp modSp new mod">
        <pc:chgData name="Hui Li" userId="ec3be2d1-c9fc-4ef5-8c05-8d8ca9dfaab4" providerId="ADAL" clId="{52855764-3F8C-415E-A34C-84EE33ED3389}" dt="2022-05-13T07:29:54.081" v="4075" actId="1038"/>
        <pc:sldMkLst>
          <pc:docMk/>
          <pc:sldMk cId="3543460506" sldId="258"/>
        </pc:sldMkLst>
        <pc:spChg chg="add mod ord">
          <ac:chgData name="Hui Li" userId="ec3be2d1-c9fc-4ef5-8c05-8d8ca9dfaab4" providerId="ADAL" clId="{52855764-3F8C-415E-A34C-84EE33ED3389}" dt="2022-05-12T06:24:25.315" v="432" actId="164"/>
          <ac:spMkLst>
            <pc:docMk/>
            <pc:sldMk cId="3543460506" sldId="258"/>
            <ac:spMk id="2" creationId="{1848E8FB-A427-343A-0553-0B34FB0B9CF7}"/>
          </ac:spMkLst>
        </pc:spChg>
        <pc:spChg chg="add mod ord">
          <ac:chgData name="Hui Li" userId="ec3be2d1-c9fc-4ef5-8c05-8d8ca9dfaab4" providerId="ADAL" clId="{52855764-3F8C-415E-A34C-84EE33ED3389}" dt="2022-05-12T06:30:44.576" v="446" actId="1076"/>
          <ac:spMkLst>
            <pc:docMk/>
            <pc:sldMk cId="3543460506" sldId="258"/>
            <ac:spMk id="3" creationId="{81DAAB25-C9E3-4896-138B-06926380DC26}"/>
          </ac:spMkLst>
        </pc:spChg>
        <pc:spChg chg="add mod ord">
          <ac:chgData name="Hui Li" userId="ec3be2d1-c9fc-4ef5-8c05-8d8ca9dfaab4" providerId="ADAL" clId="{52855764-3F8C-415E-A34C-84EE33ED3389}" dt="2022-05-12T06:36:42.440" v="458" actId="164"/>
          <ac:spMkLst>
            <pc:docMk/>
            <pc:sldMk cId="3543460506" sldId="258"/>
            <ac:spMk id="4" creationId="{0C97965D-C94E-B23A-85EF-9FE9FDBA1257}"/>
          </ac:spMkLst>
        </pc:spChg>
        <pc:spChg chg="add mod ord">
          <ac:chgData name="Hui Li" userId="ec3be2d1-c9fc-4ef5-8c05-8d8ca9dfaab4" providerId="ADAL" clId="{52855764-3F8C-415E-A34C-84EE33ED3389}" dt="2022-05-12T06:42:14.480" v="471" actId="164"/>
          <ac:spMkLst>
            <pc:docMk/>
            <pc:sldMk cId="3543460506" sldId="258"/>
            <ac:spMk id="5" creationId="{48ED2B49-E791-6525-F87F-6FB56FAB1D91}"/>
          </ac:spMkLst>
        </pc:spChg>
        <pc:spChg chg="add mod">
          <ac:chgData name="Hui Li" userId="ec3be2d1-c9fc-4ef5-8c05-8d8ca9dfaab4" providerId="ADAL" clId="{52855764-3F8C-415E-A34C-84EE33ED3389}" dt="2022-05-12T23:28:58.105" v="980" actId="1076"/>
          <ac:spMkLst>
            <pc:docMk/>
            <pc:sldMk cId="3543460506" sldId="258"/>
            <ac:spMk id="23" creationId="{B452BB5D-BE66-6197-0717-32AC67D29A36}"/>
          </ac:spMkLst>
        </pc:spChg>
        <pc:spChg chg="mod">
          <ac:chgData name="Hui Li" userId="ec3be2d1-c9fc-4ef5-8c05-8d8ca9dfaab4" providerId="ADAL" clId="{52855764-3F8C-415E-A34C-84EE33ED3389}" dt="2022-05-12T06:42:47.872" v="482" actId="571"/>
          <ac:spMkLst>
            <pc:docMk/>
            <pc:sldMk cId="3543460506" sldId="258"/>
            <ac:spMk id="28" creationId="{AB4E4650-F79E-D2A6-239F-F576819E8345}"/>
          </ac:spMkLst>
        </pc:spChg>
        <pc:spChg chg="add mod">
          <ac:chgData name="Hui Li" userId="ec3be2d1-c9fc-4ef5-8c05-8d8ca9dfaab4" providerId="ADAL" clId="{52855764-3F8C-415E-A34C-84EE33ED3389}" dt="2022-05-12T23:25:33.755" v="884" actId="164"/>
          <ac:spMkLst>
            <pc:docMk/>
            <pc:sldMk cId="3543460506" sldId="258"/>
            <ac:spMk id="32" creationId="{4F624956-9AD7-79D7-68EB-D3E530C280E7}"/>
          </ac:spMkLst>
        </pc:spChg>
        <pc:grpChg chg="add mod">
          <ac:chgData name="Hui Li" userId="ec3be2d1-c9fc-4ef5-8c05-8d8ca9dfaab4" providerId="ADAL" clId="{52855764-3F8C-415E-A34C-84EE33ED3389}" dt="2022-05-12T23:29:13.195" v="982" actId="164"/>
          <ac:grpSpMkLst>
            <pc:docMk/>
            <pc:sldMk cId="3543460506" sldId="258"/>
            <ac:grpSpMk id="8" creationId="{360A65EE-3FF9-6C1B-D8B6-956240C0878A}"/>
          </ac:grpSpMkLst>
        </pc:grpChg>
        <pc:grpChg chg="add mod">
          <ac:chgData name="Hui Li" userId="ec3be2d1-c9fc-4ef5-8c05-8d8ca9dfaab4" providerId="ADAL" clId="{52855764-3F8C-415E-A34C-84EE33ED3389}" dt="2022-05-12T23:29:07.140" v="981" actId="164"/>
          <ac:grpSpMkLst>
            <pc:docMk/>
            <pc:sldMk cId="3543460506" sldId="258"/>
            <ac:grpSpMk id="11" creationId="{888E6ACF-0D41-0069-A864-B5FD311DEFC5}"/>
          </ac:grpSpMkLst>
        </pc:grpChg>
        <pc:grpChg chg="add del mod">
          <ac:chgData name="Hui Li" userId="ec3be2d1-c9fc-4ef5-8c05-8d8ca9dfaab4" providerId="ADAL" clId="{52855764-3F8C-415E-A34C-84EE33ED3389}" dt="2022-05-12T23:25:51.403" v="886" actId="21"/>
          <ac:grpSpMkLst>
            <pc:docMk/>
            <pc:sldMk cId="3543460506" sldId="258"/>
            <ac:grpSpMk id="12" creationId="{00347610-670E-3B18-AB14-A3E8034C3464}"/>
          </ac:grpSpMkLst>
        </pc:grpChg>
        <pc:grpChg chg="add mod">
          <ac:chgData name="Hui Li" userId="ec3be2d1-c9fc-4ef5-8c05-8d8ca9dfaab4" providerId="ADAL" clId="{52855764-3F8C-415E-A34C-84EE33ED3389}" dt="2022-05-12T06:42:36.294" v="474" actId="164"/>
          <ac:grpSpMkLst>
            <pc:docMk/>
            <pc:sldMk cId="3543460506" sldId="258"/>
            <ac:grpSpMk id="18" creationId="{2F21F664-494D-F283-CE38-8F7D8AB23F16}"/>
          </ac:grpSpMkLst>
        </pc:grpChg>
        <pc:grpChg chg="add del mod">
          <ac:chgData name="Hui Li" userId="ec3be2d1-c9fc-4ef5-8c05-8d8ca9dfaab4" providerId="ADAL" clId="{52855764-3F8C-415E-A34C-84EE33ED3389}" dt="2022-05-12T23:18:45.066" v="859" actId="478"/>
          <ac:grpSpMkLst>
            <pc:docMk/>
            <pc:sldMk cId="3543460506" sldId="258"/>
            <ac:grpSpMk id="22" creationId="{4DDEA499-D2AE-3304-C7C8-72410A6486FF}"/>
          </ac:grpSpMkLst>
        </pc:grpChg>
        <pc:grpChg chg="add del mod">
          <ac:chgData name="Hui Li" userId="ec3be2d1-c9fc-4ef5-8c05-8d8ca9dfaab4" providerId="ADAL" clId="{52855764-3F8C-415E-A34C-84EE33ED3389}" dt="2022-05-12T23:25:51.403" v="886" actId="21"/>
          <ac:grpSpMkLst>
            <pc:docMk/>
            <pc:sldMk cId="3543460506" sldId="258"/>
            <ac:grpSpMk id="24" creationId="{2CDC8E4C-C77D-09DC-18A2-702DA169F0F2}"/>
          </ac:grpSpMkLst>
        </pc:grpChg>
        <pc:grpChg chg="add mod">
          <ac:chgData name="Hui Li" userId="ec3be2d1-c9fc-4ef5-8c05-8d8ca9dfaab4" providerId="ADAL" clId="{52855764-3F8C-415E-A34C-84EE33ED3389}" dt="2022-05-12T06:42:51.425" v="483" actId="164"/>
          <ac:grpSpMkLst>
            <pc:docMk/>
            <pc:sldMk cId="3543460506" sldId="258"/>
            <ac:grpSpMk id="26" creationId="{B2629E05-D6F7-FE00-32E2-7B61EEB76A69}"/>
          </ac:grpSpMkLst>
        </pc:grpChg>
        <pc:grpChg chg="add del mod">
          <ac:chgData name="Hui Li" userId="ec3be2d1-c9fc-4ef5-8c05-8d8ca9dfaab4" providerId="ADAL" clId="{52855764-3F8C-415E-A34C-84EE33ED3389}" dt="2022-05-12T23:18:43.776" v="858" actId="478"/>
          <ac:grpSpMkLst>
            <pc:docMk/>
            <pc:sldMk cId="3543460506" sldId="258"/>
            <ac:grpSpMk id="30" creationId="{A4F1F23C-349D-B3FE-DF37-F72FA8A2AA91}"/>
          </ac:grpSpMkLst>
        </pc:grpChg>
        <pc:grpChg chg="add mod">
          <ac:chgData name="Hui Li" userId="ec3be2d1-c9fc-4ef5-8c05-8d8ca9dfaab4" providerId="ADAL" clId="{52855764-3F8C-415E-A34C-84EE33ED3389}" dt="2022-05-13T07:29:35.093" v="4002" actId="1076"/>
          <ac:grpSpMkLst>
            <pc:docMk/>
            <pc:sldMk cId="3543460506" sldId="258"/>
            <ac:grpSpMk id="33" creationId="{6DC9D938-90A0-E6AE-505C-5DB3FC0A2ACD}"/>
          </ac:grpSpMkLst>
        </pc:grpChg>
        <pc:grpChg chg="add mod">
          <ac:chgData name="Hui Li" userId="ec3be2d1-c9fc-4ef5-8c05-8d8ca9dfaab4" providerId="ADAL" clId="{52855764-3F8C-415E-A34C-84EE33ED3389}" dt="2022-05-12T23:29:16.301" v="997" actId="1035"/>
          <ac:grpSpMkLst>
            <pc:docMk/>
            <pc:sldMk cId="3543460506" sldId="258"/>
            <ac:grpSpMk id="37" creationId="{48D22B78-5A6A-4B52-C83A-1EC1A2D2E186}"/>
          </ac:grpSpMkLst>
        </pc:grpChg>
        <pc:picChg chg="add mod">
          <ac:chgData name="Hui Li" userId="ec3be2d1-c9fc-4ef5-8c05-8d8ca9dfaab4" providerId="ADAL" clId="{52855764-3F8C-415E-A34C-84EE33ED3389}" dt="2022-05-12T06:15:45.779" v="422" actId="164"/>
          <ac:picMkLst>
            <pc:docMk/>
            <pc:sldMk cId="3543460506" sldId="258"/>
            <ac:picMk id="7" creationId="{1287DE93-26D5-78FE-1DF0-354F5294FF8B}"/>
          </ac:picMkLst>
        </pc:picChg>
        <pc:picChg chg="add mod ord">
          <ac:chgData name="Hui Li" userId="ec3be2d1-c9fc-4ef5-8c05-8d8ca9dfaab4" providerId="ADAL" clId="{52855764-3F8C-415E-A34C-84EE33ED3389}" dt="2022-05-12T23:25:33.755" v="884" actId="164"/>
          <ac:picMkLst>
            <pc:docMk/>
            <pc:sldMk cId="3543460506" sldId="258"/>
            <ac:picMk id="9" creationId="{F48D6773-16B3-CE67-CC5F-1557CECDCA97}"/>
          </ac:picMkLst>
        </pc:picChg>
        <pc:picChg chg="add mod">
          <ac:chgData name="Hui Li" userId="ec3be2d1-c9fc-4ef5-8c05-8d8ca9dfaab4" providerId="ADAL" clId="{52855764-3F8C-415E-A34C-84EE33ED3389}" dt="2022-05-12T06:24:25.315" v="432" actId="164"/>
          <ac:picMkLst>
            <pc:docMk/>
            <pc:sldMk cId="3543460506" sldId="258"/>
            <ac:picMk id="10" creationId="{27BB7490-CA56-EAC6-FFEF-1B2D772B5005}"/>
          </ac:picMkLst>
        </pc:picChg>
        <pc:picChg chg="add mod">
          <ac:chgData name="Hui Li" userId="ec3be2d1-c9fc-4ef5-8c05-8d8ca9dfaab4" providerId="ADAL" clId="{52855764-3F8C-415E-A34C-84EE33ED3389}" dt="2022-05-12T06:36:42.440" v="458" actId="164"/>
          <ac:picMkLst>
            <pc:docMk/>
            <pc:sldMk cId="3543460506" sldId="258"/>
            <ac:picMk id="17" creationId="{2F8FEE39-A5F7-8203-9320-60D0C3A3CC97}"/>
          </ac:picMkLst>
        </pc:picChg>
        <pc:picChg chg="add mod">
          <ac:chgData name="Hui Li" userId="ec3be2d1-c9fc-4ef5-8c05-8d8ca9dfaab4" providerId="ADAL" clId="{52855764-3F8C-415E-A34C-84EE33ED3389}" dt="2022-05-12T06:42:14.480" v="471" actId="164"/>
          <ac:picMkLst>
            <pc:docMk/>
            <pc:sldMk cId="3543460506" sldId="258"/>
            <ac:picMk id="21" creationId="{74EC7828-B4CC-EEFD-5509-ACD1534600E0}"/>
          </ac:picMkLst>
        </pc:picChg>
        <pc:picChg chg="mod">
          <ac:chgData name="Hui Li" userId="ec3be2d1-c9fc-4ef5-8c05-8d8ca9dfaab4" providerId="ADAL" clId="{52855764-3F8C-415E-A34C-84EE33ED3389}" dt="2022-05-12T06:42:47.872" v="482" actId="571"/>
          <ac:picMkLst>
            <pc:docMk/>
            <pc:sldMk cId="3543460506" sldId="258"/>
            <ac:picMk id="27" creationId="{0C72EB60-93BA-14AC-30C6-CB264A1CC18F}"/>
          </ac:picMkLst>
        </pc:picChg>
        <pc:cxnChg chg="add mod">
          <ac:chgData name="Hui Li" userId="ec3be2d1-c9fc-4ef5-8c05-8d8ca9dfaab4" providerId="ADAL" clId="{52855764-3F8C-415E-A34C-84EE33ED3389}" dt="2022-05-13T07:29:46.731" v="4047" actId="1035"/>
          <ac:cxnSpMkLst>
            <pc:docMk/>
            <pc:sldMk cId="3543460506" sldId="258"/>
            <ac:cxnSpMk id="13" creationId="{C98758C5-1913-4358-36C9-0062539CB780}"/>
          </ac:cxnSpMkLst>
        </pc:cxnChg>
        <pc:cxnChg chg="add mod">
          <ac:chgData name="Hui Li" userId="ec3be2d1-c9fc-4ef5-8c05-8d8ca9dfaab4" providerId="ADAL" clId="{52855764-3F8C-415E-A34C-84EE33ED3389}" dt="2022-05-13T07:29:54.081" v="4075" actId="1038"/>
          <ac:cxnSpMkLst>
            <pc:docMk/>
            <pc:sldMk cId="3543460506" sldId="258"/>
            <ac:cxnSpMk id="14" creationId="{311FEE42-3C68-1D73-A9C0-A9843AA61D1C}"/>
          </ac:cxnSpMkLst>
        </pc:cxnChg>
        <pc:cxnChg chg="add del mod">
          <ac:chgData name="Hui Li" userId="ec3be2d1-c9fc-4ef5-8c05-8d8ca9dfaab4" providerId="ADAL" clId="{52855764-3F8C-415E-A34C-84EE33ED3389}" dt="2022-05-12T22:49:46.190" v="852" actId="478"/>
          <ac:cxnSpMkLst>
            <pc:docMk/>
            <pc:sldMk cId="3543460506" sldId="258"/>
            <ac:cxnSpMk id="15" creationId="{F7709D23-1D5E-8E88-BD38-A9FFEECEEA40}"/>
          </ac:cxnSpMkLst>
        </pc:cxnChg>
        <pc:cxnChg chg="add mod">
          <ac:chgData name="Hui Li" userId="ec3be2d1-c9fc-4ef5-8c05-8d8ca9dfaab4" providerId="ADAL" clId="{52855764-3F8C-415E-A34C-84EE33ED3389}" dt="2022-05-12T06:42:36.294" v="474" actId="164"/>
          <ac:cxnSpMkLst>
            <pc:docMk/>
            <pc:sldMk cId="3543460506" sldId="258"/>
            <ac:cxnSpMk id="19" creationId="{961B369A-26D6-D325-75A9-F1FA9D2EF87D}"/>
          </ac:cxnSpMkLst>
        </pc:cxnChg>
        <pc:cxnChg chg="add mod">
          <ac:chgData name="Hui Li" userId="ec3be2d1-c9fc-4ef5-8c05-8d8ca9dfaab4" providerId="ADAL" clId="{52855764-3F8C-415E-A34C-84EE33ED3389}" dt="2022-05-12T23:25:33.755" v="884" actId="164"/>
          <ac:cxnSpMkLst>
            <pc:docMk/>
            <pc:sldMk cId="3543460506" sldId="258"/>
            <ac:cxnSpMk id="25" creationId="{D2F60434-1644-4C54-5C04-3FBF5E2FF108}"/>
          </ac:cxnSpMkLst>
        </pc:cxnChg>
        <pc:cxnChg chg="add mod">
          <ac:chgData name="Hui Li" userId="ec3be2d1-c9fc-4ef5-8c05-8d8ca9dfaab4" providerId="ADAL" clId="{52855764-3F8C-415E-A34C-84EE33ED3389}" dt="2022-05-12T06:42:51.425" v="483" actId="164"/>
          <ac:cxnSpMkLst>
            <pc:docMk/>
            <pc:sldMk cId="3543460506" sldId="258"/>
            <ac:cxnSpMk id="29" creationId="{462E2D26-407B-A7B5-778A-74FC0F2B7B25}"/>
          </ac:cxnSpMkLst>
        </pc:cxnChg>
        <pc:cxnChg chg="add mod">
          <ac:chgData name="Hui Li" userId="ec3be2d1-c9fc-4ef5-8c05-8d8ca9dfaab4" providerId="ADAL" clId="{52855764-3F8C-415E-A34C-84EE33ED3389}" dt="2022-05-12T23:29:07.140" v="981" actId="164"/>
          <ac:cxnSpMkLst>
            <pc:docMk/>
            <pc:sldMk cId="3543460506" sldId="258"/>
            <ac:cxnSpMk id="31" creationId="{2DB3D4EA-44C1-FA0A-D0DB-FCF0C1194F44}"/>
          </ac:cxnSpMkLst>
        </pc:cxnChg>
        <pc:cxnChg chg="add mod">
          <ac:chgData name="Hui Li" userId="ec3be2d1-c9fc-4ef5-8c05-8d8ca9dfaab4" providerId="ADAL" clId="{52855764-3F8C-415E-A34C-84EE33ED3389}" dt="2022-05-12T23:29:13.195" v="982" actId="164"/>
          <ac:cxnSpMkLst>
            <pc:docMk/>
            <pc:sldMk cId="3543460506" sldId="258"/>
            <ac:cxnSpMk id="34" creationId="{1EB89994-A3E4-2293-9826-3C2F8C9BB307}"/>
          </ac:cxnSpMkLst>
        </pc:cxnChg>
        <pc:cxnChg chg="add del mod">
          <ac:chgData name="Hui Li" userId="ec3be2d1-c9fc-4ef5-8c05-8d8ca9dfaab4" providerId="ADAL" clId="{52855764-3F8C-415E-A34C-84EE33ED3389}" dt="2022-05-12T23:26:07.162" v="891" actId="21"/>
          <ac:cxnSpMkLst>
            <pc:docMk/>
            <pc:sldMk cId="3543460506" sldId="258"/>
            <ac:cxnSpMk id="35" creationId="{3C8581B3-D96D-0C87-6280-24033C877C6D}"/>
          </ac:cxnSpMkLst>
        </pc:cxnChg>
        <pc:cxnChg chg="add mod">
          <ac:chgData name="Hui Li" userId="ec3be2d1-c9fc-4ef5-8c05-8d8ca9dfaab4" providerId="ADAL" clId="{52855764-3F8C-415E-A34C-84EE33ED3389}" dt="2022-05-12T23:25:33.755" v="884" actId="164"/>
          <ac:cxnSpMkLst>
            <pc:docMk/>
            <pc:sldMk cId="3543460506" sldId="258"/>
            <ac:cxnSpMk id="36" creationId="{4E6C517F-D878-BD4F-D237-2D1961BD2773}"/>
          </ac:cxnSpMkLst>
        </pc:cxnChg>
      </pc:sldChg>
      <pc:sldChg chg="addSp delSp modSp new mod ord modNotesTx">
        <pc:chgData name="Hui Li" userId="ec3be2d1-c9fc-4ef5-8c05-8d8ca9dfaab4" providerId="ADAL" clId="{52855764-3F8C-415E-A34C-84EE33ED3389}" dt="2022-05-13T08:34:10.710" v="5131"/>
        <pc:sldMkLst>
          <pc:docMk/>
          <pc:sldMk cId="1216946136" sldId="259"/>
        </pc:sldMkLst>
        <pc:spChg chg="add del">
          <ac:chgData name="Hui Li" userId="ec3be2d1-c9fc-4ef5-8c05-8d8ca9dfaab4" providerId="ADAL" clId="{52855764-3F8C-415E-A34C-84EE33ED3389}" dt="2022-05-13T06:13:39.561" v="2532" actId="478"/>
          <ac:spMkLst>
            <pc:docMk/>
            <pc:sldMk cId="1216946136" sldId="259"/>
            <ac:spMk id="3" creationId="{D0355EE0-7D12-4685-0FAD-C4014B2B05BC}"/>
          </ac:spMkLst>
        </pc:spChg>
        <pc:spChg chg="add mod">
          <ac:chgData name="Hui Li" userId="ec3be2d1-c9fc-4ef5-8c05-8d8ca9dfaab4" providerId="ADAL" clId="{52855764-3F8C-415E-A34C-84EE33ED3389}" dt="2022-05-13T06:13:21.926" v="2531" actId="20577"/>
          <ac:spMkLst>
            <pc:docMk/>
            <pc:sldMk cId="1216946136" sldId="259"/>
            <ac:spMk id="4" creationId="{EC571309-5A20-9E94-E7C3-4C368CEA459B}"/>
          </ac:spMkLst>
        </pc:spChg>
        <pc:spChg chg="add del mod">
          <ac:chgData name="Hui Li" userId="ec3be2d1-c9fc-4ef5-8c05-8d8ca9dfaab4" providerId="ADAL" clId="{52855764-3F8C-415E-A34C-84EE33ED3389}" dt="2022-05-13T06:13:42.219" v="2533" actId="478"/>
          <ac:spMkLst>
            <pc:docMk/>
            <pc:sldMk cId="1216946136" sldId="259"/>
            <ac:spMk id="5" creationId="{33086733-7800-8F24-7168-2D7B3674CBF4}"/>
          </ac:spMkLst>
        </pc:spChg>
        <pc:spChg chg="add mod">
          <ac:chgData name="Hui Li" userId="ec3be2d1-c9fc-4ef5-8c05-8d8ca9dfaab4" providerId="ADAL" clId="{52855764-3F8C-415E-A34C-84EE33ED3389}" dt="2022-05-13T08:22:26.796" v="4505" actId="207"/>
          <ac:spMkLst>
            <pc:docMk/>
            <pc:sldMk cId="1216946136" sldId="259"/>
            <ac:spMk id="15" creationId="{93D7F890-93D2-FA98-AE06-1FE08E0F93DB}"/>
          </ac:spMkLst>
        </pc:spChg>
        <pc:spChg chg="add mod">
          <ac:chgData name="Hui Li" userId="ec3be2d1-c9fc-4ef5-8c05-8d8ca9dfaab4" providerId="ADAL" clId="{52855764-3F8C-415E-A34C-84EE33ED3389}" dt="2022-05-13T08:23:05.394" v="4516" actId="14100"/>
          <ac:spMkLst>
            <pc:docMk/>
            <pc:sldMk cId="1216946136" sldId="259"/>
            <ac:spMk id="16" creationId="{309C7978-0DFA-98D3-7B45-CA9D240B2C30}"/>
          </ac:spMkLst>
        </pc:spChg>
        <pc:picChg chg="add del mod">
          <ac:chgData name="Hui Li" userId="ec3be2d1-c9fc-4ef5-8c05-8d8ca9dfaab4" providerId="ADAL" clId="{52855764-3F8C-415E-A34C-84EE33ED3389}" dt="2022-05-13T08:14:30.069" v="4312" actId="21"/>
          <ac:picMkLst>
            <pc:docMk/>
            <pc:sldMk cId="1216946136" sldId="259"/>
            <ac:picMk id="6" creationId="{AE754F0D-B217-4332-D04E-D6A070415F6A}"/>
          </ac:picMkLst>
        </pc:picChg>
        <pc:picChg chg="add del mod">
          <ac:chgData name="Hui Li" userId="ec3be2d1-c9fc-4ef5-8c05-8d8ca9dfaab4" providerId="ADAL" clId="{52855764-3F8C-415E-A34C-84EE33ED3389}" dt="2022-05-13T08:16:50.526" v="4392" actId="21"/>
          <ac:picMkLst>
            <pc:docMk/>
            <pc:sldMk cId="1216946136" sldId="259"/>
            <ac:picMk id="8" creationId="{CBE0F2CE-4346-1281-E18F-D9C888ED583B}"/>
          </ac:picMkLst>
        </pc:picChg>
        <pc:picChg chg="add del mod">
          <ac:chgData name="Hui Li" userId="ec3be2d1-c9fc-4ef5-8c05-8d8ca9dfaab4" providerId="ADAL" clId="{52855764-3F8C-415E-A34C-84EE33ED3389}" dt="2022-05-13T08:16:50.526" v="4392" actId="21"/>
          <ac:picMkLst>
            <pc:docMk/>
            <pc:sldMk cId="1216946136" sldId="259"/>
            <ac:picMk id="10" creationId="{86A26ED6-35D3-106B-E759-5F029F7F6E52}"/>
          </ac:picMkLst>
        </pc:picChg>
        <pc:picChg chg="add del mod">
          <ac:chgData name="Hui Li" userId="ec3be2d1-c9fc-4ef5-8c05-8d8ca9dfaab4" providerId="ADAL" clId="{52855764-3F8C-415E-A34C-84EE33ED3389}" dt="2022-05-13T08:16:50.526" v="4392" actId="21"/>
          <ac:picMkLst>
            <pc:docMk/>
            <pc:sldMk cId="1216946136" sldId="259"/>
            <ac:picMk id="12" creationId="{B5629AD0-6E41-9EC6-E8ED-B6685A044E7B}"/>
          </ac:picMkLst>
        </pc:picChg>
        <pc:picChg chg="add mod">
          <ac:chgData name="Hui Li" userId="ec3be2d1-c9fc-4ef5-8c05-8d8ca9dfaab4" providerId="ADAL" clId="{52855764-3F8C-415E-A34C-84EE33ED3389}" dt="2022-05-13T08:22:43.326" v="4508" actId="1076"/>
          <ac:picMkLst>
            <pc:docMk/>
            <pc:sldMk cId="1216946136" sldId="259"/>
            <ac:picMk id="13" creationId="{2DEB86B4-7BA9-6E82-8F0F-B3E188A5C307}"/>
          </ac:picMkLst>
        </pc:picChg>
        <pc:picChg chg="add mod">
          <ac:chgData name="Hui Li" userId="ec3be2d1-c9fc-4ef5-8c05-8d8ca9dfaab4" providerId="ADAL" clId="{52855764-3F8C-415E-A34C-84EE33ED3389}" dt="2022-05-13T08:19:25.405" v="4407" actId="1076"/>
          <ac:picMkLst>
            <pc:docMk/>
            <pc:sldMk cId="1216946136" sldId="259"/>
            <ac:picMk id="14" creationId="{A86B4414-452F-8715-D2D8-DAD53DB7F51E}"/>
          </ac:picMkLst>
        </pc:picChg>
      </pc:sldChg>
      <pc:sldChg chg="addSp delSp modSp new mod ord modNotesTx">
        <pc:chgData name="Hui Li" userId="ec3be2d1-c9fc-4ef5-8c05-8d8ca9dfaab4" providerId="ADAL" clId="{52855764-3F8C-415E-A34C-84EE33ED3389}" dt="2022-05-13T08:34:05.467" v="5129"/>
        <pc:sldMkLst>
          <pc:docMk/>
          <pc:sldMk cId="3957866282" sldId="260"/>
        </pc:sldMkLst>
        <pc:spChg chg="add mod topLvl">
          <ac:chgData name="Hui Li" userId="ec3be2d1-c9fc-4ef5-8c05-8d8ca9dfaab4" providerId="ADAL" clId="{52855764-3F8C-415E-A34C-84EE33ED3389}" dt="2022-05-13T08:23:36.591" v="4517" actId="165"/>
          <ac:spMkLst>
            <pc:docMk/>
            <pc:sldMk cId="3957866282" sldId="260"/>
            <ac:spMk id="2" creationId="{201735A6-7173-669C-8209-FB6AA4A6F378}"/>
          </ac:spMkLst>
        </pc:spChg>
        <pc:spChg chg="add mod">
          <ac:chgData name="Hui Li" userId="ec3be2d1-c9fc-4ef5-8c05-8d8ca9dfaab4" providerId="ADAL" clId="{52855764-3F8C-415E-A34C-84EE33ED3389}" dt="2022-05-13T08:23:36.591" v="4517" actId="165"/>
          <ac:spMkLst>
            <pc:docMk/>
            <pc:sldMk cId="3957866282" sldId="260"/>
            <ac:spMk id="4" creationId="{2FC7214A-A251-A033-26A7-EB404106C0AC}"/>
          </ac:spMkLst>
        </pc:spChg>
        <pc:spChg chg="add mod">
          <ac:chgData name="Hui Li" userId="ec3be2d1-c9fc-4ef5-8c05-8d8ca9dfaab4" providerId="ADAL" clId="{52855764-3F8C-415E-A34C-84EE33ED3389}" dt="2022-05-13T08:23:36.591" v="4517" actId="165"/>
          <ac:spMkLst>
            <pc:docMk/>
            <pc:sldMk cId="3957866282" sldId="260"/>
            <ac:spMk id="5" creationId="{97AD5CC6-37DD-68D7-AC6E-BA567603B382}"/>
          </ac:spMkLst>
        </pc:spChg>
        <pc:spChg chg="add del mod">
          <ac:chgData name="Hui Li" userId="ec3be2d1-c9fc-4ef5-8c05-8d8ca9dfaab4" providerId="ADAL" clId="{52855764-3F8C-415E-A34C-84EE33ED3389}" dt="2022-05-12T22:39:49.991" v="597" actId="478"/>
          <ac:spMkLst>
            <pc:docMk/>
            <pc:sldMk cId="3957866282" sldId="260"/>
            <ac:spMk id="6" creationId="{5EEED2EF-949F-1BB7-2FC7-5442BBDA26FA}"/>
          </ac:spMkLst>
        </pc:spChg>
        <pc:spChg chg="add del">
          <ac:chgData name="Hui Li" userId="ec3be2d1-c9fc-4ef5-8c05-8d8ca9dfaab4" providerId="ADAL" clId="{52855764-3F8C-415E-A34C-84EE33ED3389}" dt="2022-05-12T22:43:30.380" v="681" actId="478"/>
          <ac:spMkLst>
            <pc:docMk/>
            <pc:sldMk cId="3957866282" sldId="260"/>
            <ac:spMk id="9" creationId="{0A097E13-260B-1BD3-708E-7CFF2EFB69C2}"/>
          </ac:spMkLst>
        </pc:spChg>
        <pc:spChg chg="mod topLvl">
          <ac:chgData name="Hui Li" userId="ec3be2d1-c9fc-4ef5-8c05-8d8ca9dfaab4" providerId="ADAL" clId="{52855764-3F8C-415E-A34C-84EE33ED3389}" dt="2022-05-13T08:23:36.591" v="4517" actId="165"/>
          <ac:spMkLst>
            <pc:docMk/>
            <pc:sldMk cId="3957866282" sldId="260"/>
            <ac:spMk id="12" creationId="{82CFADF9-AE52-50D0-F49C-96B9B6981180}"/>
          </ac:spMkLst>
        </pc:spChg>
        <pc:spChg chg="add mod">
          <ac:chgData name="Hui Li" userId="ec3be2d1-c9fc-4ef5-8c05-8d8ca9dfaab4" providerId="ADAL" clId="{52855764-3F8C-415E-A34C-84EE33ED3389}" dt="2022-05-13T08:23:36.591" v="4517" actId="165"/>
          <ac:spMkLst>
            <pc:docMk/>
            <pc:sldMk cId="3957866282" sldId="260"/>
            <ac:spMk id="14" creationId="{5BB0FF14-85D9-4A48-B349-04075B648316}"/>
          </ac:spMkLst>
        </pc:spChg>
        <pc:spChg chg="add mod">
          <ac:chgData name="Hui Li" userId="ec3be2d1-c9fc-4ef5-8c05-8d8ca9dfaab4" providerId="ADAL" clId="{52855764-3F8C-415E-A34C-84EE33ED3389}" dt="2022-05-13T08:23:36.591" v="4517" actId="165"/>
          <ac:spMkLst>
            <pc:docMk/>
            <pc:sldMk cId="3957866282" sldId="260"/>
            <ac:spMk id="15" creationId="{E644093D-8C7E-C2BC-6D07-86EBE7A614E7}"/>
          </ac:spMkLst>
        </pc:spChg>
        <pc:spChg chg="add mod topLvl">
          <ac:chgData name="Hui Li" userId="ec3be2d1-c9fc-4ef5-8c05-8d8ca9dfaab4" providerId="ADAL" clId="{52855764-3F8C-415E-A34C-84EE33ED3389}" dt="2022-05-13T08:23:36.591" v="4517" actId="165"/>
          <ac:spMkLst>
            <pc:docMk/>
            <pc:sldMk cId="3957866282" sldId="260"/>
            <ac:spMk id="16" creationId="{0B946CB2-3052-CEC9-E84F-87031096D6D8}"/>
          </ac:spMkLst>
        </pc:spChg>
        <pc:spChg chg="mod topLvl">
          <ac:chgData name="Hui Li" userId="ec3be2d1-c9fc-4ef5-8c05-8d8ca9dfaab4" providerId="ADAL" clId="{52855764-3F8C-415E-A34C-84EE33ED3389}" dt="2022-05-13T08:23:36.591" v="4517" actId="165"/>
          <ac:spMkLst>
            <pc:docMk/>
            <pc:sldMk cId="3957866282" sldId="260"/>
            <ac:spMk id="20" creationId="{B45F8130-C6C2-428F-475A-EE9D82D2BF20}"/>
          </ac:spMkLst>
        </pc:spChg>
        <pc:spChg chg="add mod">
          <ac:chgData name="Hui Li" userId="ec3be2d1-c9fc-4ef5-8c05-8d8ca9dfaab4" providerId="ADAL" clId="{52855764-3F8C-415E-A34C-84EE33ED3389}" dt="2022-05-13T08:23:36.591" v="4517" actId="165"/>
          <ac:spMkLst>
            <pc:docMk/>
            <pc:sldMk cId="3957866282" sldId="260"/>
            <ac:spMk id="22" creationId="{0E95203F-E971-54CA-95B6-E6139431901D}"/>
          </ac:spMkLst>
        </pc:spChg>
        <pc:spChg chg="add mod">
          <ac:chgData name="Hui Li" userId="ec3be2d1-c9fc-4ef5-8c05-8d8ca9dfaab4" providerId="ADAL" clId="{52855764-3F8C-415E-A34C-84EE33ED3389}" dt="2022-05-13T08:23:36.591" v="4517" actId="165"/>
          <ac:spMkLst>
            <pc:docMk/>
            <pc:sldMk cId="3957866282" sldId="260"/>
            <ac:spMk id="23" creationId="{38AF6AFC-75E4-5E5A-D216-D10E0B969E37}"/>
          </ac:spMkLst>
        </pc:spChg>
        <pc:spChg chg="add mod topLvl">
          <ac:chgData name="Hui Li" userId="ec3be2d1-c9fc-4ef5-8c05-8d8ca9dfaab4" providerId="ADAL" clId="{52855764-3F8C-415E-A34C-84EE33ED3389}" dt="2022-05-13T08:27:31.873" v="4619" actId="1038"/>
          <ac:spMkLst>
            <pc:docMk/>
            <pc:sldMk cId="3957866282" sldId="260"/>
            <ac:spMk id="24" creationId="{A0BE4082-F529-9432-71C0-651409C40230}"/>
          </ac:spMkLst>
        </pc:spChg>
        <pc:spChg chg="add mod ord">
          <ac:chgData name="Hui Li" userId="ec3be2d1-c9fc-4ef5-8c05-8d8ca9dfaab4" providerId="ADAL" clId="{52855764-3F8C-415E-A34C-84EE33ED3389}" dt="2022-05-13T08:23:36.591" v="4517" actId="165"/>
          <ac:spMkLst>
            <pc:docMk/>
            <pc:sldMk cId="3957866282" sldId="260"/>
            <ac:spMk id="26" creationId="{3B3D5F9A-BE85-F66C-9407-7674BCC25CE8}"/>
          </ac:spMkLst>
        </pc:spChg>
        <pc:spChg chg="del mod topLvl">
          <ac:chgData name="Hui Li" userId="ec3be2d1-c9fc-4ef5-8c05-8d8ca9dfaab4" providerId="ADAL" clId="{52855764-3F8C-415E-A34C-84EE33ED3389}" dt="2022-05-13T05:36:34.981" v="1576" actId="478"/>
          <ac:spMkLst>
            <pc:docMk/>
            <pc:sldMk cId="3957866282" sldId="260"/>
            <ac:spMk id="31" creationId="{9132FA1D-73BA-D752-2926-C5E403FD03E1}"/>
          </ac:spMkLst>
        </pc:spChg>
        <pc:spChg chg="add del mod">
          <ac:chgData name="Hui Li" userId="ec3be2d1-c9fc-4ef5-8c05-8d8ca9dfaab4" providerId="ADAL" clId="{52855764-3F8C-415E-A34C-84EE33ED3389}" dt="2022-05-13T06:09:37.295" v="2506" actId="1076"/>
          <ac:spMkLst>
            <pc:docMk/>
            <pc:sldMk cId="3957866282" sldId="260"/>
            <ac:spMk id="36" creationId="{E59D05E9-7492-89E6-E05B-723AE3F5BF6F}"/>
          </ac:spMkLst>
        </pc:spChg>
        <pc:spChg chg="add mod">
          <ac:chgData name="Hui Li" userId="ec3be2d1-c9fc-4ef5-8c05-8d8ca9dfaab4" providerId="ADAL" clId="{52855764-3F8C-415E-A34C-84EE33ED3389}" dt="2022-05-13T08:23:36.591" v="4517" actId="165"/>
          <ac:spMkLst>
            <pc:docMk/>
            <pc:sldMk cId="3957866282" sldId="260"/>
            <ac:spMk id="39" creationId="{E2010278-2331-6622-C55C-FD3D2BDFEA17}"/>
          </ac:spMkLst>
        </pc:spChg>
        <pc:spChg chg="add mod topLvl">
          <ac:chgData name="Hui Li" userId="ec3be2d1-c9fc-4ef5-8c05-8d8ca9dfaab4" providerId="ADAL" clId="{52855764-3F8C-415E-A34C-84EE33ED3389}" dt="2022-05-13T08:27:25.266" v="4607" actId="1037"/>
          <ac:spMkLst>
            <pc:docMk/>
            <pc:sldMk cId="3957866282" sldId="260"/>
            <ac:spMk id="46" creationId="{115EBBF5-33B8-BFB7-E6EE-DB9EF715FEB3}"/>
          </ac:spMkLst>
        </pc:spChg>
        <pc:spChg chg="add mod topLvl">
          <ac:chgData name="Hui Li" userId="ec3be2d1-c9fc-4ef5-8c05-8d8ca9dfaab4" providerId="ADAL" clId="{52855764-3F8C-415E-A34C-84EE33ED3389}" dt="2022-05-13T08:27:39.811" v="4638" actId="1038"/>
          <ac:spMkLst>
            <pc:docMk/>
            <pc:sldMk cId="3957866282" sldId="260"/>
            <ac:spMk id="48" creationId="{BDE0DDB0-B89D-C1FB-71CE-D3A82F166880}"/>
          </ac:spMkLst>
        </pc:spChg>
        <pc:spChg chg="add del mod">
          <ac:chgData name="Hui Li" userId="ec3be2d1-c9fc-4ef5-8c05-8d8ca9dfaab4" providerId="ADAL" clId="{52855764-3F8C-415E-A34C-84EE33ED3389}" dt="2022-05-13T05:55:11.860" v="2352" actId="478"/>
          <ac:spMkLst>
            <pc:docMk/>
            <pc:sldMk cId="3957866282" sldId="260"/>
            <ac:spMk id="52" creationId="{61CE0FA6-741F-049F-3E48-1569B03591FE}"/>
          </ac:spMkLst>
        </pc:spChg>
        <pc:spChg chg="mod">
          <ac:chgData name="Hui Li" userId="ec3be2d1-c9fc-4ef5-8c05-8d8ca9dfaab4" providerId="ADAL" clId="{52855764-3F8C-415E-A34C-84EE33ED3389}" dt="2022-05-13T08:23:36.591" v="4517" actId="165"/>
          <ac:spMkLst>
            <pc:docMk/>
            <pc:sldMk cId="3957866282" sldId="260"/>
            <ac:spMk id="54" creationId="{C52AE5F4-0470-6260-5C9E-C8EE6E83A5A9}"/>
          </ac:spMkLst>
        </pc:spChg>
        <pc:spChg chg="del mod">
          <ac:chgData name="Hui Li" userId="ec3be2d1-c9fc-4ef5-8c05-8d8ca9dfaab4" providerId="ADAL" clId="{52855764-3F8C-415E-A34C-84EE33ED3389}" dt="2022-05-13T05:57:28.222" v="2496" actId="478"/>
          <ac:spMkLst>
            <pc:docMk/>
            <pc:sldMk cId="3957866282" sldId="260"/>
            <ac:spMk id="55" creationId="{CCFDD617-3919-9E66-0CA4-1C738EAE9CB4}"/>
          </ac:spMkLst>
        </pc:spChg>
        <pc:spChg chg="mod">
          <ac:chgData name="Hui Li" userId="ec3be2d1-c9fc-4ef5-8c05-8d8ca9dfaab4" providerId="ADAL" clId="{52855764-3F8C-415E-A34C-84EE33ED3389}" dt="2022-05-13T08:23:36.591" v="4517" actId="165"/>
          <ac:spMkLst>
            <pc:docMk/>
            <pc:sldMk cId="3957866282" sldId="260"/>
            <ac:spMk id="56" creationId="{16E0D312-9DB2-F02C-C898-3388AAD698E7}"/>
          </ac:spMkLst>
        </pc:spChg>
        <pc:grpChg chg="add del mod">
          <ac:chgData name="Hui Li" userId="ec3be2d1-c9fc-4ef5-8c05-8d8ca9dfaab4" providerId="ADAL" clId="{52855764-3F8C-415E-A34C-84EE33ED3389}" dt="2022-05-13T05:35:53.298" v="1567" actId="478"/>
          <ac:grpSpMkLst>
            <pc:docMk/>
            <pc:sldMk cId="3957866282" sldId="260"/>
            <ac:grpSpMk id="10" creationId="{688CDA21-C6B0-A228-39D7-4B723C01ABF2}"/>
          </ac:grpSpMkLst>
        </pc:grpChg>
        <pc:grpChg chg="add del mod">
          <ac:chgData name="Hui Li" userId="ec3be2d1-c9fc-4ef5-8c05-8d8ca9dfaab4" providerId="ADAL" clId="{52855764-3F8C-415E-A34C-84EE33ED3389}" dt="2022-05-13T05:36:06.401" v="1570" actId="478"/>
          <ac:grpSpMkLst>
            <pc:docMk/>
            <pc:sldMk cId="3957866282" sldId="260"/>
            <ac:grpSpMk id="11" creationId="{F20BE125-0A24-F9BA-D626-45FAF19CDCB5}"/>
          </ac:grpSpMkLst>
        </pc:grpChg>
        <pc:grpChg chg="add del mod">
          <ac:chgData name="Hui Li" userId="ec3be2d1-c9fc-4ef5-8c05-8d8ca9dfaab4" providerId="ADAL" clId="{52855764-3F8C-415E-A34C-84EE33ED3389}" dt="2022-05-13T05:36:09.373" v="1571" actId="478"/>
          <ac:grpSpMkLst>
            <pc:docMk/>
            <pc:sldMk cId="3957866282" sldId="260"/>
            <ac:grpSpMk id="19" creationId="{1CA8E874-1CD2-E247-D084-A934F361200D}"/>
          </ac:grpSpMkLst>
        </pc:grpChg>
        <pc:grpChg chg="add del mod">
          <ac:chgData name="Hui Li" userId="ec3be2d1-c9fc-4ef5-8c05-8d8ca9dfaab4" providerId="ADAL" clId="{52855764-3F8C-415E-A34C-84EE33ED3389}" dt="2022-05-13T05:35:20.733" v="1557" actId="478"/>
          <ac:grpSpMkLst>
            <pc:docMk/>
            <pc:sldMk cId="3957866282" sldId="260"/>
            <ac:grpSpMk id="30" creationId="{97F8203E-448E-7AAE-F8C8-BE4D55249815}"/>
          </ac:grpSpMkLst>
        </pc:grpChg>
        <pc:grpChg chg="add del mod topLvl">
          <ac:chgData name="Hui Li" userId="ec3be2d1-c9fc-4ef5-8c05-8d8ca9dfaab4" providerId="ADAL" clId="{52855764-3F8C-415E-A34C-84EE33ED3389}" dt="2022-05-13T08:24:10.456" v="4518" actId="165"/>
          <ac:grpSpMkLst>
            <pc:docMk/>
            <pc:sldMk cId="3957866282" sldId="260"/>
            <ac:grpSpMk id="50" creationId="{BFAA3854-F0D1-9DED-B699-E6B252F538D7}"/>
          </ac:grpSpMkLst>
        </pc:grpChg>
        <pc:grpChg chg="add mod topLvl">
          <ac:chgData name="Hui Li" userId="ec3be2d1-c9fc-4ef5-8c05-8d8ca9dfaab4" providerId="ADAL" clId="{52855764-3F8C-415E-A34C-84EE33ED3389}" dt="2022-05-13T08:25:08.031" v="4561" actId="1036"/>
          <ac:grpSpMkLst>
            <pc:docMk/>
            <pc:sldMk cId="3957866282" sldId="260"/>
            <ac:grpSpMk id="51" creationId="{14AB0009-354E-2B0D-89F1-F3C66360C365}"/>
          </ac:grpSpMkLst>
        </pc:grpChg>
        <pc:grpChg chg="add del mod topLvl">
          <ac:chgData name="Hui Li" userId="ec3be2d1-c9fc-4ef5-8c05-8d8ca9dfaab4" providerId="ADAL" clId="{52855764-3F8C-415E-A34C-84EE33ED3389}" dt="2022-05-13T08:24:46.354" v="4544" actId="1036"/>
          <ac:grpSpMkLst>
            <pc:docMk/>
            <pc:sldMk cId="3957866282" sldId="260"/>
            <ac:grpSpMk id="53" creationId="{8A391BEA-3DBA-F392-7157-B81DC624A41B}"/>
          </ac:grpSpMkLst>
        </pc:grpChg>
        <pc:grpChg chg="add del mod">
          <ac:chgData name="Hui Li" userId="ec3be2d1-c9fc-4ef5-8c05-8d8ca9dfaab4" providerId="ADAL" clId="{52855764-3F8C-415E-A34C-84EE33ED3389}" dt="2022-05-13T08:23:36.591" v="4517" actId="165"/>
          <ac:grpSpMkLst>
            <pc:docMk/>
            <pc:sldMk cId="3957866282" sldId="260"/>
            <ac:grpSpMk id="57" creationId="{210A1E7A-10B5-DCC3-1303-7B1B37CACDAA}"/>
          </ac:grpSpMkLst>
        </pc:grpChg>
        <pc:grpChg chg="add mod">
          <ac:chgData name="Hui Li" userId="ec3be2d1-c9fc-4ef5-8c05-8d8ca9dfaab4" providerId="ADAL" clId="{52855764-3F8C-415E-A34C-84EE33ED3389}" dt="2022-05-13T08:24:58.487" v="4553" actId="1036"/>
          <ac:grpSpMkLst>
            <pc:docMk/>
            <pc:sldMk cId="3957866282" sldId="260"/>
            <ac:grpSpMk id="58" creationId="{918E79C4-F453-B1D8-C145-BE09DBEAE6B2}"/>
          </ac:grpSpMkLst>
        </pc:grpChg>
        <pc:cxnChg chg="add del mod topLvl">
          <ac:chgData name="Hui Li" userId="ec3be2d1-c9fc-4ef5-8c05-8d8ca9dfaab4" providerId="ADAL" clId="{52855764-3F8C-415E-A34C-84EE33ED3389}" dt="2022-05-13T05:35:53.298" v="1567" actId="478"/>
          <ac:cxnSpMkLst>
            <pc:docMk/>
            <pc:sldMk cId="3957866282" sldId="260"/>
            <ac:cxnSpMk id="8" creationId="{E6124CE7-F281-3278-C4AA-2A967EBB223D}"/>
          </ac:cxnSpMkLst>
        </pc:cxnChg>
        <pc:cxnChg chg="del mod topLvl">
          <ac:chgData name="Hui Li" userId="ec3be2d1-c9fc-4ef5-8c05-8d8ca9dfaab4" providerId="ADAL" clId="{52855764-3F8C-415E-A34C-84EE33ED3389}" dt="2022-05-13T05:36:06.401" v="1570" actId="478"/>
          <ac:cxnSpMkLst>
            <pc:docMk/>
            <pc:sldMk cId="3957866282" sldId="260"/>
            <ac:cxnSpMk id="13" creationId="{FFF58FC2-76D6-98F8-22B4-6B4F9D695970}"/>
          </ac:cxnSpMkLst>
        </pc:cxnChg>
        <pc:cxnChg chg="add del">
          <ac:chgData name="Hui Li" userId="ec3be2d1-c9fc-4ef5-8c05-8d8ca9dfaab4" providerId="ADAL" clId="{52855764-3F8C-415E-A34C-84EE33ED3389}" dt="2022-05-12T22:48:03.776" v="828" actId="478"/>
          <ac:cxnSpMkLst>
            <pc:docMk/>
            <pc:sldMk cId="3957866282" sldId="260"/>
            <ac:cxnSpMk id="18" creationId="{81E0A5D2-373B-7B30-57B5-91D362E88C53}"/>
          </ac:cxnSpMkLst>
        </pc:cxnChg>
        <pc:cxnChg chg="del mod topLvl">
          <ac:chgData name="Hui Li" userId="ec3be2d1-c9fc-4ef5-8c05-8d8ca9dfaab4" providerId="ADAL" clId="{52855764-3F8C-415E-A34C-84EE33ED3389}" dt="2022-05-13T05:36:09.373" v="1571" actId="478"/>
          <ac:cxnSpMkLst>
            <pc:docMk/>
            <pc:sldMk cId="3957866282" sldId="260"/>
            <ac:cxnSpMk id="21" creationId="{8E475861-45C8-8EC1-507B-0C63979DC232}"/>
          </ac:cxnSpMkLst>
        </pc:cxnChg>
        <pc:cxnChg chg="add mod">
          <ac:chgData name="Hui Li" userId="ec3be2d1-c9fc-4ef5-8c05-8d8ca9dfaab4" providerId="ADAL" clId="{52855764-3F8C-415E-A34C-84EE33ED3389}" dt="2022-05-13T08:23:36.591" v="4517" actId="165"/>
          <ac:cxnSpMkLst>
            <pc:docMk/>
            <pc:sldMk cId="3957866282" sldId="260"/>
            <ac:cxnSpMk id="28" creationId="{54729EF3-F0E8-0C45-259D-2517F7A2E447}"/>
          </ac:cxnSpMkLst>
        </pc:cxnChg>
        <pc:cxnChg chg="add mod">
          <ac:chgData name="Hui Li" userId="ec3be2d1-c9fc-4ef5-8c05-8d8ca9dfaab4" providerId="ADAL" clId="{52855764-3F8C-415E-A34C-84EE33ED3389}" dt="2022-05-13T08:23:36.591" v="4517" actId="165"/>
          <ac:cxnSpMkLst>
            <pc:docMk/>
            <pc:sldMk cId="3957866282" sldId="260"/>
            <ac:cxnSpMk id="29" creationId="{6064D91B-65BA-83A0-B729-A46904A072A5}"/>
          </ac:cxnSpMkLst>
        </pc:cxnChg>
        <pc:cxnChg chg="del mod topLvl">
          <ac:chgData name="Hui Li" userId="ec3be2d1-c9fc-4ef5-8c05-8d8ca9dfaab4" providerId="ADAL" clId="{52855764-3F8C-415E-A34C-84EE33ED3389}" dt="2022-05-13T05:35:20.733" v="1557" actId="478"/>
          <ac:cxnSpMkLst>
            <pc:docMk/>
            <pc:sldMk cId="3957866282" sldId="260"/>
            <ac:cxnSpMk id="32" creationId="{9CD3B046-7FD5-A347-1B14-D3E623B726EE}"/>
          </ac:cxnSpMkLst>
        </pc:cxnChg>
        <pc:cxnChg chg="add del mod">
          <ac:chgData name="Hui Li" userId="ec3be2d1-c9fc-4ef5-8c05-8d8ca9dfaab4" providerId="ADAL" clId="{52855764-3F8C-415E-A34C-84EE33ED3389}" dt="2022-05-13T05:37:52.876" v="1602" actId="478"/>
          <ac:cxnSpMkLst>
            <pc:docMk/>
            <pc:sldMk cId="3957866282" sldId="260"/>
            <ac:cxnSpMk id="34" creationId="{5576089E-492F-02B9-C26C-5EF439FA2F54}"/>
          </ac:cxnSpMkLst>
        </pc:cxnChg>
        <pc:cxnChg chg="add del mod">
          <ac:chgData name="Hui Li" userId="ec3be2d1-c9fc-4ef5-8c05-8d8ca9dfaab4" providerId="ADAL" clId="{52855764-3F8C-415E-A34C-84EE33ED3389}" dt="2022-05-13T05:51:20.600" v="2222" actId="478"/>
          <ac:cxnSpMkLst>
            <pc:docMk/>
            <pc:sldMk cId="3957866282" sldId="260"/>
            <ac:cxnSpMk id="41" creationId="{93A191B6-5E4F-EE4F-B29C-911E52C875D2}"/>
          </ac:cxnSpMkLst>
        </pc:cxnChg>
        <pc:cxnChg chg="add del mod">
          <ac:chgData name="Hui Li" userId="ec3be2d1-c9fc-4ef5-8c05-8d8ca9dfaab4" providerId="ADAL" clId="{52855764-3F8C-415E-A34C-84EE33ED3389}" dt="2022-05-13T05:51:23.791" v="2223" actId="478"/>
          <ac:cxnSpMkLst>
            <pc:docMk/>
            <pc:sldMk cId="3957866282" sldId="260"/>
            <ac:cxnSpMk id="42" creationId="{58E3D302-86F1-E49F-4CF2-AA9751FA9B84}"/>
          </ac:cxnSpMkLst>
        </pc:cxnChg>
        <pc:cxnChg chg="add mod topLvl">
          <ac:chgData name="Hui Li" userId="ec3be2d1-c9fc-4ef5-8c05-8d8ca9dfaab4" providerId="ADAL" clId="{52855764-3F8C-415E-A34C-84EE33ED3389}" dt="2022-05-13T08:25:11.618" v="4564" actId="1036"/>
          <ac:cxnSpMkLst>
            <pc:docMk/>
            <pc:sldMk cId="3957866282" sldId="260"/>
            <ac:cxnSpMk id="44" creationId="{FC7C2C49-DA56-8B26-D378-AAFDB7716FD6}"/>
          </ac:cxnSpMkLst>
        </pc:cxnChg>
        <pc:cxnChg chg="add mod topLvl">
          <ac:chgData name="Hui Li" userId="ec3be2d1-c9fc-4ef5-8c05-8d8ca9dfaab4" providerId="ADAL" clId="{52855764-3F8C-415E-A34C-84EE33ED3389}" dt="2022-05-13T08:25:02.514" v="4557" actId="1036"/>
          <ac:cxnSpMkLst>
            <pc:docMk/>
            <pc:sldMk cId="3957866282" sldId="260"/>
            <ac:cxnSpMk id="45" creationId="{CBABB95E-C292-C823-2CBE-109CE384B2DE}"/>
          </ac:cxnSpMkLst>
        </pc:cxnChg>
        <pc:cxnChg chg="add mod topLvl">
          <ac:chgData name="Hui Li" userId="ec3be2d1-c9fc-4ef5-8c05-8d8ca9dfaab4" providerId="ADAL" clId="{52855764-3F8C-415E-A34C-84EE33ED3389}" dt="2022-05-13T08:24:46.354" v="4544" actId="1036"/>
          <ac:cxnSpMkLst>
            <pc:docMk/>
            <pc:sldMk cId="3957866282" sldId="260"/>
            <ac:cxnSpMk id="49" creationId="{FEA0A9AC-7F8E-2623-1F06-F9955C4AFEF9}"/>
          </ac:cxnSpMkLst>
        </pc:cxnChg>
      </pc:sldChg>
      <pc:sldChg chg="addSp delSp modSp new mod">
        <pc:chgData name="Hui Li" userId="ec3be2d1-c9fc-4ef5-8c05-8d8ca9dfaab4" providerId="ADAL" clId="{52855764-3F8C-415E-A34C-84EE33ED3389}" dt="2022-05-13T07:50:30.783" v="4299" actId="1076"/>
        <pc:sldMkLst>
          <pc:docMk/>
          <pc:sldMk cId="837947883" sldId="261"/>
        </pc:sldMkLst>
        <pc:spChg chg="mod">
          <ac:chgData name="Hui Li" userId="ec3be2d1-c9fc-4ef5-8c05-8d8ca9dfaab4" providerId="ADAL" clId="{52855764-3F8C-415E-A34C-84EE33ED3389}" dt="2022-05-12T23:25:53.608" v="887"/>
          <ac:spMkLst>
            <pc:docMk/>
            <pc:sldMk cId="837947883" sldId="261"/>
            <ac:spMk id="6" creationId="{A51A05B7-6793-8032-B433-34721756C959}"/>
          </ac:spMkLst>
        </pc:spChg>
        <pc:spChg chg="mod">
          <ac:chgData name="Hui Li" userId="ec3be2d1-c9fc-4ef5-8c05-8d8ca9dfaab4" providerId="ADAL" clId="{52855764-3F8C-415E-A34C-84EE33ED3389}" dt="2022-05-12T23:25:53.608" v="887"/>
          <ac:spMkLst>
            <pc:docMk/>
            <pc:sldMk cId="837947883" sldId="261"/>
            <ac:spMk id="11" creationId="{0BE2440B-3B7E-1AD2-F7DD-A91E300C007F}"/>
          </ac:spMkLst>
        </pc:spChg>
        <pc:spChg chg="add mod">
          <ac:chgData name="Hui Li" userId="ec3be2d1-c9fc-4ef5-8c05-8d8ca9dfaab4" providerId="ADAL" clId="{52855764-3F8C-415E-A34C-84EE33ED3389}" dt="2022-05-12T23:29:31.301" v="1029" actId="1076"/>
          <ac:spMkLst>
            <pc:docMk/>
            <pc:sldMk cId="837947883" sldId="261"/>
            <ac:spMk id="13" creationId="{CA33CE2C-076D-259F-17A6-4107414D90E0}"/>
          </ac:spMkLst>
        </pc:spChg>
        <pc:spChg chg="add del">
          <ac:chgData name="Hui Li" userId="ec3be2d1-c9fc-4ef5-8c05-8d8ca9dfaab4" providerId="ADAL" clId="{52855764-3F8C-415E-A34C-84EE33ED3389}" dt="2022-05-13T07:50:15.672" v="4296" actId="478"/>
          <ac:spMkLst>
            <pc:docMk/>
            <pc:sldMk cId="837947883" sldId="261"/>
            <ac:spMk id="18" creationId="{F28B99EE-C685-51EB-3E1A-08ADD84B57BE}"/>
          </ac:spMkLst>
        </pc:spChg>
        <pc:spChg chg="add mod">
          <ac:chgData name="Hui Li" userId="ec3be2d1-c9fc-4ef5-8c05-8d8ca9dfaab4" providerId="ADAL" clId="{52855764-3F8C-415E-A34C-84EE33ED3389}" dt="2022-05-13T07:50:30.783" v="4299" actId="1076"/>
          <ac:spMkLst>
            <pc:docMk/>
            <pc:sldMk cId="837947883" sldId="261"/>
            <ac:spMk id="19" creationId="{10940B59-E190-3558-E97D-BACF5818385F}"/>
          </ac:spMkLst>
        </pc:spChg>
        <pc:grpChg chg="add mod">
          <ac:chgData name="Hui Li" userId="ec3be2d1-c9fc-4ef5-8c05-8d8ca9dfaab4" providerId="ADAL" clId="{52855764-3F8C-415E-A34C-84EE33ED3389}" dt="2022-05-12T23:29:24.933" v="1027" actId="1036"/>
          <ac:grpSpMkLst>
            <pc:docMk/>
            <pc:sldMk cId="837947883" sldId="261"/>
            <ac:grpSpMk id="2" creationId="{090B6535-54F0-E03F-1BB6-9303BE8C26AB}"/>
          </ac:grpSpMkLst>
        </pc:grpChg>
        <pc:grpChg chg="mod">
          <ac:chgData name="Hui Li" userId="ec3be2d1-c9fc-4ef5-8c05-8d8ca9dfaab4" providerId="ADAL" clId="{52855764-3F8C-415E-A34C-84EE33ED3389}" dt="2022-05-12T23:25:53.608" v="887"/>
          <ac:grpSpMkLst>
            <pc:docMk/>
            <pc:sldMk cId="837947883" sldId="261"/>
            <ac:grpSpMk id="3" creationId="{C04B8240-9357-64B5-3143-41465A1691EA}"/>
          </ac:grpSpMkLst>
        </pc:grpChg>
        <pc:grpChg chg="add mod">
          <ac:chgData name="Hui Li" userId="ec3be2d1-c9fc-4ef5-8c05-8d8ca9dfaab4" providerId="ADAL" clId="{52855764-3F8C-415E-A34C-84EE33ED3389}" dt="2022-05-12T23:29:24.933" v="1027" actId="1036"/>
          <ac:grpSpMkLst>
            <pc:docMk/>
            <pc:sldMk cId="837947883" sldId="261"/>
            <ac:grpSpMk id="7" creationId="{A8985BA8-4FD7-0BCA-AD4F-424487EC20E6}"/>
          </ac:grpSpMkLst>
        </pc:grpChg>
        <pc:picChg chg="mod">
          <ac:chgData name="Hui Li" userId="ec3be2d1-c9fc-4ef5-8c05-8d8ca9dfaab4" providerId="ADAL" clId="{52855764-3F8C-415E-A34C-84EE33ED3389}" dt="2022-05-12T23:25:53.608" v="887"/>
          <ac:picMkLst>
            <pc:docMk/>
            <pc:sldMk cId="837947883" sldId="261"/>
            <ac:picMk id="5" creationId="{200E0F16-E236-F989-EF2E-EFDE0A7DF808}"/>
          </ac:picMkLst>
        </pc:picChg>
        <pc:picChg chg="mod">
          <ac:chgData name="Hui Li" userId="ec3be2d1-c9fc-4ef5-8c05-8d8ca9dfaab4" providerId="ADAL" clId="{52855764-3F8C-415E-A34C-84EE33ED3389}" dt="2022-05-12T23:25:53.608" v="887"/>
          <ac:picMkLst>
            <pc:docMk/>
            <pc:sldMk cId="837947883" sldId="261"/>
            <ac:picMk id="8" creationId="{812EF2BB-DB76-FD20-C113-E1550D159EA3}"/>
          </ac:picMkLst>
        </pc:picChg>
        <pc:cxnChg chg="mod">
          <ac:chgData name="Hui Li" userId="ec3be2d1-c9fc-4ef5-8c05-8d8ca9dfaab4" providerId="ADAL" clId="{52855764-3F8C-415E-A34C-84EE33ED3389}" dt="2022-05-13T07:30:05.547" v="4104" actId="1035"/>
          <ac:cxnSpMkLst>
            <pc:docMk/>
            <pc:sldMk cId="837947883" sldId="261"/>
            <ac:cxnSpMk id="4" creationId="{5AFFB5BD-73E0-9BAC-5E9E-0CEA72F11071}"/>
          </ac:cxnSpMkLst>
        </pc:cxnChg>
        <pc:cxnChg chg="mod">
          <ac:chgData name="Hui Li" userId="ec3be2d1-c9fc-4ef5-8c05-8d8ca9dfaab4" providerId="ADAL" clId="{52855764-3F8C-415E-A34C-84EE33ED3389}" dt="2022-05-13T07:30:21.789" v="4133" actId="1035"/>
          <ac:cxnSpMkLst>
            <pc:docMk/>
            <pc:sldMk cId="837947883" sldId="261"/>
            <ac:cxnSpMk id="9" creationId="{E2C3E1F1-EE69-2754-A4DC-0AFF72804D43}"/>
          </ac:cxnSpMkLst>
        </pc:cxnChg>
        <pc:cxnChg chg="mod">
          <ac:chgData name="Hui Li" userId="ec3be2d1-c9fc-4ef5-8c05-8d8ca9dfaab4" providerId="ADAL" clId="{52855764-3F8C-415E-A34C-84EE33ED3389}" dt="2022-05-12T23:25:53.608" v="887"/>
          <ac:cxnSpMkLst>
            <pc:docMk/>
            <pc:sldMk cId="837947883" sldId="261"/>
            <ac:cxnSpMk id="10" creationId="{DA62CDD8-DE5E-8553-C1EF-82FC023E0D9D}"/>
          </ac:cxnSpMkLst>
        </pc:cxnChg>
        <pc:cxnChg chg="add mod">
          <ac:chgData name="Hui Li" userId="ec3be2d1-c9fc-4ef5-8c05-8d8ca9dfaab4" providerId="ADAL" clId="{52855764-3F8C-415E-A34C-84EE33ED3389}" dt="2022-05-13T00:20:02.222" v="1217" actId="1036"/>
          <ac:cxnSpMkLst>
            <pc:docMk/>
            <pc:sldMk cId="837947883" sldId="261"/>
            <ac:cxnSpMk id="12" creationId="{73EBCC9B-CA30-EFDB-7E97-5873611F1BFD}"/>
          </ac:cxnSpMkLst>
        </pc:cxnChg>
        <pc:cxnChg chg="add del mod">
          <ac:chgData name="Hui Li" userId="ec3be2d1-c9fc-4ef5-8c05-8d8ca9dfaab4" providerId="ADAL" clId="{52855764-3F8C-415E-A34C-84EE33ED3389}" dt="2022-05-13T00:19:37.236" v="1207" actId="478"/>
          <ac:cxnSpMkLst>
            <pc:docMk/>
            <pc:sldMk cId="837947883" sldId="261"/>
            <ac:cxnSpMk id="14" creationId="{08E70214-564F-1B84-5676-866F20DE861B}"/>
          </ac:cxnSpMkLst>
        </pc:cxnChg>
        <pc:cxnChg chg="add mod">
          <ac:chgData name="Hui Li" userId="ec3be2d1-c9fc-4ef5-8c05-8d8ca9dfaab4" providerId="ADAL" clId="{52855764-3F8C-415E-A34C-84EE33ED3389}" dt="2022-05-13T00:19:46.693" v="1210" actId="14100"/>
          <ac:cxnSpMkLst>
            <pc:docMk/>
            <pc:sldMk cId="837947883" sldId="261"/>
            <ac:cxnSpMk id="15" creationId="{A32C7943-57F9-E141-6573-AD47AE6EB450}"/>
          </ac:cxnSpMkLst>
        </pc:cxnChg>
        <pc:cxnChg chg="add mod">
          <ac:chgData name="Hui Li" userId="ec3be2d1-c9fc-4ef5-8c05-8d8ca9dfaab4" providerId="ADAL" clId="{52855764-3F8C-415E-A34C-84EE33ED3389}" dt="2022-05-13T00:19:50.329" v="1212" actId="1076"/>
          <ac:cxnSpMkLst>
            <pc:docMk/>
            <pc:sldMk cId="837947883" sldId="261"/>
            <ac:cxnSpMk id="17" creationId="{945D85D4-6877-40A0-47E8-97AB5AADFD55}"/>
          </ac:cxnSpMkLst>
        </pc:cxnChg>
      </pc:sldChg>
      <pc:sldChg chg="addSp modSp new mod">
        <pc:chgData name="Hui Li" userId="ec3be2d1-c9fc-4ef5-8c05-8d8ca9dfaab4" providerId="ADAL" clId="{52855764-3F8C-415E-A34C-84EE33ED3389}" dt="2022-05-13T07:50:36.480" v="4301" actId="1076"/>
        <pc:sldMkLst>
          <pc:docMk/>
          <pc:sldMk cId="2898526614" sldId="262"/>
        </pc:sldMkLst>
        <pc:spChg chg="add mod">
          <ac:chgData name="Hui Li" userId="ec3be2d1-c9fc-4ef5-8c05-8d8ca9dfaab4" providerId="ADAL" clId="{52855764-3F8C-415E-A34C-84EE33ED3389}" dt="2022-05-12T23:57:20.138" v="1080" actId="1076"/>
          <ac:spMkLst>
            <pc:docMk/>
            <pc:sldMk cId="2898526614" sldId="262"/>
            <ac:spMk id="2" creationId="{E2903B23-7D6E-78DA-FCB7-1F18245809BC}"/>
          </ac:spMkLst>
        </pc:spChg>
        <pc:spChg chg="mod">
          <ac:chgData name="Hui Li" userId="ec3be2d1-c9fc-4ef5-8c05-8d8ca9dfaab4" providerId="ADAL" clId="{52855764-3F8C-415E-A34C-84EE33ED3389}" dt="2022-05-13T06:10:36.898" v="2507" actId="1076"/>
          <ac:spMkLst>
            <pc:docMk/>
            <pc:sldMk cId="2898526614" sldId="262"/>
            <ac:spMk id="7" creationId="{2E82CECC-1299-9E11-D8C6-89192FB9269C}"/>
          </ac:spMkLst>
        </pc:spChg>
        <pc:spChg chg="add mod">
          <ac:chgData name="Hui Li" userId="ec3be2d1-c9fc-4ef5-8c05-8d8ca9dfaab4" providerId="ADAL" clId="{52855764-3F8C-415E-A34C-84EE33ED3389}" dt="2022-05-12T23:59:16.676" v="1108" actId="1076"/>
          <ac:spMkLst>
            <pc:docMk/>
            <pc:sldMk cId="2898526614" sldId="262"/>
            <ac:spMk id="10" creationId="{A00DB39E-1CC7-FEBC-6F4A-165478CDCF34}"/>
          </ac:spMkLst>
        </pc:spChg>
        <pc:spChg chg="add mod">
          <ac:chgData name="Hui Li" userId="ec3be2d1-c9fc-4ef5-8c05-8d8ca9dfaab4" providerId="ADAL" clId="{52855764-3F8C-415E-A34C-84EE33ED3389}" dt="2022-05-13T07:50:36.480" v="4301" actId="1076"/>
          <ac:spMkLst>
            <pc:docMk/>
            <pc:sldMk cId="2898526614" sldId="262"/>
            <ac:spMk id="13" creationId="{E7FCE261-2088-9C12-4A91-D96D2627732C}"/>
          </ac:spMkLst>
        </pc:spChg>
        <pc:grpChg chg="add mod">
          <ac:chgData name="Hui Li" userId="ec3be2d1-c9fc-4ef5-8c05-8d8ca9dfaab4" providerId="ADAL" clId="{52855764-3F8C-415E-A34C-84EE33ED3389}" dt="2022-05-12T23:57:29.888" v="1082" actId="1076"/>
          <ac:grpSpMkLst>
            <pc:docMk/>
            <pc:sldMk cId="2898526614" sldId="262"/>
            <ac:grpSpMk id="3" creationId="{1E9AACF2-019E-B2AF-B03B-D05C6C8274FC}"/>
          </ac:grpSpMkLst>
        </pc:grpChg>
        <pc:picChg chg="mod">
          <ac:chgData name="Hui Li" userId="ec3be2d1-c9fc-4ef5-8c05-8d8ca9dfaab4" providerId="ADAL" clId="{52855764-3F8C-415E-A34C-84EE33ED3389}" dt="2022-05-12T23:57:25.953" v="1081"/>
          <ac:picMkLst>
            <pc:docMk/>
            <pc:sldMk cId="2898526614" sldId="262"/>
            <ac:picMk id="4" creationId="{555BA395-E09F-63C4-0ECE-A1F3C00A2186}"/>
          </ac:picMkLst>
        </pc:picChg>
        <pc:picChg chg="add mod">
          <ac:chgData name="Hui Li" userId="ec3be2d1-c9fc-4ef5-8c05-8d8ca9dfaab4" providerId="ADAL" clId="{52855764-3F8C-415E-A34C-84EE33ED3389}" dt="2022-05-12T23:58:55.181" v="1090" actId="1076"/>
          <ac:picMkLst>
            <pc:docMk/>
            <pc:sldMk cId="2898526614" sldId="262"/>
            <ac:picMk id="9" creationId="{E051F2B0-6EA9-34A9-10D3-2365315BCECE}"/>
          </ac:picMkLst>
        </pc:picChg>
        <pc:cxnChg chg="mod">
          <ac:chgData name="Hui Li" userId="ec3be2d1-c9fc-4ef5-8c05-8d8ca9dfaab4" providerId="ADAL" clId="{52855764-3F8C-415E-A34C-84EE33ED3389}" dt="2022-05-13T07:30:37.103" v="4166" actId="1035"/>
          <ac:cxnSpMkLst>
            <pc:docMk/>
            <pc:sldMk cId="2898526614" sldId="262"/>
            <ac:cxnSpMk id="5" creationId="{055F561D-83EE-AE2C-8EBB-A5E16B182D72}"/>
          </ac:cxnSpMkLst>
        </pc:cxnChg>
        <pc:cxnChg chg="mod">
          <ac:chgData name="Hui Li" userId="ec3be2d1-c9fc-4ef5-8c05-8d8ca9dfaab4" providerId="ADAL" clId="{52855764-3F8C-415E-A34C-84EE33ED3389}" dt="2022-05-12T23:57:25.953" v="1081"/>
          <ac:cxnSpMkLst>
            <pc:docMk/>
            <pc:sldMk cId="2898526614" sldId="262"/>
            <ac:cxnSpMk id="6" creationId="{D29093BC-3C0C-A942-3C41-B7D2438BF960}"/>
          </ac:cxnSpMkLst>
        </pc:cxnChg>
        <pc:cxnChg chg="add mod">
          <ac:chgData name="Hui Li" userId="ec3be2d1-c9fc-4ef5-8c05-8d8ca9dfaab4" providerId="ADAL" clId="{52855764-3F8C-415E-A34C-84EE33ED3389}" dt="2022-05-13T07:30:43.540" v="4169" actId="1035"/>
          <ac:cxnSpMkLst>
            <pc:docMk/>
            <pc:sldMk cId="2898526614" sldId="262"/>
            <ac:cxnSpMk id="11" creationId="{F9B73CB9-6897-1DBF-3FC3-CB5A7171C79D}"/>
          </ac:cxnSpMkLst>
        </pc:cxnChg>
        <pc:cxnChg chg="add mod">
          <ac:chgData name="Hui Li" userId="ec3be2d1-c9fc-4ef5-8c05-8d8ca9dfaab4" providerId="ADAL" clId="{52855764-3F8C-415E-A34C-84EE33ED3389}" dt="2022-05-13T00:19:23.702" v="1205" actId="1076"/>
          <ac:cxnSpMkLst>
            <pc:docMk/>
            <pc:sldMk cId="2898526614" sldId="262"/>
            <ac:cxnSpMk id="12" creationId="{B9A927A1-0902-8680-AFD3-BC7662EA3251}"/>
          </ac:cxnSpMkLst>
        </pc:cxnChg>
      </pc:sldChg>
      <pc:sldChg chg="addSp modSp new mod ord">
        <pc:chgData name="Hui Li" userId="ec3be2d1-c9fc-4ef5-8c05-8d8ca9dfaab4" providerId="ADAL" clId="{52855764-3F8C-415E-A34C-84EE33ED3389}" dt="2022-05-13T07:50:41.517" v="4303" actId="1076"/>
        <pc:sldMkLst>
          <pc:docMk/>
          <pc:sldMk cId="3673770867" sldId="263"/>
        </pc:sldMkLst>
        <pc:spChg chg="add mod">
          <ac:chgData name="Hui Li" userId="ec3be2d1-c9fc-4ef5-8c05-8d8ca9dfaab4" providerId="ADAL" clId="{52855764-3F8C-415E-A34C-84EE33ED3389}" dt="2022-05-13T00:06:02.943" v="1149" actId="6549"/>
          <ac:spMkLst>
            <pc:docMk/>
            <pc:sldMk cId="3673770867" sldId="263"/>
            <ac:spMk id="4" creationId="{9B22A4F4-82AE-238B-8EEC-1328643BA6A5}"/>
          </ac:spMkLst>
        </pc:spChg>
        <pc:spChg chg="mod">
          <ac:chgData name="Hui Li" userId="ec3be2d1-c9fc-4ef5-8c05-8d8ca9dfaab4" providerId="ADAL" clId="{52855764-3F8C-415E-A34C-84EE33ED3389}" dt="2022-05-13T00:06:29.876" v="1169" actId="20577"/>
          <ac:spMkLst>
            <pc:docMk/>
            <pc:sldMk cId="3673770867" sldId="263"/>
            <ac:spMk id="9" creationId="{B69B506A-991E-63C6-A8D0-8A0E377FD4B5}"/>
          </ac:spMkLst>
        </pc:spChg>
        <pc:spChg chg="add mod">
          <ac:chgData name="Hui Li" userId="ec3be2d1-c9fc-4ef5-8c05-8d8ca9dfaab4" providerId="ADAL" clId="{52855764-3F8C-415E-A34C-84EE33ED3389}" dt="2022-05-13T00:06:37.749" v="1176" actId="20577"/>
          <ac:spMkLst>
            <pc:docMk/>
            <pc:sldMk cId="3673770867" sldId="263"/>
            <ac:spMk id="10" creationId="{C2BFDD42-F20E-CFAA-9A1E-B2E9B549B194}"/>
          </ac:spMkLst>
        </pc:spChg>
        <pc:spChg chg="add mod">
          <ac:chgData name="Hui Li" userId="ec3be2d1-c9fc-4ef5-8c05-8d8ca9dfaab4" providerId="ADAL" clId="{52855764-3F8C-415E-A34C-84EE33ED3389}" dt="2022-05-13T07:50:41.517" v="4303" actId="1076"/>
          <ac:spMkLst>
            <pc:docMk/>
            <pc:sldMk cId="3673770867" sldId="263"/>
            <ac:spMk id="18" creationId="{7A996FD9-B06D-7B5E-1F90-9B1065C8091D}"/>
          </ac:spMkLst>
        </pc:spChg>
        <pc:grpChg chg="add mod">
          <ac:chgData name="Hui Li" userId="ec3be2d1-c9fc-4ef5-8c05-8d8ca9dfaab4" providerId="ADAL" clId="{52855764-3F8C-415E-A34C-84EE33ED3389}" dt="2022-05-13T07:30:58.846" v="4170" actId="1076"/>
          <ac:grpSpMkLst>
            <pc:docMk/>
            <pc:sldMk cId="3673770867" sldId="263"/>
            <ac:grpSpMk id="5" creationId="{B5006FE8-05B3-E716-C78C-4F80D6E9F827}"/>
          </ac:grpSpMkLst>
        </pc:grpChg>
        <pc:picChg chg="add mod">
          <ac:chgData name="Hui Li" userId="ec3be2d1-c9fc-4ef5-8c05-8d8ca9dfaab4" providerId="ADAL" clId="{52855764-3F8C-415E-A34C-84EE33ED3389}" dt="2022-05-13T00:06:24.548" v="1156" actId="1076"/>
          <ac:picMkLst>
            <pc:docMk/>
            <pc:sldMk cId="3673770867" sldId="263"/>
            <ac:picMk id="3" creationId="{2B618FA2-E63C-3A07-34A2-EBD61F8DA83F}"/>
          </ac:picMkLst>
        </pc:picChg>
        <pc:picChg chg="mod">
          <ac:chgData name="Hui Li" userId="ec3be2d1-c9fc-4ef5-8c05-8d8ca9dfaab4" providerId="ADAL" clId="{52855764-3F8C-415E-A34C-84EE33ED3389}" dt="2022-05-13T00:06:09.629" v="1150"/>
          <ac:picMkLst>
            <pc:docMk/>
            <pc:sldMk cId="3673770867" sldId="263"/>
            <ac:picMk id="6" creationId="{57B95738-8F2E-DB10-9649-674117359F40}"/>
          </ac:picMkLst>
        </pc:picChg>
        <pc:picChg chg="add mod">
          <ac:chgData name="Hui Li" userId="ec3be2d1-c9fc-4ef5-8c05-8d8ca9dfaab4" providerId="ADAL" clId="{52855764-3F8C-415E-A34C-84EE33ED3389}" dt="2022-05-13T00:34:08.665" v="1219" actId="1076"/>
          <ac:picMkLst>
            <pc:docMk/>
            <pc:sldMk cId="3673770867" sldId="263"/>
            <ac:picMk id="17" creationId="{16F99CF3-FD70-9011-10B4-97670823461E}"/>
          </ac:picMkLst>
        </pc:picChg>
        <pc:cxnChg chg="mod">
          <ac:chgData name="Hui Li" userId="ec3be2d1-c9fc-4ef5-8c05-8d8ca9dfaab4" providerId="ADAL" clId="{52855764-3F8C-415E-A34C-84EE33ED3389}" dt="2022-05-13T07:31:02.769" v="4191" actId="1036"/>
          <ac:cxnSpMkLst>
            <pc:docMk/>
            <pc:sldMk cId="3673770867" sldId="263"/>
            <ac:cxnSpMk id="7" creationId="{6AD69A5E-A29D-0A87-A5CD-3042915AA24F}"/>
          </ac:cxnSpMkLst>
        </pc:cxnChg>
        <pc:cxnChg chg="mod">
          <ac:chgData name="Hui Li" userId="ec3be2d1-c9fc-4ef5-8c05-8d8ca9dfaab4" providerId="ADAL" clId="{52855764-3F8C-415E-A34C-84EE33ED3389}" dt="2022-05-13T00:06:09.629" v="1150"/>
          <ac:cxnSpMkLst>
            <pc:docMk/>
            <pc:sldMk cId="3673770867" sldId="263"/>
            <ac:cxnSpMk id="8" creationId="{7AAA2F1B-B9AD-8EC5-BB80-1A9E5914D917}"/>
          </ac:cxnSpMkLst>
        </pc:cxnChg>
        <pc:cxnChg chg="add mod">
          <ac:chgData name="Hui Li" userId="ec3be2d1-c9fc-4ef5-8c05-8d8ca9dfaab4" providerId="ADAL" clId="{52855764-3F8C-415E-A34C-84EE33ED3389}" dt="2022-05-13T07:31:12.167" v="4222" actId="1035"/>
          <ac:cxnSpMkLst>
            <pc:docMk/>
            <pc:sldMk cId="3673770867" sldId="263"/>
            <ac:cxnSpMk id="11" creationId="{605992D6-DABF-BF19-22CD-B8437AF9B7C8}"/>
          </ac:cxnSpMkLst>
        </pc:cxnChg>
        <pc:cxnChg chg="add mod">
          <ac:chgData name="Hui Li" userId="ec3be2d1-c9fc-4ef5-8c05-8d8ca9dfaab4" providerId="ADAL" clId="{52855764-3F8C-415E-A34C-84EE33ED3389}" dt="2022-05-13T00:07:03.165" v="1194" actId="1038"/>
          <ac:cxnSpMkLst>
            <pc:docMk/>
            <pc:sldMk cId="3673770867" sldId="263"/>
            <ac:cxnSpMk id="12" creationId="{70ACD0BF-A0E1-18A7-30AC-BFE0157AD0D8}"/>
          </ac:cxnSpMkLst>
        </pc:cxnChg>
        <pc:cxnChg chg="add mod">
          <ac:chgData name="Hui Li" userId="ec3be2d1-c9fc-4ef5-8c05-8d8ca9dfaab4" providerId="ADAL" clId="{52855764-3F8C-415E-A34C-84EE33ED3389}" dt="2022-05-13T00:17:59.968" v="1197" actId="14100"/>
          <ac:cxnSpMkLst>
            <pc:docMk/>
            <pc:sldMk cId="3673770867" sldId="263"/>
            <ac:cxnSpMk id="13" creationId="{33A85E0C-185B-DB51-0908-2FA76691A021}"/>
          </ac:cxnSpMkLst>
        </pc:cxnChg>
        <pc:cxnChg chg="add mod">
          <ac:chgData name="Hui Li" userId="ec3be2d1-c9fc-4ef5-8c05-8d8ca9dfaab4" providerId="ADAL" clId="{52855764-3F8C-415E-A34C-84EE33ED3389}" dt="2022-05-13T00:18:07.533" v="1203" actId="1036"/>
          <ac:cxnSpMkLst>
            <pc:docMk/>
            <pc:sldMk cId="3673770867" sldId="263"/>
            <ac:cxnSpMk id="15" creationId="{4BBDD65D-6DA9-5961-41D9-31F981E0628E}"/>
          </ac:cxnSpMkLst>
        </pc:cxnChg>
      </pc:sldChg>
      <pc:sldChg chg="addSp delSp modSp new del mod">
        <pc:chgData name="Hui Li" userId="ec3be2d1-c9fc-4ef5-8c05-8d8ca9dfaab4" providerId="ADAL" clId="{52855764-3F8C-415E-A34C-84EE33ED3389}" dt="2022-05-13T07:49:51.016" v="4294" actId="47"/>
        <pc:sldMkLst>
          <pc:docMk/>
          <pc:sldMk cId="969497696" sldId="264"/>
        </pc:sldMkLst>
        <pc:spChg chg="add mod">
          <ac:chgData name="Hui Li" userId="ec3be2d1-c9fc-4ef5-8c05-8d8ca9dfaab4" providerId="ADAL" clId="{52855764-3F8C-415E-A34C-84EE33ED3389}" dt="2022-05-13T06:15:08.451" v="2544" actId="20577"/>
          <ac:spMkLst>
            <pc:docMk/>
            <pc:sldMk cId="969497696" sldId="264"/>
            <ac:spMk id="2" creationId="{FBF40997-BCBC-15D5-3991-FABC85696123}"/>
          </ac:spMkLst>
        </pc:spChg>
        <pc:spChg chg="add del mod">
          <ac:chgData name="Hui Li" userId="ec3be2d1-c9fc-4ef5-8c05-8d8ca9dfaab4" providerId="ADAL" clId="{52855764-3F8C-415E-A34C-84EE33ED3389}" dt="2022-05-13T06:15:25.960" v="2547" actId="478"/>
          <ac:spMkLst>
            <pc:docMk/>
            <pc:sldMk cId="969497696" sldId="264"/>
            <ac:spMk id="3" creationId="{EF8A0D37-39F5-84B1-AE52-4C44A3DB4958}"/>
          </ac:spMkLst>
        </pc:spChg>
        <pc:spChg chg="add mod">
          <ac:chgData name="Hui Li" userId="ec3be2d1-c9fc-4ef5-8c05-8d8ca9dfaab4" providerId="ADAL" clId="{52855764-3F8C-415E-A34C-84EE33ED3389}" dt="2022-05-13T06:15:38.255" v="2574" actId="20577"/>
          <ac:spMkLst>
            <pc:docMk/>
            <pc:sldMk cId="969497696" sldId="264"/>
            <ac:spMk id="4" creationId="{A1DEED08-0437-2F34-D111-47E3BBDF2443}"/>
          </ac:spMkLst>
        </pc:spChg>
      </pc:sldChg>
      <pc:sldChg chg="addSp modSp new mod">
        <pc:chgData name="Hui Li" userId="ec3be2d1-c9fc-4ef5-8c05-8d8ca9dfaab4" providerId="ADAL" clId="{52855764-3F8C-415E-A34C-84EE33ED3389}" dt="2022-05-13T08:14:50.366" v="4341" actId="1076"/>
        <pc:sldMkLst>
          <pc:docMk/>
          <pc:sldMk cId="2905983541" sldId="264"/>
        </pc:sldMkLst>
        <pc:spChg chg="add mod">
          <ac:chgData name="Hui Li" userId="ec3be2d1-c9fc-4ef5-8c05-8d8ca9dfaab4" providerId="ADAL" clId="{52855764-3F8C-415E-A34C-84EE33ED3389}" dt="2022-05-13T08:14:48.085" v="4340" actId="1076"/>
          <ac:spMkLst>
            <pc:docMk/>
            <pc:sldMk cId="2905983541" sldId="264"/>
            <ac:spMk id="3" creationId="{C5073089-D118-E6E6-054D-7D0DC13C863E}"/>
          </ac:spMkLst>
        </pc:spChg>
        <pc:picChg chg="add mod">
          <ac:chgData name="Hui Li" userId="ec3be2d1-c9fc-4ef5-8c05-8d8ca9dfaab4" providerId="ADAL" clId="{52855764-3F8C-415E-A34C-84EE33ED3389}" dt="2022-05-13T08:14:50.366" v="4341" actId="1076"/>
          <ac:picMkLst>
            <pc:docMk/>
            <pc:sldMk cId="2905983541" sldId="264"/>
            <ac:picMk id="2" creationId="{B60FB453-4D42-6789-21D4-6105C31C64F4}"/>
          </ac:picMkLst>
        </pc:picChg>
      </pc:sldChg>
      <pc:sldChg chg="addSp modSp new mod">
        <pc:chgData name="Hui Li" userId="ec3be2d1-c9fc-4ef5-8c05-8d8ca9dfaab4" providerId="ADAL" clId="{52855764-3F8C-415E-A34C-84EE33ED3389}" dt="2022-05-13T08:33:20.444" v="5127" actId="1076"/>
        <pc:sldMkLst>
          <pc:docMk/>
          <pc:sldMk cId="748735365" sldId="265"/>
        </pc:sldMkLst>
        <pc:spChg chg="add mod">
          <ac:chgData name="Hui Li" userId="ec3be2d1-c9fc-4ef5-8c05-8d8ca9dfaab4" providerId="ADAL" clId="{52855764-3F8C-415E-A34C-84EE33ED3389}" dt="2022-05-13T08:33:20.444" v="5127" actId="1076"/>
          <ac:spMkLst>
            <pc:docMk/>
            <pc:sldMk cId="748735365" sldId="265"/>
            <ac:spMk id="2" creationId="{488F5064-5026-7C4A-4806-D2FA34CE6E81}"/>
          </ac:spMkLst>
        </pc:spChg>
        <pc:picChg chg="add mod">
          <ac:chgData name="Hui Li" userId="ec3be2d1-c9fc-4ef5-8c05-8d8ca9dfaab4" providerId="ADAL" clId="{52855764-3F8C-415E-A34C-84EE33ED3389}" dt="2022-05-13T08:16:57.175" v="4393"/>
          <ac:picMkLst>
            <pc:docMk/>
            <pc:sldMk cId="748735365" sldId="265"/>
            <ac:picMk id="3" creationId="{85029BD3-1AA8-BE5C-004D-39B17D01F669}"/>
          </ac:picMkLst>
        </pc:picChg>
        <pc:picChg chg="add mod">
          <ac:chgData name="Hui Li" userId="ec3be2d1-c9fc-4ef5-8c05-8d8ca9dfaab4" providerId="ADAL" clId="{52855764-3F8C-415E-A34C-84EE33ED3389}" dt="2022-05-13T08:16:57.175" v="4393"/>
          <ac:picMkLst>
            <pc:docMk/>
            <pc:sldMk cId="748735365" sldId="265"/>
            <ac:picMk id="4" creationId="{F84C3AD2-DB2E-46FB-1085-FBA83A99528D}"/>
          </ac:picMkLst>
        </pc:picChg>
        <pc:picChg chg="add mod">
          <ac:chgData name="Hui Li" userId="ec3be2d1-c9fc-4ef5-8c05-8d8ca9dfaab4" providerId="ADAL" clId="{52855764-3F8C-415E-A34C-84EE33ED3389}" dt="2022-05-13T08:17:00.580" v="4394" actId="1076"/>
          <ac:picMkLst>
            <pc:docMk/>
            <pc:sldMk cId="748735365" sldId="265"/>
            <ac:picMk id="5" creationId="{86B89BBB-5961-D50F-12D8-9471EB983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2E4D-7FC5-441C-A7D7-F20F14AAA1B7}" type="datetimeFigureOut">
              <a:rPr lang="en-AU" smtClean="0"/>
              <a:t>17/05/2022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BF99F-B851-4A8F-8F4D-F3B0275C9B6F}" type="slidenum">
              <a:rPr lang="en-AU" smtClean="0"/>
              <a:t>‹#›</a:t>
            </a:fld>
            <a:endParaRPr lang="en-AU"/>
          </a:p>
        </p:txBody>
      </p:sp>
    </p:spTree>
    <p:extLst>
      <p:ext uri="{BB962C8B-B14F-4D97-AF65-F5344CB8AC3E}">
        <p14:creationId xmlns:p14="http://schemas.microsoft.com/office/powerpoint/2010/main" val="3256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random forest algorithm, we first tried different dataset to balance the class, and 3 different functions, and also the feature selection. </a:t>
            </a:r>
          </a:p>
          <a:p>
            <a:endParaRPr lang="en-AU" dirty="0"/>
          </a:p>
          <a:p>
            <a:r>
              <a:rPr lang="en-AU" dirty="0"/>
              <a:t>We found, using down sampled data, ranger, and all features, generate the best sensitivity with test data. </a:t>
            </a:r>
          </a:p>
          <a:p>
            <a:endParaRPr lang="en-AU" dirty="0"/>
          </a:p>
          <a:p>
            <a:r>
              <a:rPr lang="en-AU" dirty="0"/>
              <a:t>We then performed hyperparameter tuning, the best number of trees is 8000, and the number of variables in each tree is 2. </a:t>
            </a:r>
          </a:p>
        </p:txBody>
      </p:sp>
      <p:sp>
        <p:nvSpPr>
          <p:cNvPr id="4" name="Slide Number Placeholder 3"/>
          <p:cNvSpPr>
            <a:spLocks noGrp="1"/>
          </p:cNvSpPr>
          <p:nvPr>
            <p:ph type="sldNum" sz="quarter" idx="5"/>
          </p:nvPr>
        </p:nvSpPr>
        <p:spPr/>
        <p:txBody>
          <a:bodyPr/>
          <a:lstStyle/>
          <a:p>
            <a:fld id="{7AFBF99F-B851-4A8F-8F4D-F3B0275C9B6F}" type="slidenum">
              <a:rPr lang="en-AU" smtClean="0"/>
              <a:t>1</a:t>
            </a:fld>
            <a:endParaRPr lang="en-AU"/>
          </a:p>
        </p:txBody>
      </p:sp>
    </p:spTree>
    <p:extLst>
      <p:ext uri="{BB962C8B-B14F-4D97-AF65-F5344CB8AC3E}">
        <p14:creationId xmlns:p14="http://schemas.microsoft.com/office/powerpoint/2010/main" val="351057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random forest algorithm, we firstly tried different dataset to balance the class, and found only down sample data is able to pick up the (“patients that readmitted within 30 days” or “minority class group”).</a:t>
            </a:r>
          </a:p>
          <a:p>
            <a:endParaRPr lang="en-AU" dirty="0"/>
          </a:p>
          <a:p>
            <a:r>
              <a:rPr lang="en-AU" dirty="0"/>
              <a:t>Also ranger, and all features, generate the best sensitivity with test data. </a:t>
            </a:r>
          </a:p>
          <a:p>
            <a:endParaRPr lang="en-AU" dirty="0"/>
          </a:p>
          <a:p>
            <a:r>
              <a:rPr lang="en-AU" dirty="0"/>
              <a:t>We then performed hyperparameter tuning, the best number of trees is 8000, and the number of variables in each tree is 2. </a:t>
            </a:r>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2</a:t>
            </a:fld>
            <a:endParaRPr lang="en-AU"/>
          </a:p>
        </p:txBody>
      </p:sp>
    </p:spTree>
    <p:extLst>
      <p:ext uri="{BB962C8B-B14F-4D97-AF65-F5344CB8AC3E}">
        <p14:creationId xmlns:p14="http://schemas.microsoft.com/office/powerpoint/2010/main" val="355064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fit the model with best hyperparameters, and made prediction using test data, and found the sensitivity to identify each class is around 41%. </a:t>
            </a:r>
          </a:p>
          <a:p>
            <a:endParaRPr lang="en-AU" dirty="0"/>
          </a:p>
          <a:p>
            <a:r>
              <a:rPr lang="en-AU" dirty="0"/>
              <a:t>In all the variables, only the number of diagnoses has p value less than 0.05, suggesting number of diagnosis is the key factor affecting the readmission of patients.</a:t>
            </a:r>
          </a:p>
        </p:txBody>
      </p:sp>
      <p:sp>
        <p:nvSpPr>
          <p:cNvPr id="4" name="Slide Number Placeholder 3"/>
          <p:cNvSpPr>
            <a:spLocks noGrp="1"/>
          </p:cNvSpPr>
          <p:nvPr>
            <p:ph type="sldNum" sz="quarter" idx="5"/>
          </p:nvPr>
        </p:nvSpPr>
        <p:spPr/>
        <p:txBody>
          <a:bodyPr/>
          <a:lstStyle/>
          <a:p>
            <a:fld id="{7AFBF99F-B851-4A8F-8F4D-F3B0275C9B6F}" type="slidenum">
              <a:rPr lang="en-AU" smtClean="0"/>
              <a:t>4</a:t>
            </a:fld>
            <a:endParaRPr lang="en-AU"/>
          </a:p>
        </p:txBody>
      </p:sp>
    </p:spTree>
    <p:extLst>
      <p:ext uri="{BB962C8B-B14F-4D97-AF65-F5344CB8AC3E}">
        <p14:creationId xmlns:p14="http://schemas.microsoft.com/office/powerpoint/2010/main" val="13188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Diabetes is a common disease with prevalence rising rapidly all over the world.</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Hospitalized diabetes patients have a higher risk of hospital readmission after discharge from hospital</a:t>
            </a:r>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5</a:t>
            </a:fld>
            <a:endParaRPr lang="en-AU"/>
          </a:p>
        </p:txBody>
      </p:sp>
    </p:spTree>
    <p:extLst>
      <p:ext uri="{BB962C8B-B14F-4D97-AF65-F5344CB8AC3E}">
        <p14:creationId xmlns:p14="http://schemas.microsoft.com/office/powerpoint/2010/main" val="311606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several ways we can improve the performance of the model. First, combine the two classes, patients readmitted within 30 days and  after 30 days, which have similar clinical meanings.</a:t>
            </a:r>
          </a:p>
          <a:p>
            <a:endParaRPr lang="en-AU" dirty="0"/>
          </a:p>
          <a:p>
            <a:r>
              <a:rPr lang="en-AU" dirty="0"/>
              <a:t>Increase observation number, reduce categorical variable levels, adjust threshold for existing models, and try other classification algorithms.</a:t>
            </a:r>
          </a:p>
          <a:p>
            <a:endParaRPr lang="en-AU" dirty="0"/>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7</a:t>
            </a:fld>
            <a:endParaRPr lang="en-AU"/>
          </a:p>
        </p:txBody>
      </p:sp>
    </p:spTree>
    <p:extLst>
      <p:ext uri="{BB962C8B-B14F-4D97-AF65-F5344CB8AC3E}">
        <p14:creationId xmlns:p14="http://schemas.microsoft.com/office/powerpoint/2010/main" val="8644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11</a:t>
            </a:fld>
            <a:endParaRPr lang="en-AU"/>
          </a:p>
        </p:txBody>
      </p:sp>
    </p:spTree>
    <p:extLst>
      <p:ext uri="{BB962C8B-B14F-4D97-AF65-F5344CB8AC3E}">
        <p14:creationId xmlns:p14="http://schemas.microsoft.com/office/powerpoint/2010/main" val="5443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930E-3B9D-C1B8-C489-D588137EE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1CCA002-9F04-8664-EE69-2D00A1A61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5E408E9-D4BC-4269-7AE3-3ED27744B3FE}"/>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93A584FE-E9E2-5BA2-E780-0EBB8528E0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C2E711-9EE5-A1D7-EE40-C589844E420D}"/>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0706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01A3-15AC-A3C1-A26F-D0D33710D6F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0C9D738-8B1C-6D2A-E203-FE7E57CCE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E110D3-DF8F-17D5-341B-BCB981EFFCA7}"/>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3F074059-71E7-36EB-9266-590734851C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CF61DC-E977-7FFC-182B-6F1528C878C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00168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E1A1C-5D32-0644-668C-898A8F105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EC108A-5415-41AF-3DB8-B8430CE98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F17618-B209-0DB1-882B-B622F4D9007B}"/>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DCB3673F-C66B-565E-327B-7234C2FD6D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3E4607-61B4-E8D7-E1EB-6870986F282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96438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24CF-3A16-D2D6-F92F-3B36218186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9DAE27-7D1D-B6AA-23A7-99C755021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8DC4F3-31B3-98E5-85D7-BD089176F6DA}"/>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5F36C43B-D21E-6AEF-A51C-CA9CBA8786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1CA4A9-B322-7E67-AF1E-D9EB63BC326A}"/>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266087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29E2-777A-4505-BA8F-36261E3C1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BA684B2-86D5-A46A-8FF7-BEDB517B1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EA533-9F6C-21FE-C6EC-BFEF5056622A}"/>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160AE8EC-5765-F99B-EA07-49A485FE38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CBDBDD-7A40-9677-9BD2-49CDFCBD843A}"/>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15289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8651-0507-D2EB-CFC4-D8C67F78A50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FC4E608-B784-F739-04D5-919945148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2BAAD4F-CED6-EF91-1081-637610E21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7D31609-0B29-1919-C4EA-82F8B6AF703F}"/>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6" name="Footer Placeholder 5">
            <a:extLst>
              <a:ext uri="{FF2B5EF4-FFF2-40B4-BE49-F238E27FC236}">
                <a16:creationId xmlns:a16="http://schemas.microsoft.com/office/drawing/2014/main" id="{0479CE45-DFE8-F5C0-81BD-26A757B807E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EF85B6-C3A5-D742-6EA2-1756147AD61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587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979D-44F9-9D13-3549-990EEB39491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FEFBE3D-283C-7648-ABE2-7932557A6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B585B-44EC-B776-70E1-BB12153D4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F62C63E-2511-1966-714B-DFD95FADD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532F4-F568-235B-8284-582A6B26D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BCC021A-2528-CBB2-2688-676D21719A87}"/>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8" name="Footer Placeholder 7">
            <a:extLst>
              <a:ext uri="{FF2B5EF4-FFF2-40B4-BE49-F238E27FC236}">
                <a16:creationId xmlns:a16="http://schemas.microsoft.com/office/drawing/2014/main" id="{DD7E58B7-4B5A-85C7-7C80-D29FE919F8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38D2EE4-C67B-4455-91A7-9DB016FD9CB0}"/>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15381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872D-BB42-3122-36DC-DEE5D27CFDD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A3C2CE-7FA1-16BA-9806-297CD95BD8A5}"/>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4" name="Footer Placeholder 3">
            <a:extLst>
              <a:ext uri="{FF2B5EF4-FFF2-40B4-BE49-F238E27FC236}">
                <a16:creationId xmlns:a16="http://schemas.microsoft.com/office/drawing/2014/main" id="{D88CD0ED-BFFF-41E7-4D9C-E6ECCF88F5E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4A8F4FE-57CF-1C8B-7E1B-5A90047C806B}"/>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87155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8A074-EEB1-362B-4C63-FB808348FC38}"/>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3" name="Footer Placeholder 2">
            <a:extLst>
              <a:ext uri="{FF2B5EF4-FFF2-40B4-BE49-F238E27FC236}">
                <a16:creationId xmlns:a16="http://schemas.microsoft.com/office/drawing/2014/main" id="{76127C21-20C1-9EA3-B6F8-F904BB52732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E68A199-A383-00E1-8D95-339AACBCD85C}"/>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0327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12A9-6927-F7B2-5E0A-F8EB7D7B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A8D4C7B-04F6-160E-0B52-1BAB83EA4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78B942C-E5CD-0DB6-1EA4-143DA2274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B97B1-87A7-A83B-0D38-C3B8C5E6BB72}"/>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6" name="Footer Placeholder 5">
            <a:extLst>
              <a:ext uri="{FF2B5EF4-FFF2-40B4-BE49-F238E27FC236}">
                <a16:creationId xmlns:a16="http://schemas.microsoft.com/office/drawing/2014/main" id="{869C7409-4C08-F130-C960-9128F6CB06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9615B8D-9BCE-4765-8505-9518DC9B13E2}"/>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36971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7BA0-FFE1-1142-74B7-95C992406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8C723E1-7041-B6D2-70CD-F1B8E5F45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2F90BB6-548E-602C-EE9C-AC0F67003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9E8A-E060-2C0F-531B-98DFF12F696D}"/>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6" name="Footer Placeholder 5">
            <a:extLst>
              <a:ext uri="{FF2B5EF4-FFF2-40B4-BE49-F238E27FC236}">
                <a16:creationId xmlns:a16="http://schemas.microsoft.com/office/drawing/2014/main" id="{840C4BA6-22D6-768C-30AB-BFCF5ED28A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A37BF2-9F5E-1565-0B93-D96374DD0093}"/>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81838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00F81-5314-965E-F0F3-2724CC01A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FA5CA4-2288-3344-600C-438544873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3DB9350-01E6-74C1-909B-2C8783FCA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43F61E1B-5685-B638-7C24-82234292D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CBBD5D6-0FAE-F2D4-F0FF-86219D3B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1CA9D-BE2F-4EA4-B49F-2C8C0906A915}" type="slidenum">
              <a:rPr lang="en-AU" smtClean="0"/>
              <a:t>‹#›</a:t>
            </a:fld>
            <a:endParaRPr lang="en-AU"/>
          </a:p>
        </p:txBody>
      </p:sp>
    </p:spTree>
    <p:extLst>
      <p:ext uri="{BB962C8B-B14F-4D97-AF65-F5344CB8AC3E}">
        <p14:creationId xmlns:p14="http://schemas.microsoft.com/office/powerpoint/2010/main" val="15015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E59D05E9-7492-89E6-E05B-723AE3F5BF6F}"/>
              </a:ext>
            </a:extLst>
          </p:cNvPr>
          <p:cNvSpPr txBox="1"/>
          <p:nvPr/>
        </p:nvSpPr>
        <p:spPr>
          <a:xfrm>
            <a:off x="483770" y="238381"/>
            <a:ext cx="3887603" cy="461665"/>
          </a:xfrm>
          <a:prstGeom prst="rect">
            <a:avLst/>
          </a:prstGeom>
          <a:noFill/>
        </p:spPr>
        <p:txBody>
          <a:bodyPr wrap="none" rtlCol="0">
            <a:spAutoFit/>
          </a:bodyPr>
          <a:lstStyle/>
          <a:p>
            <a:pPr algn="ctr"/>
            <a:r>
              <a:rPr lang="en-AU" sz="2400" b="1" dirty="0">
                <a:solidFill>
                  <a:srgbClr val="FF9966"/>
                </a:solidFill>
              </a:rPr>
              <a:t>Random Forest Methodology</a:t>
            </a:r>
          </a:p>
        </p:txBody>
      </p:sp>
      <p:sp>
        <p:nvSpPr>
          <p:cNvPr id="16" name="TextBox 15">
            <a:extLst>
              <a:ext uri="{FF2B5EF4-FFF2-40B4-BE49-F238E27FC236}">
                <a16:creationId xmlns:a16="http://schemas.microsoft.com/office/drawing/2014/main" id="{0B946CB2-3052-CEC9-E84F-87031096D6D8}"/>
              </a:ext>
            </a:extLst>
          </p:cNvPr>
          <p:cNvSpPr txBox="1"/>
          <p:nvPr/>
        </p:nvSpPr>
        <p:spPr>
          <a:xfrm>
            <a:off x="5398196" y="682641"/>
            <a:ext cx="1395609" cy="369332"/>
          </a:xfrm>
          <a:prstGeom prst="rect">
            <a:avLst/>
          </a:prstGeom>
          <a:noFill/>
          <a:ln w="19050">
            <a:solidFill>
              <a:schemeClr val="accent1"/>
            </a:solidFill>
          </a:ln>
        </p:spPr>
        <p:txBody>
          <a:bodyPr wrap="square">
            <a:spAutoFit/>
          </a:bodyPr>
          <a:lstStyle/>
          <a:p>
            <a:pPr algn="ctr"/>
            <a:r>
              <a:rPr lang="en-AU" dirty="0"/>
              <a:t>Dataset</a:t>
            </a:r>
          </a:p>
        </p:txBody>
      </p:sp>
      <p:grpSp>
        <p:nvGrpSpPr>
          <p:cNvPr id="51" name="Group 50">
            <a:extLst>
              <a:ext uri="{FF2B5EF4-FFF2-40B4-BE49-F238E27FC236}">
                <a16:creationId xmlns:a16="http://schemas.microsoft.com/office/drawing/2014/main" id="{14AB0009-354E-2B0D-89F1-F3C66360C365}"/>
              </a:ext>
            </a:extLst>
          </p:cNvPr>
          <p:cNvGrpSpPr/>
          <p:nvPr/>
        </p:nvGrpSpPr>
        <p:grpSpPr>
          <a:xfrm>
            <a:off x="1714991" y="1549454"/>
            <a:ext cx="8640000" cy="1949921"/>
            <a:chOff x="1521035" y="1507414"/>
            <a:chExt cx="8640000" cy="1949921"/>
          </a:xfrm>
        </p:grpSpPr>
        <p:sp>
          <p:nvSpPr>
            <p:cNvPr id="26" name="Rectangle 25">
              <a:extLst>
                <a:ext uri="{FF2B5EF4-FFF2-40B4-BE49-F238E27FC236}">
                  <a16:creationId xmlns:a16="http://schemas.microsoft.com/office/drawing/2014/main" id="{3B3D5F9A-BE85-F66C-9407-7674BCC25CE8}"/>
                </a:ext>
              </a:extLst>
            </p:cNvPr>
            <p:cNvSpPr/>
            <p:nvPr/>
          </p:nvSpPr>
          <p:spPr>
            <a:xfrm>
              <a:off x="1521035" y="1507414"/>
              <a:ext cx="8640000" cy="19297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2FC7214A-A251-A033-26A7-EB404106C0AC}"/>
                </a:ext>
              </a:extLst>
            </p:cNvPr>
            <p:cNvSpPr txBox="1"/>
            <p:nvPr/>
          </p:nvSpPr>
          <p:spPr>
            <a:xfrm>
              <a:off x="1653309" y="1920045"/>
              <a:ext cx="3501377" cy="369332"/>
            </a:xfrm>
            <a:prstGeom prst="rect">
              <a:avLst/>
            </a:prstGeom>
            <a:noFill/>
          </p:spPr>
          <p:txBody>
            <a:bodyPr wrap="square">
              <a:spAutoFit/>
            </a:bodyPr>
            <a:lstStyle/>
            <a:p>
              <a:r>
                <a:rPr lang="en-AU" dirty="0"/>
                <a:t>1. To balance class</a:t>
              </a:r>
            </a:p>
          </p:txBody>
        </p:sp>
        <p:sp>
          <p:nvSpPr>
            <p:cNvPr id="5" name="TextBox 4">
              <a:extLst>
                <a:ext uri="{FF2B5EF4-FFF2-40B4-BE49-F238E27FC236}">
                  <a16:creationId xmlns:a16="http://schemas.microsoft.com/office/drawing/2014/main" id="{97AD5CC6-37DD-68D7-AC6E-BA567603B382}"/>
                </a:ext>
              </a:extLst>
            </p:cNvPr>
            <p:cNvSpPr txBox="1"/>
            <p:nvPr/>
          </p:nvSpPr>
          <p:spPr>
            <a:xfrm>
              <a:off x="1699489" y="2257006"/>
              <a:ext cx="2730892" cy="1200329"/>
            </a:xfrm>
            <a:prstGeom prst="rect">
              <a:avLst/>
            </a:prstGeom>
            <a:noFill/>
          </p:spPr>
          <p:txBody>
            <a:bodyPr wrap="square" rtlCol="0">
              <a:spAutoFit/>
            </a:bodyPr>
            <a:lstStyle/>
            <a:p>
              <a:pPr marL="285750" indent="-285750">
                <a:buFont typeface="Arial" panose="020B0604020202020204" pitchFamily="34" charset="0"/>
                <a:buChar char="•"/>
              </a:pPr>
              <a:r>
                <a:rPr lang="en-AU" dirty="0"/>
                <a:t>Raw data</a:t>
              </a:r>
            </a:p>
            <a:p>
              <a:pPr marL="285750" indent="-285750">
                <a:buFont typeface="Arial" panose="020B0604020202020204" pitchFamily="34" charset="0"/>
                <a:buChar char="•"/>
              </a:pPr>
              <a:r>
                <a:rPr lang="en-AU" b="1" dirty="0">
                  <a:solidFill>
                    <a:srgbClr val="C00000"/>
                  </a:solidFill>
                </a:rPr>
                <a:t>Down sampled data</a:t>
              </a:r>
            </a:p>
            <a:p>
              <a:pPr marL="285750" indent="-285750">
                <a:buFont typeface="Arial" panose="020B0604020202020204" pitchFamily="34" charset="0"/>
                <a:buChar char="•"/>
              </a:pPr>
              <a:r>
                <a:rPr lang="en-AU" dirty="0"/>
                <a:t>Repeat balanced data </a:t>
              </a:r>
            </a:p>
            <a:p>
              <a:pPr marL="285750" indent="-285750">
                <a:buFont typeface="Arial" panose="020B0604020202020204" pitchFamily="34" charset="0"/>
                <a:buChar char="•"/>
              </a:pPr>
              <a:r>
                <a:rPr lang="en-AU" dirty="0"/>
                <a:t>Smote balanced data</a:t>
              </a:r>
            </a:p>
          </p:txBody>
        </p:sp>
        <p:sp>
          <p:nvSpPr>
            <p:cNvPr id="2" name="Rectangle 1">
              <a:extLst>
                <a:ext uri="{FF2B5EF4-FFF2-40B4-BE49-F238E27FC236}">
                  <a16:creationId xmlns:a16="http://schemas.microsoft.com/office/drawing/2014/main" id="{201735A6-7173-669C-8209-FB6AA4A6F378}"/>
                </a:ext>
              </a:extLst>
            </p:cNvPr>
            <p:cNvSpPr/>
            <p:nvPr/>
          </p:nvSpPr>
          <p:spPr>
            <a:xfrm>
              <a:off x="1557975" y="1961980"/>
              <a:ext cx="3099496"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82CFADF9-AE52-50D0-F49C-96B9B6981180}"/>
                </a:ext>
              </a:extLst>
            </p:cNvPr>
            <p:cNvSpPr/>
            <p:nvPr/>
          </p:nvSpPr>
          <p:spPr>
            <a:xfrm>
              <a:off x="5113538" y="1961980"/>
              <a:ext cx="1988513"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5BB0FF14-85D9-4A48-B349-04075B648316}"/>
                </a:ext>
              </a:extLst>
            </p:cNvPr>
            <p:cNvSpPr txBox="1"/>
            <p:nvPr/>
          </p:nvSpPr>
          <p:spPr>
            <a:xfrm>
              <a:off x="5128925" y="1920045"/>
              <a:ext cx="1899946" cy="369332"/>
            </a:xfrm>
            <a:prstGeom prst="rect">
              <a:avLst/>
            </a:prstGeom>
            <a:noFill/>
          </p:spPr>
          <p:txBody>
            <a:bodyPr wrap="square" rtlCol="0">
              <a:spAutoFit/>
            </a:bodyPr>
            <a:lstStyle/>
            <a:p>
              <a:r>
                <a:rPr lang="en-AU" dirty="0"/>
                <a:t>2. Select Function</a:t>
              </a:r>
            </a:p>
          </p:txBody>
        </p:sp>
        <p:sp>
          <p:nvSpPr>
            <p:cNvPr id="15" name="TextBox 14">
              <a:extLst>
                <a:ext uri="{FF2B5EF4-FFF2-40B4-BE49-F238E27FC236}">
                  <a16:creationId xmlns:a16="http://schemas.microsoft.com/office/drawing/2014/main" id="{E644093D-8C7E-C2BC-6D07-86EBE7A614E7}"/>
                </a:ext>
              </a:extLst>
            </p:cNvPr>
            <p:cNvSpPr txBox="1"/>
            <p:nvPr/>
          </p:nvSpPr>
          <p:spPr>
            <a:xfrm>
              <a:off x="5107062" y="2287963"/>
              <a:ext cx="2104914" cy="923330"/>
            </a:xfrm>
            <a:prstGeom prst="rect">
              <a:avLst/>
            </a:prstGeom>
            <a:noFill/>
          </p:spPr>
          <p:txBody>
            <a:bodyPr wrap="square" rtlCol="0">
              <a:spAutoFit/>
            </a:bodyPr>
            <a:lstStyle/>
            <a:p>
              <a:pPr marL="285750" indent="-285750">
                <a:buFont typeface="Arial" panose="020B0604020202020204" pitchFamily="34" charset="0"/>
                <a:buChar char="•"/>
              </a:pPr>
              <a:r>
                <a:rPr lang="en-AU" dirty="0" err="1"/>
                <a:t>RandomForest</a:t>
              </a:r>
              <a:r>
                <a:rPr lang="en-AU" dirty="0"/>
                <a:t>( )</a:t>
              </a:r>
            </a:p>
            <a:p>
              <a:pPr marL="285750" indent="-285750">
                <a:buFont typeface="Arial" panose="020B0604020202020204" pitchFamily="34" charset="0"/>
                <a:buChar char="•"/>
              </a:pPr>
              <a:r>
                <a:rPr lang="en-AU" b="1" dirty="0">
                  <a:solidFill>
                    <a:srgbClr val="C00000"/>
                  </a:solidFill>
                </a:rPr>
                <a:t>Ranger( )</a:t>
              </a:r>
            </a:p>
            <a:p>
              <a:pPr marL="285750" indent="-285750">
                <a:buFont typeface="Arial" panose="020B0604020202020204" pitchFamily="34" charset="0"/>
                <a:buChar char="•"/>
              </a:pPr>
              <a:r>
                <a:rPr lang="en-AU" dirty="0" err="1"/>
                <a:t>ordinalForest</a:t>
              </a:r>
              <a:r>
                <a:rPr lang="en-AU" dirty="0"/>
                <a:t>( )</a:t>
              </a:r>
              <a:endParaRPr lang="en-AU" dirty="0">
                <a:solidFill>
                  <a:srgbClr val="FF0000"/>
                </a:solidFill>
              </a:endParaRPr>
            </a:p>
          </p:txBody>
        </p:sp>
        <p:sp>
          <p:nvSpPr>
            <p:cNvPr id="20" name="Rectangle 19">
              <a:extLst>
                <a:ext uri="{FF2B5EF4-FFF2-40B4-BE49-F238E27FC236}">
                  <a16:creationId xmlns:a16="http://schemas.microsoft.com/office/drawing/2014/main" id="{B45F8130-C6C2-428F-475A-EE9D82D2BF20}"/>
                </a:ext>
              </a:extLst>
            </p:cNvPr>
            <p:cNvSpPr/>
            <p:nvPr/>
          </p:nvSpPr>
          <p:spPr>
            <a:xfrm>
              <a:off x="7534713" y="1961980"/>
              <a:ext cx="2592000"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E95203F-E971-54CA-95B6-E6139431901D}"/>
                </a:ext>
              </a:extLst>
            </p:cNvPr>
            <p:cNvSpPr txBox="1"/>
            <p:nvPr/>
          </p:nvSpPr>
          <p:spPr>
            <a:xfrm>
              <a:off x="7895224" y="1920045"/>
              <a:ext cx="1799210" cy="369332"/>
            </a:xfrm>
            <a:prstGeom prst="rect">
              <a:avLst/>
            </a:prstGeom>
            <a:noFill/>
          </p:spPr>
          <p:txBody>
            <a:bodyPr wrap="none" rtlCol="0">
              <a:spAutoFit/>
            </a:bodyPr>
            <a:lstStyle/>
            <a:p>
              <a:r>
                <a:rPr lang="en-AU" dirty="0"/>
                <a:t>3. Select features</a:t>
              </a:r>
            </a:p>
          </p:txBody>
        </p:sp>
        <p:sp>
          <p:nvSpPr>
            <p:cNvPr id="23" name="TextBox 22">
              <a:extLst>
                <a:ext uri="{FF2B5EF4-FFF2-40B4-BE49-F238E27FC236}">
                  <a16:creationId xmlns:a16="http://schemas.microsoft.com/office/drawing/2014/main" id="{38AF6AFC-75E4-5E5A-D216-D10E0B969E37}"/>
                </a:ext>
              </a:extLst>
            </p:cNvPr>
            <p:cNvSpPr txBox="1"/>
            <p:nvPr/>
          </p:nvSpPr>
          <p:spPr>
            <a:xfrm>
              <a:off x="7533399" y="2348786"/>
              <a:ext cx="2617469"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C00000"/>
                  </a:solidFill>
                </a:rPr>
                <a:t>All features</a:t>
              </a:r>
            </a:p>
            <a:p>
              <a:pPr marL="285750" indent="-285750">
                <a:buFont typeface="Arial" panose="020B0604020202020204" pitchFamily="34" charset="0"/>
                <a:buChar char="•"/>
              </a:pPr>
              <a:r>
                <a:rPr lang="en-AU" dirty="0"/>
                <a:t>Lasso selected features</a:t>
              </a:r>
            </a:p>
          </p:txBody>
        </p:sp>
        <p:cxnSp>
          <p:nvCxnSpPr>
            <p:cNvPr id="28" name="Straight Arrow Connector 27">
              <a:extLst>
                <a:ext uri="{FF2B5EF4-FFF2-40B4-BE49-F238E27FC236}">
                  <a16:creationId xmlns:a16="http://schemas.microsoft.com/office/drawing/2014/main" id="{54729EF3-F0E8-0C45-259D-2517F7A2E447}"/>
                </a:ext>
              </a:extLst>
            </p:cNvPr>
            <p:cNvCxnSpPr>
              <a:cxnSpLocks/>
            </p:cNvCxnSpPr>
            <p:nvPr/>
          </p:nvCxnSpPr>
          <p:spPr>
            <a:xfrm>
              <a:off x="4675943" y="2681980"/>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64D91B-65BA-83A0-B729-A46904A072A5}"/>
                </a:ext>
              </a:extLst>
            </p:cNvPr>
            <p:cNvCxnSpPr>
              <a:cxnSpLocks/>
            </p:cNvCxnSpPr>
            <p:nvPr/>
          </p:nvCxnSpPr>
          <p:spPr>
            <a:xfrm flipV="1">
              <a:off x="7120523" y="2681980"/>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010278-2331-6622-C55C-FD3D2BDFEA17}"/>
                </a:ext>
              </a:extLst>
            </p:cNvPr>
            <p:cNvSpPr txBox="1"/>
            <p:nvPr/>
          </p:nvSpPr>
          <p:spPr>
            <a:xfrm>
              <a:off x="4053170" y="1523809"/>
              <a:ext cx="4058099" cy="369332"/>
            </a:xfrm>
            <a:prstGeom prst="rect">
              <a:avLst/>
            </a:prstGeom>
            <a:noFill/>
          </p:spPr>
          <p:txBody>
            <a:bodyPr wrap="none" rtlCol="0">
              <a:spAutoFit/>
            </a:bodyPr>
            <a:lstStyle/>
            <a:p>
              <a:r>
                <a:rPr lang="en-AU" dirty="0">
                  <a:solidFill>
                    <a:srgbClr val="0070C0"/>
                  </a:solidFill>
                </a:rPr>
                <a:t>Select the best training data and function</a:t>
              </a:r>
            </a:p>
          </p:txBody>
        </p:sp>
      </p:grpSp>
      <p:cxnSp>
        <p:nvCxnSpPr>
          <p:cNvPr id="44" name="Straight Arrow Connector 43">
            <a:extLst>
              <a:ext uri="{FF2B5EF4-FFF2-40B4-BE49-F238E27FC236}">
                <a16:creationId xmlns:a16="http://schemas.microsoft.com/office/drawing/2014/main" id="{FC7C2C49-DA56-8B26-D378-AAFDB7716FD6}"/>
              </a:ext>
            </a:extLst>
          </p:cNvPr>
          <p:cNvCxnSpPr>
            <a:cxnSpLocks/>
          </p:cNvCxnSpPr>
          <p:nvPr/>
        </p:nvCxnSpPr>
        <p:spPr>
          <a:xfrm flipH="1">
            <a:off x="6096000" y="1111211"/>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BABB95E-C292-C823-2CBE-109CE384B2DE}"/>
              </a:ext>
            </a:extLst>
          </p:cNvPr>
          <p:cNvCxnSpPr>
            <a:cxnSpLocks/>
          </p:cNvCxnSpPr>
          <p:nvPr/>
        </p:nvCxnSpPr>
        <p:spPr>
          <a:xfrm flipH="1">
            <a:off x="6096000" y="3547364"/>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18E79C4-F453-B1D8-C145-BE09DBEAE6B2}"/>
              </a:ext>
            </a:extLst>
          </p:cNvPr>
          <p:cNvGrpSpPr/>
          <p:nvPr/>
        </p:nvGrpSpPr>
        <p:grpSpPr>
          <a:xfrm>
            <a:off x="3251528" y="3986346"/>
            <a:ext cx="5839929" cy="1008000"/>
            <a:chOff x="3251528" y="3902266"/>
            <a:chExt cx="5839929" cy="1008000"/>
          </a:xfrm>
        </p:grpSpPr>
        <p:sp>
          <p:nvSpPr>
            <p:cNvPr id="24" name="TextBox 23">
              <a:extLst>
                <a:ext uri="{FF2B5EF4-FFF2-40B4-BE49-F238E27FC236}">
                  <a16:creationId xmlns:a16="http://schemas.microsoft.com/office/drawing/2014/main" id="{A0BE4082-F529-9432-71C0-651409C40230}"/>
                </a:ext>
              </a:extLst>
            </p:cNvPr>
            <p:cNvSpPr txBox="1"/>
            <p:nvPr/>
          </p:nvSpPr>
          <p:spPr>
            <a:xfrm>
              <a:off x="3251528" y="3902266"/>
              <a:ext cx="5661254" cy="1008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46" name="TextBox 45">
              <a:extLst>
                <a:ext uri="{FF2B5EF4-FFF2-40B4-BE49-F238E27FC236}">
                  <a16:creationId xmlns:a16="http://schemas.microsoft.com/office/drawing/2014/main" id="{115EBBF5-33B8-BFB7-E6EE-DB9EF715FEB3}"/>
                </a:ext>
              </a:extLst>
            </p:cNvPr>
            <p:cNvSpPr txBox="1"/>
            <p:nvPr/>
          </p:nvSpPr>
          <p:spPr>
            <a:xfrm>
              <a:off x="3356064" y="4244565"/>
              <a:ext cx="5735393" cy="646331"/>
            </a:xfrm>
            <a:prstGeom prst="rect">
              <a:avLst/>
            </a:prstGeom>
            <a:noFill/>
            <a:ln w="19050">
              <a:noFill/>
            </a:ln>
          </p:spPr>
          <p:txBody>
            <a:bodyPr wrap="square">
              <a:spAutoFit/>
            </a:bodyPr>
            <a:lstStyle/>
            <a:p>
              <a:pPr marL="285750" indent="-285750">
                <a:buFont typeface="Arial" panose="020B0604020202020204" pitchFamily="34" charset="0"/>
                <a:buChar char="•"/>
              </a:pPr>
              <a:r>
                <a:rPr lang="en-AU" dirty="0"/>
                <a:t>Number of trees: 1000, 2000, 4000, 6000, </a:t>
              </a:r>
              <a:r>
                <a:rPr lang="en-AU" b="1" dirty="0">
                  <a:solidFill>
                    <a:srgbClr val="C00000"/>
                  </a:solidFill>
                </a:rPr>
                <a:t>8000</a:t>
              </a:r>
              <a:r>
                <a:rPr lang="en-AU" dirty="0"/>
                <a:t>, 10000</a:t>
              </a:r>
            </a:p>
            <a:p>
              <a:pPr marL="285750" indent="-285750">
                <a:buFont typeface="Arial" panose="020B0604020202020204" pitchFamily="34" charset="0"/>
                <a:buChar char="•"/>
              </a:pPr>
              <a:r>
                <a:rPr lang="en-AU" dirty="0"/>
                <a:t>Number of variables:  </a:t>
              </a:r>
              <a:r>
                <a:rPr lang="en-AU" b="1" dirty="0">
                  <a:solidFill>
                    <a:srgbClr val="C00000"/>
                  </a:solidFill>
                </a:rPr>
                <a:t>2</a:t>
              </a:r>
              <a:r>
                <a:rPr lang="en-AU" dirty="0"/>
                <a:t>, 3, 4, 5, 6</a:t>
              </a:r>
            </a:p>
          </p:txBody>
        </p:sp>
      </p:grpSp>
      <p:sp>
        <p:nvSpPr>
          <p:cNvPr id="48" name="TextBox 47">
            <a:extLst>
              <a:ext uri="{FF2B5EF4-FFF2-40B4-BE49-F238E27FC236}">
                <a16:creationId xmlns:a16="http://schemas.microsoft.com/office/drawing/2014/main" id="{BDE0DDB0-B89D-C1FB-71CE-D3A82F166880}"/>
              </a:ext>
            </a:extLst>
          </p:cNvPr>
          <p:cNvSpPr txBox="1"/>
          <p:nvPr/>
        </p:nvSpPr>
        <p:spPr>
          <a:xfrm>
            <a:off x="2967266" y="3978777"/>
            <a:ext cx="6096000" cy="369332"/>
          </a:xfrm>
          <a:prstGeom prst="rect">
            <a:avLst/>
          </a:prstGeom>
          <a:noFill/>
        </p:spPr>
        <p:txBody>
          <a:bodyPr wrap="square">
            <a:spAutoFit/>
          </a:bodyPr>
          <a:lstStyle/>
          <a:p>
            <a:pPr algn="ctr"/>
            <a:r>
              <a:rPr lang="en-AU" dirty="0">
                <a:solidFill>
                  <a:srgbClr val="0070C0"/>
                </a:solidFill>
              </a:rPr>
              <a:t>5-fold Cross validation for hyperparameter tuning</a:t>
            </a:r>
          </a:p>
        </p:txBody>
      </p:sp>
      <p:cxnSp>
        <p:nvCxnSpPr>
          <p:cNvPr id="49" name="Straight Arrow Connector 48">
            <a:extLst>
              <a:ext uri="{FF2B5EF4-FFF2-40B4-BE49-F238E27FC236}">
                <a16:creationId xmlns:a16="http://schemas.microsoft.com/office/drawing/2014/main" id="{FEA0A9AC-7F8E-2623-1F06-F9955C4AFEF9}"/>
              </a:ext>
            </a:extLst>
          </p:cNvPr>
          <p:cNvCxnSpPr>
            <a:cxnSpLocks/>
          </p:cNvCxnSpPr>
          <p:nvPr/>
        </p:nvCxnSpPr>
        <p:spPr>
          <a:xfrm flipH="1">
            <a:off x="6096000" y="5060062"/>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8A391BEA-3DBA-F392-7157-B81DC624A41B}"/>
              </a:ext>
            </a:extLst>
          </p:cNvPr>
          <p:cNvGrpSpPr/>
          <p:nvPr/>
        </p:nvGrpSpPr>
        <p:grpSpPr>
          <a:xfrm>
            <a:off x="3061855" y="5444142"/>
            <a:ext cx="6096000" cy="360000"/>
            <a:chOff x="3108036" y="3318944"/>
            <a:chExt cx="6096000" cy="1332000"/>
          </a:xfrm>
        </p:grpSpPr>
        <p:sp>
          <p:nvSpPr>
            <p:cNvPr id="54" name="TextBox 53">
              <a:extLst>
                <a:ext uri="{FF2B5EF4-FFF2-40B4-BE49-F238E27FC236}">
                  <a16:creationId xmlns:a16="http://schemas.microsoft.com/office/drawing/2014/main" id="{C52AE5F4-0470-6260-5C9E-C8EE6E83A5A9}"/>
                </a:ext>
              </a:extLst>
            </p:cNvPr>
            <p:cNvSpPr txBox="1"/>
            <p:nvPr/>
          </p:nvSpPr>
          <p:spPr>
            <a:xfrm>
              <a:off x="3676072" y="3318944"/>
              <a:ext cx="4959928" cy="1332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56" name="TextBox 55">
              <a:extLst>
                <a:ext uri="{FF2B5EF4-FFF2-40B4-BE49-F238E27FC236}">
                  <a16:creationId xmlns:a16="http://schemas.microsoft.com/office/drawing/2014/main" id="{16E0D312-9DB2-F02C-C898-3388AAD698E7}"/>
                </a:ext>
              </a:extLst>
            </p:cNvPr>
            <p:cNvSpPr txBox="1"/>
            <p:nvPr/>
          </p:nvSpPr>
          <p:spPr>
            <a:xfrm>
              <a:off x="3108036" y="3321889"/>
              <a:ext cx="6096000" cy="369330"/>
            </a:xfrm>
            <a:prstGeom prst="rect">
              <a:avLst/>
            </a:prstGeom>
            <a:noFill/>
          </p:spPr>
          <p:txBody>
            <a:bodyPr wrap="square">
              <a:spAutoFit/>
            </a:bodyPr>
            <a:lstStyle/>
            <a:p>
              <a:pPr algn="ctr"/>
              <a:r>
                <a:rPr lang="en-AU" dirty="0">
                  <a:solidFill>
                    <a:srgbClr val="0070C0"/>
                  </a:solidFill>
                </a:rPr>
                <a:t>Fit model and results interpretation</a:t>
              </a:r>
            </a:p>
          </p:txBody>
        </p:sp>
      </p:grpSp>
    </p:spTree>
    <p:extLst>
      <p:ext uri="{BB962C8B-B14F-4D97-AF65-F5344CB8AC3E}">
        <p14:creationId xmlns:p14="http://schemas.microsoft.com/office/powerpoint/2010/main" val="395786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03B23-7D6E-78DA-FCB7-1F18245809BC}"/>
              </a:ext>
            </a:extLst>
          </p:cNvPr>
          <p:cNvSpPr txBox="1"/>
          <p:nvPr/>
        </p:nvSpPr>
        <p:spPr>
          <a:xfrm>
            <a:off x="4536559" y="141767"/>
            <a:ext cx="3297742" cy="461665"/>
          </a:xfrm>
          <a:prstGeom prst="rect">
            <a:avLst/>
          </a:prstGeom>
          <a:noFill/>
        </p:spPr>
        <p:txBody>
          <a:bodyPr wrap="square" rtlCol="0">
            <a:spAutoFit/>
          </a:bodyPr>
          <a:lstStyle/>
          <a:p>
            <a:pPr algn="ctr"/>
            <a:r>
              <a:rPr lang="en-AU" sz="2400" b="1" dirty="0">
                <a:solidFill>
                  <a:srgbClr val="C00000"/>
                </a:solidFill>
              </a:rPr>
              <a:t>Choose function</a:t>
            </a:r>
          </a:p>
        </p:txBody>
      </p:sp>
      <p:grpSp>
        <p:nvGrpSpPr>
          <p:cNvPr id="3" name="Group 2">
            <a:extLst>
              <a:ext uri="{FF2B5EF4-FFF2-40B4-BE49-F238E27FC236}">
                <a16:creationId xmlns:a16="http://schemas.microsoft.com/office/drawing/2014/main" id="{1E9AACF2-019E-B2AF-B03B-D05C6C8274FC}"/>
              </a:ext>
            </a:extLst>
          </p:cNvPr>
          <p:cNvGrpSpPr/>
          <p:nvPr/>
        </p:nvGrpSpPr>
        <p:grpSpPr>
          <a:xfrm>
            <a:off x="2367516" y="732093"/>
            <a:ext cx="4042341" cy="5984140"/>
            <a:chOff x="9675775" y="2"/>
            <a:chExt cx="3610932" cy="5619562"/>
          </a:xfrm>
        </p:grpSpPr>
        <p:pic>
          <p:nvPicPr>
            <p:cNvPr id="4" name="Picture 3">
              <a:extLst>
                <a:ext uri="{FF2B5EF4-FFF2-40B4-BE49-F238E27FC236}">
                  <a16:creationId xmlns:a16="http://schemas.microsoft.com/office/drawing/2014/main" id="{555BA395-E09F-63C4-0ECE-A1F3C00A2186}"/>
                </a:ext>
              </a:extLst>
            </p:cNvPr>
            <p:cNvPicPr>
              <a:picLocks noChangeAspect="1"/>
            </p:cNvPicPr>
            <p:nvPr/>
          </p:nvPicPr>
          <p:blipFill>
            <a:blip r:embed="rId2"/>
            <a:stretch>
              <a:fillRect/>
            </a:stretch>
          </p:blipFill>
          <p:spPr>
            <a:xfrm>
              <a:off x="9675775" y="2"/>
              <a:ext cx="3610932" cy="5619562"/>
            </a:xfrm>
            <a:prstGeom prst="rect">
              <a:avLst/>
            </a:prstGeom>
          </p:spPr>
        </p:pic>
        <p:cxnSp>
          <p:nvCxnSpPr>
            <p:cNvPr id="5" name="Straight Connector 4">
              <a:extLst>
                <a:ext uri="{FF2B5EF4-FFF2-40B4-BE49-F238E27FC236}">
                  <a16:creationId xmlns:a16="http://schemas.microsoft.com/office/drawing/2014/main" id="{055F561D-83EE-AE2C-8EBB-A5E16B182D72}"/>
                </a:ext>
              </a:extLst>
            </p:cNvPr>
            <p:cNvCxnSpPr>
              <a:cxnSpLocks/>
            </p:cNvCxnSpPr>
            <p:nvPr/>
          </p:nvCxnSpPr>
          <p:spPr>
            <a:xfrm>
              <a:off x="9940255" y="4298280"/>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D29093BC-3C0C-A942-3C41-B7D2438BF960}"/>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7" name="TextBox 6">
              <a:extLst>
                <a:ext uri="{FF2B5EF4-FFF2-40B4-BE49-F238E27FC236}">
                  <a16:creationId xmlns:a16="http://schemas.microsoft.com/office/drawing/2014/main" id="{2E82CECC-1299-9E11-D8C6-89192FB9269C}"/>
                </a:ext>
              </a:extLst>
            </p:cNvPr>
            <p:cNvSpPr txBox="1"/>
            <p:nvPr/>
          </p:nvSpPr>
          <p:spPr>
            <a:xfrm>
              <a:off x="11958840" y="30827"/>
              <a:ext cx="710293" cy="346831"/>
            </a:xfrm>
            <a:prstGeom prst="rect">
              <a:avLst/>
            </a:prstGeom>
            <a:noFill/>
          </p:spPr>
          <p:txBody>
            <a:bodyPr wrap="none" rtlCol="0">
              <a:spAutoFit/>
            </a:bodyPr>
            <a:lstStyle/>
            <a:p>
              <a:r>
                <a:rPr lang="en-AU" dirty="0">
                  <a:solidFill>
                    <a:srgbClr val="FF0000"/>
                  </a:solidFill>
                </a:rPr>
                <a:t>ranger</a:t>
              </a:r>
            </a:p>
          </p:txBody>
        </p:sp>
      </p:grpSp>
      <p:pic>
        <p:nvPicPr>
          <p:cNvPr id="9" name="Picture 8">
            <a:extLst>
              <a:ext uri="{FF2B5EF4-FFF2-40B4-BE49-F238E27FC236}">
                <a16:creationId xmlns:a16="http://schemas.microsoft.com/office/drawing/2014/main" id="{E051F2B0-6EA9-34A9-10D3-2365315BCECE}"/>
              </a:ext>
            </a:extLst>
          </p:cNvPr>
          <p:cNvPicPr>
            <a:picLocks noChangeAspect="1"/>
          </p:cNvPicPr>
          <p:nvPr/>
        </p:nvPicPr>
        <p:blipFill>
          <a:blip r:embed="rId3"/>
          <a:stretch>
            <a:fillRect/>
          </a:stretch>
        </p:blipFill>
        <p:spPr>
          <a:xfrm>
            <a:off x="6473501" y="732093"/>
            <a:ext cx="4324350" cy="5124450"/>
          </a:xfrm>
          <a:prstGeom prst="rect">
            <a:avLst/>
          </a:prstGeom>
        </p:spPr>
      </p:pic>
      <p:sp>
        <p:nvSpPr>
          <p:cNvPr id="10" name="TextBox 9">
            <a:extLst>
              <a:ext uri="{FF2B5EF4-FFF2-40B4-BE49-F238E27FC236}">
                <a16:creationId xmlns:a16="http://schemas.microsoft.com/office/drawing/2014/main" id="{A00DB39E-1CC7-FEBC-6F4A-165478CDCF34}"/>
              </a:ext>
            </a:extLst>
          </p:cNvPr>
          <p:cNvSpPr txBox="1"/>
          <p:nvPr/>
        </p:nvSpPr>
        <p:spPr>
          <a:xfrm>
            <a:off x="9259883" y="816791"/>
            <a:ext cx="1471108" cy="369332"/>
          </a:xfrm>
          <a:prstGeom prst="rect">
            <a:avLst/>
          </a:prstGeom>
          <a:noFill/>
        </p:spPr>
        <p:txBody>
          <a:bodyPr wrap="none" rtlCol="0">
            <a:spAutoFit/>
          </a:bodyPr>
          <a:lstStyle/>
          <a:p>
            <a:r>
              <a:rPr lang="en-AU" dirty="0">
                <a:solidFill>
                  <a:srgbClr val="FF0000"/>
                </a:solidFill>
              </a:rPr>
              <a:t>Ordinal forest</a:t>
            </a:r>
          </a:p>
        </p:txBody>
      </p:sp>
      <p:cxnSp>
        <p:nvCxnSpPr>
          <p:cNvPr id="11" name="Straight Connector 10">
            <a:extLst>
              <a:ext uri="{FF2B5EF4-FFF2-40B4-BE49-F238E27FC236}">
                <a16:creationId xmlns:a16="http://schemas.microsoft.com/office/drawing/2014/main" id="{F9B73CB9-6897-1DBF-3FC3-CB5A7171C79D}"/>
              </a:ext>
            </a:extLst>
          </p:cNvPr>
          <p:cNvCxnSpPr>
            <a:cxnSpLocks/>
          </p:cNvCxnSpPr>
          <p:nvPr/>
        </p:nvCxnSpPr>
        <p:spPr>
          <a:xfrm>
            <a:off x="7017139" y="4172377"/>
            <a:ext cx="349121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9A927A1-0902-8680-AFD3-BC7662EA3251}"/>
              </a:ext>
            </a:extLst>
          </p:cNvPr>
          <p:cNvCxnSpPr>
            <a:cxnSpLocks/>
          </p:cNvCxnSpPr>
          <p:nvPr/>
        </p:nvCxnSpPr>
        <p:spPr>
          <a:xfrm>
            <a:off x="8001589" y="2444515"/>
            <a:ext cx="1048758"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Star: 5 Points 12">
            <a:extLst>
              <a:ext uri="{FF2B5EF4-FFF2-40B4-BE49-F238E27FC236}">
                <a16:creationId xmlns:a16="http://schemas.microsoft.com/office/drawing/2014/main" id="{E7FCE261-2088-9C12-4A91-D96D2627732C}"/>
              </a:ext>
            </a:extLst>
          </p:cNvPr>
          <p:cNvSpPr/>
          <p:nvPr/>
        </p:nvSpPr>
        <p:spPr>
          <a:xfrm>
            <a:off x="5603043" y="2444515"/>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9852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18FA2-E63C-3A07-34A2-EBD61F8DA83F}"/>
              </a:ext>
            </a:extLst>
          </p:cNvPr>
          <p:cNvPicPr>
            <a:picLocks noChangeAspect="1"/>
          </p:cNvPicPr>
          <p:nvPr/>
        </p:nvPicPr>
        <p:blipFill>
          <a:blip r:embed="rId3"/>
          <a:stretch>
            <a:fillRect/>
          </a:stretch>
        </p:blipFill>
        <p:spPr>
          <a:xfrm>
            <a:off x="4564227" y="564866"/>
            <a:ext cx="3679648" cy="6022706"/>
          </a:xfrm>
          <a:prstGeom prst="rect">
            <a:avLst/>
          </a:prstGeom>
        </p:spPr>
      </p:pic>
      <p:sp>
        <p:nvSpPr>
          <p:cNvPr id="4" name="TextBox 3">
            <a:extLst>
              <a:ext uri="{FF2B5EF4-FFF2-40B4-BE49-F238E27FC236}">
                <a16:creationId xmlns:a16="http://schemas.microsoft.com/office/drawing/2014/main" id="{9B22A4F4-82AE-238B-8EEC-1328643BA6A5}"/>
              </a:ext>
            </a:extLst>
          </p:cNvPr>
          <p:cNvSpPr txBox="1"/>
          <p:nvPr/>
        </p:nvSpPr>
        <p:spPr>
          <a:xfrm>
            <a:off x="4536559" y="141767"/>
            <a:ext cx="3297742" cy="461665"/>
          </a:xfrm>
          <a:prstGeom prst="rect">
            <a:avLst/>
          </a:prstGeom>
          <a:noFill/>
        </p:spPr>
        <p:txBody>
          <a:bodyPr wrap="square" rtlCol="0">
            <a:spAutoFit/>
          </a:bodyPr>
          <a:lstStyle/>
          <a:p>
            <a:pPr algn="ctr"/>
            <a:r>
              <a:rPr lang="en-AU" sz="2400" b="1" dirty="0">
                <a:solidFill>
                  <a:srgbClr val="C00000"/>
                </a:solidFill>
              </a:rPr>
              <a:t>Feature selection</a:t>
            </a:r>
          </a:p>
        </p:txBody>
      </p:sp>
      <p:grpSp>
        <p:nvGrpSpPr>
          <p:cNvPr id="5" name="Group 4">
            <a:extLst>
              <a:ext uri="{FF2B5EF4-FFF2-40B4-BE49-F238E27FC236}">
                <a16:creationId xmlns:a16="http://schemas.microsoft.com/office/drawing/2014/main" id="{B5006FE8-05B3-E716-C78C-4F80D6E9F827}"/>
              </a:ext>
            </a:extLst>
          </p:cNvPr>
          <p:cNvGrpSpPr/>
          <p:nvPr/>
        </p:nvGrpSpPr>
        <p:grpSpPr>
          <a:xfrm>
            <a:off x="322223" y="564866"/>
            <a:ext cx="4042341" cy="5984140"/>
            <a:chOff x="9675775" y="2"/>
            <a:chExt cx="3610932" cy="5619562"/>
          </a:xfrm>
        </p:grpSpPr>
        <p:pic>
          <p:nvPicPr>
            <p:cNvPr id="6" name="Picture 5">
              <a:extLst>
                <a:ext uri="{FF2B5EF4-FFF2-40B4-BE49-F238E27FC236}">
                  <a16:creationId xmlns:a16="http://schemas.microsoft.com/office/drawing/2014/main" id="{57B95738-8F2E-DB10-9649-674117359F40}"/>
                </a:ext>
              </a:extLst>
            </p:cNvPr>
            <p:cNvPicPr>
              <a:picLocks noChangeAspect="1"/>
            </p:cNvPicPr>
            <p:nvPr/>
          </p:nvPicPr>
          <p:blipFill>
            <a:blip r:embed="rId4"/>
            <a:stretch>
              <a:fillRect/>
            </a:stretch>
          </p:blipFill>
          <p:spPr>
            <a:xfrm>
              <a:off x="9675775" y="2"/>
              <a:ext cx="3610932" cy="5619562"/>
            </a:xfrm>
            <a:prstGeom prst="rect">
              <a:avLst/>
            </a:prstGeom>
          </p:spPr>
        </p:pic>
        <p:cxnSp>
          <p:nvCxnSpPr>
            <p:cNvPr id="7" name="Straight Connector 6">
              <a:extLst>
                <a:ext uri="{FF2B5EF4-FFF2-40B4-BE49-F238E27FC236}">
                  <a16:creationId xmlns:a16="http://schemas.microsoft.com/office/drawing/2014/main" id="{6AD69A5E-A29D-0A87-A5CD-3042915AA24F}"/>
                </a:ext>
              </a:extLst>
            </p:cNvPr>
            <p:cNvCxnSpPr>
              <a:cxnSpLocks/>
            </p:cNvCxnSpPr>
            <p:nvPr/>
          </p:nvCxnSpPr>
          <p:spPr>
            <a:xfrm>
              <a:off x="9940255" y="4278536"/>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7AAA2F1B-B9AD-8EC5-BB80-1A9E5914D917}"/>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B69B506A-991E-63C6-A8D0-8A0E377FD4B5}"/>
                </a:ext>
              </a:extLst>
            </p:cNvPr>
            <p:cNvSpPr txBox="1"/>
            <p:nvPr/>
          </p:nvSpPr>
          <p:spPr>
            <a:xfrm>
              <a:off x="11664049" y="33411"/>
              <a:ext cx="1113180" cy="346831"/>
            </a:xfrm>
            <a:prstGeom prst="rect">
              <a:avLst/>
            </a:prstGeom>
            <a:noFill/>
          </p:spPr>
          <p:txBody>
            <a:bodyPr wrap="none" rtlCol="0">
              <a:spAutoFit/>
            </a:bodyPr>
            <a:lstStyle/>
            <a:p>
              <a:r>
                <a:rPr lang="en-AU" dirty="0">
                  <a:solidFill>
                    <a:srgbClr val="FF0000"/>
                  </a:solidFill>
                </a:rPr>
                <a:t>All features</a:t>
              </a:r>
            </a:p>
          </p:txBody>
        </p:sp>
      </p:grpSp>
      <p:sp>
        <p:nvSpPr>
          <p:cNvPr id="10" name="TextBox 9">
            <a:extLst>
              <a:ext uri="{FF2B5EF4-FFF2-40B4-BE49-F238E27FC236}">
                <a16:creationId xmlns:a16="http://schemas.microsoft.com/office/drawing/2014/main" id="{C2BFDD42-F20E-CFAA-9A1E-B2E9B549B194}"/>
              </a:ext>
            </a:extLst>
          </p:cNvPr>
          <p:cNvSpPr txBox="1"/>
          <p:nvPr/>
        </p:nvSpPr>
        <p:spPr>
          <a:xfrm>
            <a:off x="6185430" y="614102"/>
            <a:ext cx="1517082" cy="369332"/>
          </a:xfrm>
          <a:prstGeom prst="rect">
            <a:avLst/>
          </a:prstGeom>
          <a:noFill/>
        </p:spPr>
        <p:txBody>
          <a:bodyPr wrap="none" rtlCol="0">
            <a:spAutoFit/>
          </a:bodyPr>
          <a:lstStyle/>
          <a:p>
            <a:r>
              <a:rPr lang="en-AU" dirty="0">
                <a:solidFill>
                  <a:srgbClr val="FF0000"/>
                </a:solidFill>
              </a:rPr>
              <a:t>Lasso features</a:t>
            </a:r>
          </a:p>
        </p:txBody>
      </p:sp>
      <p:cxnSp>
        <p:nvCxnSpPr>
          <p:cNvPr id="11" name="Straight Connector 10">
            <a:extLst>
              <a:ext uri="{FF2B5EF4-FFF2-40B4-BE49-F238E27FC236}">
                <a16:creationId xmlns:a16="http://schemas.microsoft.com/office/drawing/2014/main" id="{605992D6-DABF-BF19-22CD-B8437AF9B7C8}"/>
              </a:ext>
            </a:extLst>
          </p:cNvPr>
          <p:cNvCxnSpPr>
            <a:cxnSpLocks/>
          </p:cNvCxnSpPr>
          <p:nvPr/>
        </p:nvCxnSpPr>
        <p:spPr>
          <a:xfrm>
            <a:off x="4624548" y="5159248"/>
            <a:ext cx="349121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70ACD0BF-A0E1-18A7-30AC-BFE0157AD0D8}"/>
              </a:ext>
            </a:extLst>
          </p:cNvPr>
          <p:cNvCxnSpPr>
            <a:cxnSpLocks/>
          </p:cNvCxnSpPr>
          <p:nvPr/>
        </p:nvCxnSpPr>
        <p:spPr>
          <a:xfrm>
            <a:off x="5716467" y="3699691"/>
            <a:ext cx="1048758"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33A85E0C-185B-DB51-0908-2FA76691A021}"/>
              </a:ext>
            </a:extLst>
          </p:cNvPr>
          <p:cNvCxnSpPr>
            <a:cxnSpLocks/>
          </p:cNvCxnSpPr>
          <p:nvPr/>
        </p:nvCxnSpPr>
        <p:spPr>
          <a:xfrm>
            <a:off x="4788213" y="2355800"/>
            <a:ext cx="258240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id="{4BBDD65D-6DA9-5961-41D9-31F981E0628E}"/>
              </a:ext>
            </a:extLst>
          </p:cNvPr>
          <p:cNvCxnSpPr>
            <a:cxnSpLocks/>
          </p:cNvCxnSpPr>
          <p:nvPr/>
        </p:nvCxnSpPr>
        <p:spPr>
          <a:xfrm>
            <a:off x="687013" y="2304998"/>
            <a:ext cx="2582405" cy="0"/>
          </a:xfrm>
          <a:prstGeom prst="line">
            <a:avLst/>
          </a:prstGeom>
        </p:spPr>
        <p:style>
          <a:lnRef idx="1">
            <a:schemeClr val="accent4"/>
          </a:lnRef>
          <a:fillRef idx="0">
            <a:schemeClr val="accent4"/>
          </a:fillRef>
          <a:effectRef idx="0">
            <a:schemeClr val="accent4"/>
          </a:effectRef>
          <a:fontRef idx="minor">
            <a:schemeClr val="tx1"/>
          </a:fontRef>
        </p:style>
      </p:cxnSp>
      <p:pic>
        <p:nvPicPr>
          <p:cNvPr id="17" name="Picture 16">
            <a:extLst>
              <a:ext uri="{FF2B5EF4-FFF2-40B4-BE49-F238E27FC236}">
                <a16:creationId xmlns:a16="http://schemas.microsoft.com/office/drawing/2014/main" id="{16F99CF3-FD70-9011-10B4-97670823461E}"/>
              </a:ext>
            </a:extLst>
          </p:cNvPr>
          <p:cNvPicPr>
            <a:picLocks noChangeAspect="1"/>
          </p:cNvPicPr>
          <p:nvPr/>
        </p:nvPicPr>
        <p:blipFill>
          <a:blip r:embed="rId5"/>
          <a:stretch>
            <a:fillRect/>
          </a:stretch>
        </p:blipFill>
        <p:spPr>
          <a:xfrm>
            <a:off x="8374826" y="637828"/>
            <a:ext cx="3581400" cy="3524250"/>
          </a:xfrm>
          <a:prstGeom prst="rect">
            <a:avLst/>
          </a:prstGeom>
        </p:spPr>
      </p:pic>
      <p:sp>
        <p:nvSpPr>
          <p:cNvPr id="18" name="Star: 5 Points 17">
            <a:extLst>
              <a:ext uri="{FF2B5EF4-FFF2-40B4-BE49-F238E27FC236}">
                <a16:creationId xmlns:a16="http://schemas.microsoft.com/office/drawing/2014/main" id="{7A996FD9-B06D-7B5E-1F90-9B1065C8091D}"/>
              </a:ext>
            </a:extLst>
          </p:cNvPr>
          <p:cNvSpPr/>
          <p:nvPr/>
        </p:nvSpPr>
        <p:spPr>
          <a:xfrm>
            <a:off x="3690604" y="2963618"/>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7377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0FB453-4D42-6789-21D4-6105C31C64F4}"/>
              </a:ext>
            </a:extLst>
          </p:cNvPr>
          <p:cNvPicPr>
            <a:picLocks noChangeAspect="1"/>
          </p:cNvPicPr>
          <p:nvPr/>
        </p:nvPicPr>
        <p:blipFill>
          <a:blip r:embed="rId2"/>
          <a:stretch>
            <a:fillRect/>
          </a:stretch>
        </p:blipFill>
        <p:spPr>
          <a:xfrm>
            <a:off x="2480441" y="1139326"/>
            <a:ext cx="6515100" cy="1314450"/>
          </a:xfrm>
          <a:prstGeom prst="rect">
            <a:avLst/>
          </a:prstGeom>
        </p:spPr>
      </p:pic>
      <p:sp>
        <p:nvSpPr>
          <p:cNvPr id="3" name="TextBox 2">
            <a:extLst>
              <a:ext uri="{FF2B5EF4-FFF2-40B4-BE49-F238E27FC236}">
                <a16:creationId xmlns:a16="http://schemas.microsoft.com/office/drawing/2014/main" id="{C5073089-D118-E6E6-054D-7D0DC13C863E}"/>
              </a:ext>
            </a:extLst>
          </p:cNvPr>
          <p:cNvSpPr txBox="1"/>
          <p:nvPr/>
        </p:nvSpPr>
        <p:spPr>
          <a:xfrm>
            <a:off x="4273801" y="299423"/>
            <a:ext cx="3297742" cy="461665"/>
          </a:xfrm>
          <a:prstGeom prst="rect">
            <a:avLst/>
          </a:prstGeom>
          <a:noFill/>
        </p:spPr>
        <p:txBody>
          <a:bodyPr wrap="square" rtlCol="0">
            <a:spAutoFit/>
          </a:bodyPr>
          <a:lstStyle/>
          <a:p>
            <a:pPr algn="ctr"/>
            <a:r>
              <a:rPr lang="en-AU" sz="2400" b="1" dirty="0">
                <a:solidFill>
                  <a:srgbClr val="C00000"/>
                </a:solidFill>
              </a:rPr>
              <a:t>Hyper-parameter tuning</a:t>
            </a:r>
          </a:p>
        </p:txBody>
      </p:sp>
    </p:spTree>
    <p:extLst>
      <p:ext uri="{BB962C8B-B14F-4D97-AF65-F5344CB8AC3E}">
        <p14:creationId xmlns:p14="http://schemas.microsoft.com/office/powerpoint/2010/main" val="290598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F5064-5026-7C4A-4806-D2FA34CE6E81}"/>
              </a:ext>
            </a:extLst>
          </p:cNvPr>
          <p:cNvSpPr txBox="1"/>
          <p:nvPr/>
        </p:nvSpPr>
        <p:spPr>
          <a:xfrm>
            <a:off x="4273801" y="221897"/>
            <a:ext cx="3297742" cy="461665"/>
          </a:xfrm>
          <a:prstGeom prst="rect">
            <a:avLst/>
          </a:prstGeom>
          <a:noFill/>
        </p:spPr>
        <p:txBody>
          <a:bodyPr wrap="square" rtlCol="0">
            <a:spAutoFit/>
          </a:bodyPr>
          <a:lstStyle/>
          <a:p>
            <a:pPr algn="ctr"/>
            <a:r>
              <a:rPr lang="en-AU" sz="2400" b="1" dirty="0">
                <a:solidFill>
                  <a:srgbClr val="C00000"/>
                </a:solidFill>
              </a:rPr>
              <a:t>Fitting and evaluation</a:t>
            </a:r>
          </a:p>
        </p:txBody>
      </p:sp>
      <p:pic>
        <p:nvPicPr>
          <p:cNvPr id="3" name="Picture 2">
            <a:extLst>
              <a:ext uri="{FF2B5EF4-FFF2-40B4-BE49-F238E27FC236}">
                <a16:creationId xmlns:a16="http://schemas.microsoft.com/office/drawing/2014/main" id="{85029BD3-1AA8-BE5C-004D-39B17D01F669}"/>
              </a:ext>
            </a:extLst>
          </p:cNvPr>
          <p:cNvPicPr>
            <a:picLocks noChangeAspect="1"/>
          </p:cNvPicPr>
          <p:nvPr/>
        </p:nvPicPr>
        <p:blipFill>
          <a:blip r:embed="rId2"/>
          <a:stretch>
            <a:fillRect/>
          </a:stretch>
        </p:blipFill>
        <p:spPr>
          <a:xfrm>
            <a:off x="134664" y="683562"/>
            <a:ext cx="5686091" cy="2011746"/>
          </a:xfrm>
          <a:prstGeom prst="rect">
            <a:avLst/>
          </a:prstGeom>
        </p:spPr>
      </p:pic>
      <p:pic>
        <p:nvPicPr>
          <p:cNvPr id="4" name="Picture 3">
            <a:extLst>
              <a:ext uri="{FF2B5EF4-FFF2-40B4-BE49-F238E27FC236}">
                <a16:creationId xmlns:a16="http://schemas.microsoft.com/office/drawing/2014/main" id="{F84C3AD2-DB2E-46FB-1085-FBA83A99528D}"/>
              </a:ext>
            </a:extLst>
          </p:cNvPr>
          <p:cNvPicPr>
            <a:picLocks noChangeAspect="1"/>
          </p:cNvPicPr>
          <p:nvPr/>
        </p:nvPicPr>
        <p:blipFill>
          <a:blip r:embed="rId3"/>
          <a:stretch>
            <a:fillRect/>
          </a:stretch>
        </p:blipFill>
        <p:spPr>
          <a:xfrm>
            <a:off x="8215806" y="683562"/>
            <a:ext cx="3524250" cy="3476625"/>
          </a:xfrm>
          <a:prstGeom prst="rect">
            <a:avLst/>
          </a:prstGeom>
        </p:spPr>
      </p:pic>
      <p:pic>
        <p:nvPicPr>
          <p:cNvPr id="5" name="Picture 4">
            <a:extLst>
              <a:ext uri="{FF2B5EF4-FFF2-40B4-BE49-F238E27FC236}">
                <a16:creationId xmlns:a16="http://schemas.microsoft.com/office/drawing/2014/main" id="{86B89BBB-5961-D50F-12D8-9471EB983E11}"/>
              </a:ext>
            </a:extLst>
          </p:cNvPr>
          <p:cNvPicPr>
            <a:picLocks noChangeAspect="1"/>
          </p:cNvPicPr>
          <p:nvPr/>
        </p:nvPicPr>
        <p:blipFill>
          <a:blip r:embed="rId4"/>
          <a:stretch>
            <a:fillRect/>
          </a:stretch>
        </p:blipFill>
        <p:spPr>
          <a:xfrm>
            <a:off x="4273801" y="2421874"/>
            <a:ext cx="3893672" cy="4398251"/>
          </a:xfrm>
          <a:prstGeom prst="rect">
            <a:avLst/>
          </a:prstGeom>
        </p:spPr>
      </p:pic>
    </p:spTree>
    <p:extLst>
      <p:ext uri="{BB962C8B-B14F-4D97-AF65-F5344CB8AC3E}">
        <p14:creationId xmlns:p14="http://schemas.microsoft.com/office/powerpoint/2010/main" val="7487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26173-E83A-3615-0E3E-75AC9D32DAE4}"/>
              </a:ext>
            </a:extLst>
          </p:cNvPr>
          <p:cNvSpPr txBox="1"/>
          <p:nvPr/>
        </p:nvSpPr>
        <p:spPr>
          <a:xfrm>
            <a:off x="5344341" y="377711"/>
            <a:ext cx="1395609" cy="369332"/>
          </a:xfrm>
          <a:prstGeom prst="rect">
            <a:avLst/>
          </a:prstGeom>
          <a:noFill/>
          <a:ln w="19050">
            <a:solidFill>
              <a:schemeClr val="accent1"/>
            </a:solidFill>
          </a:ln>
        </p:spPr>
        <p:txBody>
          <a:bodyPr wrap="square">
            <a:spAutoFit/>
          </a:bodyPr>
          <a:lstStyle/>
          <a:p>
            <a:pPr algn="ctr"/>
            <a:r>
              <a:rPr lang="en-AU" b="1" dirty="0"/>
              <a:t>Dataset</a:t>
            </a:r>
          </a:p>
        </p:txBody>
      </p:sp>
      <p:cxnSp>
        <p:nvCxnSpPr>
          <p:cNvPr id="18" name="Straight Arrow Connector 17">
            <a:extLst>
              <a:ext uri="{FF2B5EF4-FFF2-40B4-BE49-F238E27FC236}">
                <a16:creationId xmlns:a16="http://schemas.microsoft.com/office/drawing/2014/main" id="{70519783-1D83-8DA1-17D2-67836E8698C4}"/>
              </a:ext>
            </a:extLst>
          </p:cNvPr>
          <p:cNvCxnSpPr>
            <a:cxnSpLocks/>
          </p:cNvCxnSpPr>
          <p:nvPr/>
        </p:nvCxnSpPr>
        <p:spPr>
          <a:xfrm flipH="1">
            <a:off x="6042145" y="785261"/>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E8DA4F-6E82-5EA4-C3EC-DF49256636D9}"/>
              </a:ext>
            </a:extLst>
          </p:cNvPr>
          <p:cNvCxnSpPr>
            <a:cxnSpLocks/>
          </p:cNvCxnSpPr>
          <p:nvPr/>
        </p:nvCxnSpPr>
        <p:spPr>
          <a:xfrm flipH="1">
            <a:off x="6096000" y="4030836"/>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5BDB75F-6A88-A386-0C5F-4DF37BA81A74}"/>
              </a:ext>
            </a:extLst>
          </p:cNvPr>
          <p:cNvGrpSpPr/>
          <p:nvPr/>
        </p:nvGrpSpPr>
        <p:grpSpPr>
          <a:xfrm>
            <a:off x="3251528" y="4469818"/>
            <a:ext cx="5839929" cy="1008000"/>
            <a:chOff x="3251528" y="3902266"/>
            <a:chExt cx="5839929" cy="1008000"/>
          </a:xfrm>
        </p:grpSpPr>
        <p:sp>
          <p:nvSpPr>
            <p:cNvPr id="21" name="TextBox 20">
              <a:extLst>
                <a:ext uri="{FF2B5EF4-FFF2-40B4-BE49-F238E27FC236}">
                  <a16:creationId xmlns:a16="http://schemas.microsoft.com/office/drawing/2014/main" id="{3EE401F2-1D88-774F-1E9A-BD609AFBC4EB}"/>
                </a:ext>
              </a:extLst>
            </p:cNvPr>
            <p:cNvSpPr txBox="1"/>
            <p:nvPr/>
          </p:nvSpPr>
          <p:spPr>
            <a:xfrm>
              <a:off x="3251528" y="3902266"/>
              <a:ext cx="5661254" cy="1008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22" name="TextBox 21">
              <a:extLst>
                <a:ext uri="{FF2B5EF4-FFF2-40B4-BE49-F238E27FC236}">
                  <a16:creationId xmlns:a16="http://schemas.microsoft.com/office/drawing/2014/main" id="{B2F89080-AAF1-8EF7-A7AC-5B7EFA47D5C8}"/>
                </a:ext>
              </a:extLst>
            </p:cNvPr>
            <p:cNvSpPr txBox="1"/>
            <p:nvPr/>
          </p:nvSpPr>
          <p:spPr>
            <a:xfrm>
              <a:off x="3356064" y="4244565"/>
              <a:ext cx="5735393" cy="646331"/>
            </a:xfrm>
            <a:prstGeom prst="rect">
              <a:avLst/>
            </a:prstGeom>
            <a:noFill/>
            <a:ln w="19050">
              <a:noFill/>
            </a:ln>
          </p:spPr>
          <p:txBody>
            <a:bodyPr wrap="square">
              <a:spAutoFit/>
            </a:bodyPr>
            <a:lstStyle/>
            <a:p>
              <a:r>
                <a:rPr lang="en-AU" b="1" u="sng" dirty="0"/>
                <a:t>Number of trees</a:t>
              </a:r>
              <a:r>
                <a:rPr lang="en-AU" dirty="0"/>
                <a:t>: 1000, 2000, 4000, 6000, </a:t>
              </a:r>
              <a:r>
                <a:rPr lang="en-AU" b="1" dirty="0">
                  <a:solidFill>
                    <a:srgbClr val="C00000"/>
                  </a:solidFill>
                </a:rPr>
                <a:t>8000</a:t>
              </a:r>
              <a:r>
                <a:rPr lang="en-AU" dirty="0"/>
                <a:t>, 10000</a:t>
              </a:r>
            </a:p>
            <a:p>
              <a:r>
                <a:rPr lang="en-AU" b="1" u="sng" dirty="0"/>
                <a:t>Number of variables</a:t>
              </a:r>
              <a:r>
                <a:rPr lang="en-AU" dirty="0"/>
                <a:t>:  </a:t>
              </a:r>
              <a:r>
                <a:rPr lang="en-AU" b="1" dirty="0">
                  <a:solidFill>
                    <a:srgbClr val="C00000"/>
                  </a:solidFill>
                </a:rPr>
                <a:t>2</a:t>
              </a:r>
              <a:r>
                <a:rPr lang="en-AU" dirty="0"/>
                <a:t>, 3, 4, 5, 6</a:t>
              </a:r>
            </a:p>
          </p:txBody>
        </p:sp>
      </p:grpSp>
      <p:sp>
        <p:nvSpPr>
          <p:cNvPr id="23" name="TextBox 22">
            <a:extLst>
              <a:ext uri="{FF2B5EF4-FFF2-40B4-BE49-F238E27FC236}">
                <a16:creationId xmlns:a16="http://schemas.microsoft.com/office/drawing/2014/main" id="{0C077182-3211-963B-96F4-40E580A7C3B5}"/>
              </a:ext>
            </a:extLst>
          </p:cNvPr>
          <p:cNvSpPr txBox="1"/>
          <p:nvPr/>
        </p:nvSpPr>
        <p:spPr>
          <a:xfrm>
            <a:off x="3030326" y="4462249"/>
            <a:ext cx="6096000" cy="369332"/>
          </a:xfrm>
          <a:prstGeom prst="rect">
            <a:avLst/>
          </a:prstGeom>
          <a:noFill/>
        </p:spPr>
        <p:txBody>
          <a:bodyPr wrap="square">
            <a:spAutoFit/>
          </a:bodyPr>
          <a:lstStyle/>
          <a:p>
            <a:pPr algn="ctr"/>
            <a:r>
              <a:rPr lang="en-AU" b="1" dirty="0">
                <a:solidFill>
                  <a:srgbClr val="0070C0"/>
                </a:solidFill>
              </a:rPr>
              <a:t>Cross validation for hyper-parameter tuning</a:t>
            </a:r>
          </a:p>
        </p:txBody>
      </p:sp>
      <p:cxnSp>
        <p:nvCxnSpPr>
          <p:cNvPr id="24" name="Straight Arrow Connector 23">
            <a:extLst>
              <a:ext uri="{FF2B5EF4-FFF2-40B4-BE49-F238E27FC236}">
                <a16:creationId xmlns:a16="http://schemas.microsoft.com/office/drawing/2014/main" id="{CCE34427-62A9-EE4D-B6B0-FC684F942A92}"/>
              </a:ext>
            </a:extLst>
          </p:cNvPr>
          <p:cNvCxnSpPr>
            <a:cxnSpLocks/>
          </p:cNvCxnSpPr>
          <p:nvPr/>
        </p:nvCxnSpPr>
        <p:spPr>
          <a:xfrm flipH="1">
            <a:off x="6096000" y="5543534"/>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1B21CEE-1093-FDEC-6A79-0BF378041B55}"/>
              </a:ext>
            </a:extLst>
          </p:cNvPr>
          <p:cNvGrpSpPr/>
          <p:nvPr/>
        </p:nvGrpSpPr>
        <p:grpSpPr>
          <a:xfrm>
            <a:off x="3061855" y="5927614"/>
            <a:ext cx="6096000" cy="370128"/>
            <a:chOff x="3108036" y="3318944"/>
            <a:chExt cx="6096000" cy="1369473"/>
          </a:xfrm>
        </p:grpSpPr>
        <p:sp>
          <p:nvSpPr>
            <p:cNvPr id="26" name="TextBox 25">
              <a:extLst>
                <a:ext uri="{FF2B5EF4-FFF2-40B4-BE49-F238E27FC236}">
                  <a16:creationId xmlns:a16="http://schemas.microsoft.com/office/drawing/2014/main" id="{40064167-EAA1-E32E-5C39-6CCBF02DAF52}"/>
                </a:ext>
              </a:extLst>
            </p:cNvPr>
            <p:cNvSpPr txBox="1"/>
            <p:nvPr/>
          </p:nvSpPr>
          <p:spPr>
            <a:xfrm>
              <a:off x="3676072" y="3318944"/>
              <a:ext cx="4959928" cy="1332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27" name="TextBox 26">
              <a:extLst>
                <a:ext uri="{FF2B5EF4-FFF2-40B4-BE49-F238E27FC236}">
                  <a16:creationId xmlns:a16="http://schemas.microsoft.com/office/drawing/2014/main" id="{4F3EFB42-6713-E7F6-9441-8BD675893D8F}"/>
                </a:ext>
              </a:extLst>
            </p:cNvPr>
            <p:cNvSpPr txBox="1"/>
            <p:nvPr/>
          </p:nvSpPr>
          <p:spPr>
            <a:xfrm>
              <a:off x="3108036" y="3321889"/>
              <a:ext cx="6096000" cy="1366528"/>
            </a:xfrm>
            <a:prstGeom prst="rect">
              <a:avLst/>
            </a:prstGeom>
            <a:noFill/>
          </p:spPr>
          <p:txBody>
            <a:bodyPr wrap="square">
              <a:spAutoFit/>
            </a:bodyPr>
            <a:lstStyle/>
            <a:p>
              <a:pPr algn="ctr"/>
              <a:r>
                <a:rPr lang="en-AU" b="1" dirty="0">
                  <a:solidFill>
                    <a:srgbClr val="0070C0"/>
                  </a:solidFill>
                </a:rPr>
                <a:t>Fit model and results interpretation</a:t>
              </a:r>
            </a:p>
          </p:txBody>
        </p:sp>
      </p:grpSp>
      <p:grpSp>
        <p:nvGrpSpPr>
          <p:cNvPr id="37" name="Group 36">
            <a:extLst>
              <a:ext uri="{FF2B5EF4-FFF2-40B4-BE49-F238E27FC236}">
                <a16:creationId xmlns:a16="http://schemas.microsoft.com/office/drawing/2014/main" id="{D6277C5F-010D-98B3-18BD-E00731838CFF}"/>
              </a:ext>
            </a:extLst>
          </p:cNvPr>
          <p:cNvGrpSpPr/>
          <p:nvPr/>
        </p:nvGrpSpPr>
        <p:grpSpPr>
          <a:xfrm>
            <a:off x="428767" y="1166995"/>
            <a:ext cx="11232000" cy="2839761"/>
            <a:chOff x="344687" y="1166995"/>
            <a:chExt cx="11232000" cy="2839761"/>
          </a:xfrm>
        </p:grpSpPr>
        <p:sp>
          <p:nvSpPr>
            <p:cNvPr id="9" name="Rectangle 8">
              <a:extLst>
                <a:ext uri="{FF2B5EF4-FFF2-40B4-BE49-F238E27FC236}">
                  <a16:creationId xmlns:a16="http://schemas.microsoft.com/office/drawing/2014/main" id="{59E5FF7F-DD04-A646-57D8-4AA6F7AF7E89}"/>
                </a:ext>
              </a:extLst>
            </p:cNvPr>
            <p:cNvSpPr/>
            <p:nvPr/>
          </p:nvSpPr>
          <p:spPr>
            <a:xfrm>
              <a:off x="6518570" y="1593967"/>
              <a:ext cx="1988513" cy="1440000"/>
            </a:xfrm>
            <a:prstGeom prst="rect">
              <a:avLst/>
            </a:pr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1CCBF19F-5DEC-FB5C-5E24-F31C8E3C600B}"/>
                </a:ext>
              </a:extLst>
            </p:cNvPr>
            <p:cNvSpPr txBox="1"/>
            <p:nvPr/>
          </p:nvSpPr>
          <p:spPr>
            <a:xfrm>
              <a:off x="6476975" y="1572293"/>
              <a:ext cx="1899946" cy="369332"/>
            </a:xfrm>
            <a:prstGeom prst="rect">
              <a:avLst/>
            </a:prstGeom>
            <a:noFill/>
          </p:spPr>
          <p:txBody>
            <a:bodyPr wrap="square" rtlCol="0">
              <a:spAutoFit/>
            </a:bodyPr>
            <a:lstStyle/>
            <a:p>
              <a:r>
                <a:rPr lang="en-AU" b="1" dirty="0"/>
                <a:t>2. Select Function</a:t>
              </a:r>
            </a:p>
          </p:txBody>
        </p:sp>
        <p:sp>
          <p:nvSpPr>
            <p:cNvPr id="11" name="TextBox 10">
              <a:extLst>
                <a:ext uri="{FF2B5EF4-FFF2-40B4-BE49-F238E27FC236}">
                  <a16:creationId xmlns:a16="http://schemas.microsoft.com/office/drawing/2014/main" id="{C8BB56F5-AF75-2323-451C-0380D980F8E0}"/>
                </a:ext>
              </a:extLst>
            </p:cNvPr>
            <p:cNvSpPr txBox="1"/>
            <p:nvPr/>
          </p:nvSpPr>
          <p:spPr>
            <a:xfrm>
              <a:off x="6512094" y="1919950"/>
              <a:ext cx="2104914" cy="923330"/>
            </a:xfrm>
            <a:prstGeom prst="rect">
              <a:avLst/>
            </a:prstGeom>
            <a:noFill/>
          </p:spPr>
          <p:txBody>
            <a:bodyPr wrap="square" rtlCol="0">
              <a:spAutoFit/>
            </a:bodyPr>
            <a:lstStyle/>
            <a:p>
              <a:pPr marL="285750" indent="-285750">
                <a:buFont typeface="Arial" panose="020B0604020202020204" pitchFamily="34" charset="0"/>
                <a:buChar char="•"/>
              </a:pPr>
              <a:r>
                <a:rPr lang="en-AU" dirty="0" err="1"/>
                <a:t>RandomForest</a:t>
              </a:r>
              <a:r>
                <a:rPr lang="en-AU" dirty="0"/>
                <a:t>( )</a:t>
              </a:r>
            </a:p>
            <a:p>
              <a:pPr marL="285750" indent="-285750">
                <a:buFont typeface="Arial" panose="020B0604020202020204" pitchFamily="34" charset="0"/>
                <a:buChar char="•"/>
              </a:pPr>
              <a:r>
                <a:rPr lang="en-AU" b="1" dirty="0">
                  <a:solidFill>
                    <a:srgbClr val="C00000"/>
                  </a:solidFill>
                </a:rPr>
                <a:t>Ranger( )</a:t>
              </a:r>
            </a:p>
            <a:p>
              <a:pPr marL="285750" indent="-285750">
                <a:buFont typeface="Arial" panose="020B0604020202020204" pitchFamily="34" charset="0"/>
                <a:buChar char="•"/>
              </a:pPr>
              <a:r>
                <a:rPr lang="en-AU" dirty="0" err="1"/>
                <a:t>ordinalForest</a:t>
              </a:r>
              <a:r>
                <a:rPr lang="en-AU" dirty="0"/>
                <a:t>( )</a:t>
              </a:r>
              <a:endParaRPr lang="en-AU" dirty="0">
                <a:solidFill>
                  <a:srgbClr val="FF0000"/>
                </a:solidFill>
              </a:endParaRPr>
            </a:p>
          </p:txBody>
        </p:sp>
        <p:sp>
          <p:nvSpPr>
            <p:cNvPr id="12" name="Rectangle 11">
              <a:extLst>
                <a:ext uri="{FF2B5EF4-FFF2-40B4-BE49-F238E27FC236}">
                  <a16:creationId xmlns:a16="http://schemas.microsoft.com/office/drawing/2014/main" id="{0DD18ACF-69EF-5A7A-9343-6CF2645603C6}"/>
                </a:ext>
              </a:extLst>
            </p:cNvPr>
            <p:cNvSpPr/>
            <p:nvPr/>
          </p:nvSpPr>
          <p:spPr>
            <a:xfrm>
              <a:off x="8939745" y="1593967"/>
              <a:ext cx="2592000" cy="14400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68AD5158-DFEF-E6BD-D211-1407DD0F659D}"/>
                </a:ext>
              </a:extLst>
            </p:cNvPr>
            <p:cNvSpPr txBox="1"/>
            <p:nvPr/>
          </p:nvSpPr>
          <p:spPr>
            <a:xfrm>
              <a:off x="8963927" y="1552032"/>
              <a:ext cx="1827039" cy="369332"/>
            </a:xfrm>
            <a:prstGeom prst="rect">
              <a:avLst/>
            </a:prstGeom>
            <a:noFill/>
          </p:spPr>
          <p:txBody>
            <a:bodyPr wrap="none" rtlCol="0">
              <a:spAutoFit/>
            </a:bodyPr>
            <a:lstStyle/>
            <a:p>
              <a:r>
                <a:rPr lang="en-AU" b="1" dirty="0"/>
                <a:t>3. Select features</a:t>
              </a:r>
            </a:p>
          </p:txBody>
        </p:sp>
        <p:sp>
          <p:nvSpPr>
            <p:cNvPr id="14" name="TextBox 13">
              <a:extLst>
                <a:ext uri="{FF2B5EF4-FFF2-40B4-BE49-F238E27FC236}">
                  <a16:creationId xmlns:a16="http://schemas.microsoft.com/office/drawing/2014/main" id="{2668E2F3-7235-3570-C852-582E3E4EE181}"/>
                </a:ext>
              </a:extLst>
            </p:cNvPr>
            <p:cNvSpPr txBox="1"/>
            <p:nvPr/>
          </p:nvSpPr>
          <p:spPr>
            <a:xfrm>
              <a:off x="8938431" y="1980773"/>
              <a:ext cx="2617469"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C00000"/>
                  </a:solidFill>
                </a:rPr>
                <a:t>All features</a:t>
              </a:r>
            </a:p>
            <a:p>
              <a:pPr marL="285750" indent="-285750">
                <a:buFont typeface="Arial" panose="020B0604020202020204" pitchFamily="34" charset="0"/>
                <a:buChar char="•"/>
              </a:pPr>
              <a:r>
                <a:rPr lang="en-AU" dirty="0"/>
                <a:t>Lasso selected features</a:t>
              </a:r>
            </a:p>
          </p:txBody>
        </p:sp>
        <p:cxnSp>
          <p:nvCxnSpPr>
            <p:cNvPr id="15" name="Straight Arrow Connector 14">
              <a:extLst>
                <a:ext uri="{FF2B5EF4-FFF2-40B4-BE49-F238E27FC236}">
                  <a16:creationId xmlns:a16="http://schemas.microsoft.com/office/drawing/2014/main" id="{15F3FBD2-4CF7-1C92-5AC1-879F0F3435E7}"/>
                </a:ext>
              </a:extLst>
            </p:cNvPr>
            <p:cNvCxnSpPr>
              <a:cxnSpLocks/>
            </p:cNvCxnSpPr>
            <p:nvPr/>
          </p:nvCxnSpPr>
          <p:spPr>
            <a:xfrm>
              <a:off x="6080975" y="2313967"/>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AAA73B-D186-AFC0-943E-399DA37D3922}"/>
                </a:ext>
              </a:extLst>
            </p:cNvPr>
            <p:cNvCxnSpPr>
              <a:cxnSpLocks/>
            </p:cNvCxnSpPr>
            <p:nvPr/>
          </p:nvCxnSpPr>
          <p:spPr>
            <a:xfrm flipV="1">
              <a:off x="8525555" y="2313967"/>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2AF88E-B144-7576-9B58-C465C624D6C7}"/>
                </a:ext>
              </a:extLst>
            </p:cNvPr>
            <p:cNvSpPr txBox="1"/>
            <p:nvPr/>
          </p:nvSpPr>
          <p:spPr>
            <a:xfrm>
              <a:off x="4051925" y="1176981"/>
              <a:ext cx="4127284" cy="369332"/>
            </a:xfrm>
            <a:prstGeom prst="rect">
              <a:avLst/>
            </a:prstGeom>
            <a:noFill/>
          </p:spPr>
          <p:txBody>
            <a:bodyPr wrap="none" rtlCol="0">
              <a:spAutoFit/>
            </a:bodyPr>
            <a:lstStyle/>
            <a:p>
              <a:r>
                <a:rPr lang="en-AU" b="1" dirty="0">
                  <a:solidFill>
                    <a:srgbClr val="0070C0"/>
                  </a:solidFill>
                </a:rPr>
                <a:t>Select the best training data and function</a:t>
              </a:r>
            </a:p>
          </p:txBody>
        </p:sp>
        <p:grpSp>
          <p:nvGrpSpPr>
            <p:cNvPr id="35" name="Group 34">
              <a:extLst>
                <a:ext uri="{FF2B5EF4-FFF2-40B4-BE49-F238E27FC236}">
                  <a16:creationId xmlns:a16="http://schemas.microsoft.com/office/drawing/2014/main" id="{EA763EEC-13B9-7723-EEEE-44A91C5EABAE}"/>
                </a:ext>
              </a:extLst>
            </p:cNvPr>
            <p:cNvGrpSpPr/>
            <p:nvPr/>
          </p:nvGrpSpPr>
          <p:grpSpPr>
            <a:xfrm>
              <a:off x="387345" y="1580337"/>
              <a:ext cx="5513992" cy="2338035"/>
              <a:chOff x="290980" y="752489"/>
              <a:chExt cx="5513992" cy="2338035"/>
            </a:xfrm>
          </p:grpSpPr>
          <p:sp>
            <p:nvSpPr>
              <p:cNvPr id="6" name="TextBox 5">
                <a:extLst>
                  <a:ext uri="{FF2B5EF4-FFF2-40B4-BE49-F238E27FC236}">
                    <a16:creationId xmlns:a16="http://schemas.microsoft.com/office/drawing/2014/main" id="{F2E5A41C-DAAC-83DA-2AC7-A8FB1BF2BE02}"/>
                  </a:ext>
                </a:extLst>
              </p:cNvPr>
              <p:cNvSpPr txBox="1"/>
              <p:nvPr/>
            </p:nvSpPr>
            <p:spPr>
              <a:xfrm>
                <a:off x="333947" y="752489"/>
                <a:ext cx="3501377" cy="369332"/>
              </a:xfrm>
              <a:prstGeom prst="rect">
                <a:avLst/>
              </a:prstGeom>
              <a:noFill/>
            </p:spPr>
            <p:txBody>
              <a:bodyPr wrap="square">
                <a:spAutoFit/>
              </a:bodyPr>
              <a:lstStyle/>
              <a:p>
                <a:r>
                  <a:rPr lang="en-AU" b="1" dirty="0"/>
                  <a:t>1. To balance class</a:t>
                </a:r>
              </a:p>
            </p:txBody>
          </p:sp>
          <p:sp>
            <p:nvSpPr>
              <p:cNvPr id="8" name="Rectangle 7">
                <a:extLst>
                  <a:ext uri="{FF2B5EF4-FFF2-40B4-BE49-F238E27FC236}">
                    <a16:creationId xmlns:a16="http://schemas.microsoft.com/office/drawing/2014/main" id="{38CDDA74-F25E-E6BF-91F1-1211E118A4AD}"/>
                  </a:ext>
                </a:extLst>
              </p:cNvPr>
              <p:cNvSpPr/>
              <p:nvPr/>
            </p:nvSpPr>
            <p:spPr>
              <a:xfrm>
                <a:off x="290980" y="752489"/>
                <a:ext cx="5508000" cy="233678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4" name="Group 33">
                <a:extLst>
                  <a:ext uri="{FF2B5EF4-FFF2-40B4-BE49-F238E27FC236}">
                    <a16:creationId xmlns:a16="http://schemas.microsoft.com/office/drawing/2014/main" id="{45FD6B45-15F6-2149-D02A-1315B64AAED2}"/>
                  </a:ext>
                </a:extLst>
              </p:cNvPr>
              <p:cNvGrpSpPr/>
              <p:nvPr/>
            </p:nvGrpSpPr>
            <p:grpSpPr>
              <a:xfrm>
                <a:off x="312000" y="1096959"/>
                <a:ext cx="5492972" cy="1993565"/>
                <a:chOff x="3349514" y="2432217"/>
                <a:chExt cx="5492972" cy="1993565"/>
              </a:xfrm>
            </p:grpSpPr>
            <p:pic>
              <p:nvPicPr>
                <p:cNvPr id="33" name="Picture 32">
                  <a:extLst>
                    <a:ext uri="{FF2B5EF4-FFF2-40B4-BE49-F238E27FC236}">
                      <a16:creationId xmlns:a16="http://schemas.microsoft.com/office/drawing/2014/main" id="{1D05EA4B-E197-4E16-B979-0AC270892BD8}"/>
                    </a:ext>
                  </a:extLst>
                </p:cNvPr>
                <p:cNvPicPr>
                  <a:picLocks noChangeAspect="1"/>
                </p:cNvPicPr>
                <p:nvPr/>
              </p:nvPicPr>
              <p:blipFill>
                <a:blip r:embed="rId3"/>
                <a:stretch>
                  <a:fillRect/>
                </a:stretch>
              </p:blipFill>
              <p:spPr>
                <a:xfrm>
                  <a:off x="3349514" y="2432217"/>
                  <a:ext cx="5492972" cy="1993565"/>
                </a:xfrm>
                <a:prstGeom prst="rect">
                  <a:avLst/>
                </a:prstGeom>
              </p:spPr>
            </p:pic>
            <p:sp>
              <p:nvSpPr>
                <p:cNvPr id="29" name="Rectangle 28">
                  <a:extLst>
                    <a:ext uri="{FF2B5EF4-FFF2-40B4-BE49-F238E27FC236}">
                      <a16:creationId xmlns:a16="http://schemas.microsoft.com/office/drawing/2014/main" id="{0E11DDFA-1AE9-D65B-3D45-93414938758E}"/>
                    </a:ext>
                  </a:extLst>
                </p:cNvPr>
                <p:cNvSpPr/>
                <p:nvPr/>
              </p:nvSpPr>
              <p:spPr>
                <a:xfrm>
                  <a:off x="7604846" y="2810129"/>
                  <a:ext cx="1153079" cy="1527168"/>
                </a:xfrm>
                <a:prstGeom prst="rect">
                  <a:avLst/>
                </a:prstGeom>
                <a:solidFill>
                  <a:srgbClr val="FFFF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FF9966"/>
                    </a:highlight>
                  </a:endParaRPr>
                </a:p>
              </p:txBody>
            </p:sp>
          </p:grpSp>
        </p:grpSp>
        <p:sp>
          <p:nvSpPr>
            <p:cNvPr id="36" name="Rectangle 35">
              <a:extLst>
                <a:ext uri="{FF2B5EF4-FFF2-40B4-BE49-F238E27FC236}">
                  <a16:creationId xmlns:a16="http://schemas.microsoft.com/office/drawing/2014/main" id="{BE633901-7F8A-1490-9BFA-D0D0D7D9EE52}"/>
                </a:ext>
              </a:extLst>
            </p:cNvPr>
            <p:cNvSpPr/>
            <p:nvPr/>
          </p:nvSpPr>
          <p:spPr>
            <a:xfrm>
              <a:off x="344687" y="1166995"/>
              <a:ext cx="11232000" cy="283976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8" name="TextBox 37">
            <a:extLst>
              <a:ext uri="{FF2B5EF4-FFF2-40B4-BE49-F238E27FC236}">
                <a16:creationId xmlns:a16="http://schemas.microsoft.com/office/drawing/2014/main" id="{399FAACA-7714-757B-AFA0-D8E51C35E565}"/>
              </a:ext>
            </a:extLst>
          </p:cNvPr>
          <p:cNvSpPr txBox="1"/>
          <p:nvPr/>
        </p:nvSpPr>
        <p:spPr>
          <a:xfrm>
            <a:off x="9961526" y="5403453"/>
            <a:ext cx="1839501" cy="923330"/>
          </a:xfrm>
          <a:prstGeom prst="rect">
            <a:avLst/>
          </a:prstGeom>
          <a:noFill/>
          <a:ln w="19050">
            <a:solidFill>
              <a:srgbClr val="C00000"/>
            </a:solidFill>
          </a:ln>
        </p:spPr>
        <p:txBody>
          <a:bodyPr wrap="square" rtlCol="0">
            <a:spAutoFit/>
          </a:bodyPr>
          <a:lstStyle/>
          <a:p>
            <a:r>
              <a:rPr lang="en-AU" b="1" dirty="0">
                <a:solidFill>
                  <a:srgbClr val="C00000"/>
                </a:solidFill>
              </a:rPr>
              <a:t>* Red highlights </a:t>
            </a:r>
            <a:r>
              <a:rPr lang="en-AU" dirty="0"/>
              <a:t>indicate best performance</a:t>
            </a:r>
          </a:p>
        </p:txBody>
      </p:sp>
    </p:spTree>
    <p:extLst>
      <p:ext uri="{BB962C8B-B14F-4D97-AF65-F5344CB8AC3E}">
        <p14:creationId xmlns:p14="http://schemas.microsoft.com/office/powerpoint/2010/main" val="1469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8">
            <a:extLst>
              <a:ext uri="{FF2B5EF4-FFF2-40B4-BE49-F238E27FC236}">
                <a16:creationId xmlns:a16="http://schemas.microsoft.com/office/drawing/2014/main" id="{A8DF4C47-BE8B-1727-6EE6-F7914E97D088}"/>
              </a:ext>
            </a:extLst>
          </p:cNvPr>
          <p:cNvGraphicFramePr>
            <a:graphicFrameLocks noGrp="1"/>
          </p:cNvGraphicFramePr>
          <p:nvPr>
            <p:extLst>
              <p:ext uri="{D42A27DB-BD31-4B8C-83A1-F6EECF244321}">
                <p14:modId xmlns:p14="http://schemas.microsoft.com/office/powerpoint/2010/main" val="3255953501"/>
              </p:ext>
            </p:extLst>
          </p:nvPr>
        </p:nvGraphicFramePr>
        <p:xfrm>
          <a:off x="2490222" y="2088182"/>
          <a:ext cx="5455815" cy="1957577"/>
        </p:xfrm>
        <a:graphic>
          <a:graphicData uri="http://schemas.openxmlformats.org/drawingml/2006/table">
            <a:tbl>
              <a:tblPr firstRow="1" bandRow="1">
                <a:tableStyleId>{5C22544A-7EE6-4342-B048-85BDC9FD1C3A}</a:tableStyleId>
              </a:tblPr>
              <a:tblGrid>
                <a:gridCol w="1787230">
                  <a:extLst>
                    <a:ext uri="{9D8B030D-6E8A-4147-A177-3AD203B41FA5}">
                      <a16:colId xmlns:a16="http://schemas.microsoft.com/office/drawing/2014/main" val="1576496596"/>
                    </a:ext>
                  </a:extLst>
                </a:gridCol>
                <a:gridCol w="987972">
                  <a:extLst>
                    <a:ext uri="{9D8B030D-6E8A-4147-A177-3AD203B41FA5}">
                      <a16:colId xmlns:a16="http://schemas.microsoft.com/office/drawing/2014/main" val="2155797203"/>
                    </a:ext>
                  </a:extLst>
                </a:gridCol>
                <a:gridCol w="1408386">
                  <a:extLst>
                    <a:ext uri="{9D8B030D-6E8A-4147-A177-3AD203B41FA5}">
                      <a16:colId xmlns:a16="http://schemas.microsoft.com/office/drawing/2014/main" val="2134072122"/>
                    </a:ext>
                  </a:extLst>
                </a:gridCol>
                <a:gridCol w="1272227">
                  <a:extLst>
                    <a:ext uri="{9D8B030D-6E8A-4147-A177-3AD203B41FA5}">
                      <a16:colId xmlns:a16="http://schemas.microsoft.com/office/drawing/2014/main" val="107045123"/>
                    </a:ext>
                  </a:extLst>
                </a:gridCol>
              </a:tblGrid>
              <a:tr h="306326">
                <a:tc rowSpan="2">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AU" sz="1400" dirty="0"/>
                        <a:t>Data</a:t>
                      </a:r>
                    </a:p>
                  </a:txBody>
                  <a:tcPr marL="36000" marR="36000" marT="36000" marB="36000"/>
                </a:tc>
                <a:tc gridSpan="3">
                  <a:txBody>
                    <a:bodyPr/>
                    <a:lstStyle/>
                    <a:p>
                      <a:pPr algn="ctr"/>
                      <a:r>
                        <a:rPr lang="en-AU" sz="1400" dirty="0"/>
                        <a:t>Sensitivity</a:t>
                      </a:r>
                    </a:p>
                  </a:txBody>
                  <a:tcPr marL="36000" marR="36000" marT="36000" marB="36000"/>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3829789341"/>
                  </a:ext>
                </a:extLst>
              </a:tr>
              <a:tr h="341029">
                <a:tc vMerge="1">
                  <a:txBody>
                    <a:bodyPr/>
                    <a:lstStyle/>
                    <a:p>
                      <a:endParaRPr lang="en-AU" dirty="0"/>
                    </a:p>
                  </a:txBody>
                  <a:tcPr/>
                </a:tc>
                <a:tc>
                  <a:txBody>
                    <a:bodyPr/>
                    <a:lstStyle/>
                    <a:p>
                      <a:pPr algn="ctr"/>
                      <a:r>
                        <a:rPr lang="en-AU" sz="1400" dirty="0"/>
                        <a:t>Class: No</a:t>
                      </a:r>
                    </a:p>
                  </a:txBody>
                  <a:tcPr marL="36000" marR="36000" marT="36000" marB="36000"/>
                </a:tc>
                <a:tc>
                  <a:txBody>
                    <a:bodyPr/>
                    <a:lstStyle/>
                    <a:p>
                      <a:pPr algn="ctr"/>
                      <a:r>
                        <a:rPr lang="en-AU" sz="1400" dirty="0"/>
                        <a:t>Class: &gt; 30 days</a:t>
                      </a:r>
                    </a:p>
                  </a:txBody>
                  <a:tcPr marL="36000" marR="36000" marT="36000" marB="36000"/>
                </a:tc>
                <a:tc>
                  <a:txBody>
                    <a:bodyPr/>
                    <a:lstStyle/>
                    <a:p>
                      <a:pPr algn="ctr"/>
                      <a:r>
                        <a:rPr lang="en-AU" sz="1400" dirty="0"/>
                        <a:t>Class: &lt; 30 days</a:t>
                      </a:r>
                    </a:p>
                  </a:txBody>
                  <a:tcPr marL="36000" marR="36000" marT="36000" marB="36000"/>
                </a:tc>
                <a:extLst>
                  <a:ext uri="{0D108BD9-81ED-4DB2-BD59-A6C34878D82A}">
                    <a16:rowId xmlns:a16="http://schemas.microsoft.com/office/drawing/2014/main" val="1794375897"/>
                  </a:ext>
                </a:extLst>
              </a:tr>
              <a:tr h="2883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Raw data</a:t>
                      </a:r>
                    </a:p>
                  </a:txBody>
                  <a:tcPr marL="36000" marR="36000" marT="36000" marB="36000"/>
                </a:tc>
                <a:tc>
                  <a:txBody>
                    <a:bodyPr/>
                    <a:lstStyle/>
                    <a:p>
                      <a:pPr algn="ctr"/>
                      <a:r>
                        <a:rPr lang="en-AU" sz="1400" dirty="0"/>
                        <a:t>0.854</a:t>
                      </a:r>
                    </a:p>
                  </a:txBody>
                  <a:tcPr marL="36000" marR="36000" marT="36000" marB="36000"/>
                </a:tc>
                <a:tc>
                  <a:txBody>
                    <a:bodyPr/>
                    <a:lstStyle/>
                    <a:p>
                      <a:pPr algn="ctr"/>
                      <a:r>
                        <a:rPr lang="en-AU" sz="1400" dirty="0"/>
                        <a:t>0.254</a:t>
                      </a:r>
                    </a:p>
                  </a:txBody>
                  <a:tcPr marL="36000" marR="36000" marT="36000" marB="36000"/>
                </a:tc>
                <a:tc>
                  <a:txBody>
                    <a:bodyPr/>
                    <a:lstStyle/>
                    <a:p>
                      <a:pPr algn="ctr"/>
                      <a:r>
                        <a:rPr lang="en-AU" sz="1400" dirty="0"/>
                        <a:t>0.002</a:t>
                      </a:r>
                    </a:p>
                  </a:txBody>
                  <a:tcPr marL="36000" marR="36000" marT="36000" marB="36000"/>
                </a:tc>
                <a:extLst>
                  <a:ext uri="{0D108BD9-81ED-4DB2-BD59-A6C34878D82A}">
                    <a16:rowId xmlns:a16="http://schemas.microsoft.com/office/drawing/2014/main" val="373204870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Repeat balanced data </a:t>
                      </a:r>
                    </a:p>
                  </a:txBody>
                  <a:tcPr marL="36000" marR="36000" marT="36000" marB="36000"/>
                </a:tc>
                <a:tc>
                  <a:txBody>
                    <a:bodyPr/>
                    <a:lstStyle/>
                    <a:p>
                      <a:pPr algn="ctr"/>
                      <a:r>
                        <a:rPr lang="en-AU" sz="1400" dirty="0"/>
                        <a:t>0.578</a:t>
                      </a:r>
                    </a:p>
                  </a:txBody>
                  <a:tcPr marL="36000" marR="36000" marT="36000" marB="36000"/>
                </a:tc>
                <a:tc>
                  <a:txBody>
                    <a:bodyPr/>
                    <a:lstStyle/>
                    <a:p>
                      <a:pPr algn="ctr"/>
                      <a:r>
                        <a:rPr lang="en-AU" sz="1400" dirty="0"/>
                        <a:t>0.581</a:t>
                      </a:r>
                    </a:p>
                  </a:txBody>
                  <a:tcPr marL="36000" marR="36000" marT="36000" marB="36000"/>
                </a:tc>
                <a:tc>
                  <a:txBody>
                    <a:bodyPr/>
                    <a:lstStyle/>
                    <a:p>
                      <a:pPr algn="ctr"/>
                      <a:r>
                        <a:rPr lang="en-AU" sz="1400" dirty="0"/>
                        <a:t>0.038</a:t>
                      </a:r>
                    </a:p>
                  </a:txBody>
                  <a:tcPr marL="36000" marR="36000" marT="36000" marB="36000"/>
                </a:tc>
                <a:extLst>
                  <a:ext uri="{0D108BD9-81ED-4DB2-BD59-A6C34878D82A}">
                    <a16:rowId xmlns:a16="http://schemas.microsoft.com/office/drawing/2014/main" val="239547023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Smote balanced data</a:t>
                      </a:r>
                    </a:p>
                  </a:txBody>
                  <a:tcPr marL="36000" marR="36000" marT="36000" marB="36000"/>
                </a:tc>
                <a:tc>
                  <a:txBody>
                    <a:bodyPr/>
                    <a:lstStyle/>
                    <a:p>
                      <a:pPr algn="ctr"/>
                      <a:r>
                        <a:rPr lang="en-AU" sz="1400" dirty="0"/>
                        <a:t>0.600</a:t>
                      </a:r>
                    </a:p>
                  </a:txBody>
                  <a:tcPr marL="36000" marR="36000" marT="36000" marB="36000"/>
                </a:tc>
                <a:tc>
                  <a:txBody>
                    <a:bodyPr/>
                    <a:lstStyle/>
                    <a:p>
                      <a:pPr algn="ctr"/>
                      <a:r>
                        <a:rPr lang="en-AU" sz="1400" dirty="0"/>
                        <a:t>0.536</a:t>
                      </a:r>
                    </a:p>
                  </a:txBody>
                  <a:tcPr marL="36000" marR="36000" marT="36000" marB="36000"/>
                </a:tc>
                <a:tc>
                  <a:txBody>
                    <a:bodyPr/>
                    <a:lstStyle/>
                    <a:p>
                      <a:pPr algn="ctr"/>
                      <a:r>
                        <a:rPr lang="en-AU" sz="1400" dirty="0"/>
                        <a:t>0.043</a:t>
                      </a:r>
                    </a:p>
                  </a:txBody>
                  <a:tcPr marL="36000" marR="36000" marT="36000" marB="36000"/>
                </a:tc>
                <a:extLst>
                  <a:ext uri="{0D108BD9-81ED-4DB2-BD59-A6C34878D82A}">
                    <a16:rowId xmlns:a16="http://schemas.microsoft.com/office/drawing/2014/main" val="388906091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b="1" dirty="0" err="1">
                          <a:solidFill>
                            <a:srgbClr val="FF9966"/>
                          </a:solidFill>
                        </a:rPr>
                        <a:t>Downsample</a:t>
                      </a:r>
                      <a:r>
                        <a:rPr lang="en-AU" sz="1400" b="1" dirty="0">
                          <a:solidFill>
                            <a:srgbClr val="FF9966"/>
                          </a:solidFill>
                        </a:rPr>
                        <a:t> data</a:t>
                      </a:r>
                    </a:p>
                  </a:txBody>
                  <a:tcPr marL="36000" marR="36000" marT="36000" marB="36000"/>
                </a:tc>
                <a:tc>
                  <a:txBody>
                    <a:bodyPr/>
                    <a:lstStyle/>
                    <a:p>
                      <a:pPr algn="ctr"/>
                      <a:r>
                        <a:rPr lang="en-AU" sz="1400" dirty="0"/>
                        <a:t>0.432</a:t>
                      </a:r>
                    </a:p>
                  </a:txBody>
                  <a:tcPr marL="36000" marR="36000" marT="36000" marB="36000"/>
                </a:tc>
                <a:tc>
                  <a:txBody>
                    <a:bodyPr/>
                    <a:lstStyle/>
                    <a:p>
                      <a:pPr algn="ctr"/>
                      <a:r>
                        <a:rPr lang="en-AU" sz="1400" dirty="0"/>
                        <a:t>0.398</a:t>
                      </a:r>
                    </a:p>
                  </a:txBody>
                  <a:tcPr marL="36000" marR="36000" marT="36000" marB="36000"/>
                </a:tc>
                <a:tc>
                  <a:txBody>
                    <a:bodyPr/>
                    <a:lstStyle/>
                    <a:p>
                      <a:pPr algn="ctr"/>
                      <a:r>
                        <a:rPr lang="en-AU" sz="1400" dirty="0"/>
                        <a:t>0.430</a:t>
                      </a:r>
                    </a:p>
                  </a:txBody>
                  <a:tcPr marL="36000" marR="36000" marT="36000" marB="36000"/>
                </a:tc>
                <a:extLst>
                  <a:ext uri="{0D108BD9-81ED-4DB2-BD59-A6C34878D82A}">
                    <a16:rowId xmlns:a16="http://schemas.microsoft.com/office/drawing/2014/main" val="3651383970"/>
                  </a:ext>
                </a:extLst>
              </a:tr>
            </a:tbl>
          </a:graphicData>
        </a:graphic>
      </p:graphicFrame>
    </p:spTree>
    <p:extLst>
      <p:ext uri="{BB962C8B-B14F-4D97-AF65-F5344CB8AC3E}">
        <p14:creationId xmlns:p14="http://schemas.microsoft.com/office/powerpoint/2010/main" val="254101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08BD75-7BEF-1296-5DFB-53AAD505365A}"/>
              </a:ext>
            </a:extLst>
          </p:cNvPr>
          <p:cNvSpPr txBox="1"/>
          <p:nvPr/>
        </p:nvSpPr>
        <p:spPr>
          <a:xfrm>
            <a:off x="937806" y="238381"/>
            <a:ext cx="2979535" cy="461665"/>
          </a:xfrm>
          <a:prstGeom prst="rect">
            <a:avLst/>
          </a:prstGeom>
          <a:noFill/>
        </p:spPr>
        <p:txBody>
          <a:bodyPr wrap="none" rtlCol="0">
            <a:spAutoFit/>
          </a:bodyPr>
          <a:lstStyle/>
          <a:p>
            <a:pPr algn="ctr"/>
            <a:r>
              <a:rPr lang="en-AU" sz="2400" b="1" dirty="0">
                <a:solidFill>
                  <a:srgbClr val="FF9966"/>
                </a:solidFill>
              </a:rPr>
              <a:t>Random Forest Result</a:t>
            </a:r>
          </a:p>
        </p:txBody>
      </p:sp>
      <p:pic>
        <p:nvPicPr>
          <p:cNvPr id="13" name="Picture 12">
            <a:extLst>
              <a:ext uri="{FF2B5EF4-FFF2-40B4-BE49-F238E27FC236}">
                <a16:creationId xmlns:a16="http://schemas.microsoft.com/office/drawing/2014/main" id="{2DEB86B4-7BA9-6E82-8F0F-B3E188A5C307}"/>
              </a:ext>
            </a:extLst>
          </p:cNvPr>
          <p:cNvPicPr>
            <a:picLocks noChangeAspect="1"/>
          </p:cNvPicPr>
          <p:nvPr/>
        </p:nvPicPr>
        <p:blipFill>
          <a:blip r:embed="rId3"/>
          <a:stretch>
            <a:fillRect/>
          </a:stretch>
        </p:blipFill>
        <p:spPr>
          <a:xfrm>
            <a:off x="916577" y="824682"/>
            <a:ext cx="4611087" cy="5208636"/>
          </a:xfrm>
          <a:prstGeom prst="rect">
            <a:avLst/>
          </a:prstGeom>
        </p:spPr>
      </p:pic>
      <p:pic>
        <p:nvPicPr>
          <p:cNvPr id="14" name="Picture 13">
            <a:extLst>
              <a:ext uri="{FF2B5EF4-FFF2-40B4-BE49-F238E27FC236}">
                <a16:creationId xmlns:a16="http://schemas.microsoft.com/office/drawing/2014/main" id="{A86B4414-452F-8715-D2D8-DAD53DB7F51E}"/>
              </a:ext>
            </a:extLst>
          </p:cNvPr>
          <p:cNvPicPr>
            <a:picLocks noChangeAspect="1"/>
          </p:cNvPicPr>
          <p:nvPr/>
        </p:nvPicPr>
        <p:blipFill>
          <a:blip r:embed="rId4"/>
          <a:stretch>
            <a:fillRect/>
          </a:stretch>
        </p:blipFill>
        <p:spPr>
          <a:xfrm>
            <a:off x="6271391" y="824682"/>
            <a:ext cx="4214555" cy="4157602"/>
          </a:xfrm>
          <a:prstGeom prst="rect">
            <a:avLst/>
          </a:prstGeom>
        </p:spPr>
      </p:pic>
      <p:sp>
        <p:nvSpPr>
          <p:cNvPr id="15" name="Rectangle 14">
            <a:extLst>
              <a:ext uri="{FF2B5EF4-FFF2-40B4-BE49-F238E27FC236}">
                <a16:creationId xmlns:a16="http://schemas.microsoft.com/office/drawing/2014/main" id="{93D7F890-93D2-FA98-AE06-1FE08E0F93DB}"/>
              </a:ext>
            </a:extLst>
          </p:cNvPr>
          <p:cNvSpPr/>
          <p:nvPr/>
        </p:nvSpPr>
        <p:spPr>
          <a:xfrm>
            <a:off x="1061545" y="4141076"/>
            <a:ext cx="4256689" cy="16816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309C7978-0DFA-98D3-7B45-CA9D240B2C30}"/>
              </a:ext>
            </a:extLst>
          </p:cNvPr>
          <p:cNvSpPr/>
          <p:nvPr/>
        </p:nvSpPr>
        <p:spPr>
          <a:xfrm>
            <a:off x="6332483" y="2722179"/>
            <a:ext cx="4132443" cy="14714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69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9CD2AC79-DC7E-59D3-864D-9E54B4BC5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3" y="1193468"/>
            <a:ext cx="5567930" cy="4051194"/>
          </a:xfrm>
          <a:prstGeom prst="rect">
            <a:avLst/>
          </a:prstGeom>
        </p:spPr>
      </p:pic>
      <p:sp>
        <p:nvSpPr>
          <p:cNvPr id="4" name="TextBox 3">
            <a:extLst>
              <a:ext uri="{FF2B5EF4-FFF2-40B4-BE49-F238E27FC236}">
                <a16:creationId xmlns:a16="http://schemas.microsoft.com/office/drawing/2014/main" id="{8E7AC20C-48BC-C7FD-F360-C4E21BB13C17}"/>
              </a:ext>
            </a:extLst>
          </p:cNvPr>
          <p:cNvSpPr txBox="1"/>
          <p:nvPr/>
        </p:nvSpPr>
        <p:spPr>
          <a:xfrm>
            <a:off x="2039577" y="824136"/>
            <a:ext cx="2595582" cy="400110"/>
          </a:xfrm>
          <a:prstGeom prst="rect">
            <a:avLst/>
          </a:prstGeom>
          <a:noFill/>
        </p:spPr>
        <p:txBody>
          <a:bodyPr wrap="none" rtlCol="0">
            <a:spAutoFit/>
          </a:bodyPr>
          <a:lstStyle/>
          <a:p>
            <a:r>
              <a:rPr lang="en-AU" sz="2000" b="1" dirty="0">
                <a:solidFill>
                  <a:srgbClr val="FF9966"/>
                </a:solidFill>
              </a:rPr>
              <a:t>Prevalence of diabetes</a:t>
            </a:r>
          </a:p>
        </p:txBody>
      </p:sp>
      <p:sp>
        <p:nvSpPr>
          <p:cNvPr id="6" name="TextBox 5">
            <a:extLst>
              <a:ext uri="{FF2B5EF4-FFF2-40B4-BE49-F238E27FC236}">
                <a16:creationId xmlns:a16="http://schemas.microsoft.com/office/drawing/2014/main" id="{5604712A-E5C7-77EE-5301-BCD9466130EF}"/>
              </a:ext>
            </a:extLst>
          </p:cNvPr>
          <p:cNvSpPr txBox="1"/>
          <p:nvPr/>
        </p:nvSpPr>
        <p:spPr>
          <a:xfrm>
            <a:off x="6096000" y="1468848"/>
            <a:ext cx="5381297"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Hospitalized diabetes patients have a </a:t>
            </a:r>
            <a:r>
              <a:rPr lang="en-US" b="1" i="0" dirty="0">
                <a:solidFill>
                  <a:srgbClr val="FF9966"/>
                </a:solidFill>
                <a:effectLst/>
                <a:latin typeface="Arial" panose="020B0604020202020204" pitchFamily="34" charset="0"/>
              </a:rPr>
              <a:t>higher risk of hospital readmission</a:t>
            </a:r>
            <a:r>
              <a:rPr lang="en-US" b="0" i="0" dirty="0">
                <a:effectLst/>
                <a:latin typeface="Arial" panose="020B0604020202020204" pitchFamily="34" charset="0"/>
              </a:rPr>
              <a:t>.</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generates significant burden to the patients and the health care system.</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Identifying this group of patients will improve the management of the high readmission rate.</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124908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26DA0F-9080-4916-1B24-5DDCF348B478}"/>
              </a:ext>
            </a:extLst>
          </p:cNvPr>
          <p:cNvSpPr txBox="1"/>
          <p:nvPr/>
        </p:nvSpPr>
        <p:spPr>
          <a:xfrm>
            <a:off x="1277006" y="1372389"/>
            <a:ext cx="9469821"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Hospitalized diabetes patients have a higher risk of hospital readmission.</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generates significant burden to the patients and the health care system.</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In this study, we will use classification algorithms to:</a:t>
            </a:r>
          </a:p>
          <a:p>
            <a:pPr marL="285750" indent="-285750">
              <a:buFont typeface="Arial" panose="020B0604020202020204" pitchFamily="34" charset="0"/>
              <a:buChar char="•"/>
            </a:pPr>
            <a:endParaRPr lang="en-US" b="0" i="0" dirty="0">
              <a:effectLst/>
              <a:latin typeface="Arial" panose="020B0604020202020204" pitchFamily="34" charset="0"/>
            </a:endParaRPr>
          </a:p>
          <a:p>
            <a:pPr marL="800100" lvl="1" indent="-342900">
              <a:buAutoNum type="arabicParenR"/>
            </a:pPr>
            <a:r>
              <a:rPr lang="en-US" b="0" i="0" dirty="0">
                <a:effectLst/>
                <a:latin typeface="Arial" panose="020B0604020202020204" pitchFamily="34" charset="0"/>
              </a:rPr>
              <a:t>predict whether the diabetes patients will be readmitted to hospital within 30 days or after 30 days, or will not be readmitted.</a:t>
            </a:r>
          </a:p>
          <a:p>
            <a:pPr marL="800100" lvl="1" indent="-342900">
              <a:buAutoNum type="arabicParenR"/>
            </a:pPr>
            <a:endParaRPr lang="en-US" b="0" i="0" dirty="0">
              <a:effectLst/>
              <a:latin typeface="Arial" panose="020B0604020202020204" pitchFamily="34" charset="0"/>
            </a:endParaRPr>
          </a:p>
          <a:p>
            <a:pPr marL="800100" lvl="1" indent="-342900">
              <a:buAutoNum type="arabicParenR" startAt="2"/>
            </a:pPr>
            <a:r>
              <a:rPr lang="en-US" b="0" i="0" dirty="0">
                <a:effectLst/>
                <a:latin typeface="Arial" panose="020B0604020202020204" pitchFamily="34" charset="0"/>
              </a:rPr>
              <a:t>identify the potential factors affecting the readmission of diabetes patients.</a:t>
            </a:r>
          </a:p>
          <a:p>
            <a:pPr marL="800100" lvl="1" indent="-342900">
              <a:buAutoNum type="arabicParenR" startAt="2"/>
            </a:pPr>
            <a:endParaRPr lang="en-US" b="0" i="0" dirty="0">
              <a:effectLst/>
              <a:latin typeface="Arial" panose="020B0604020202020204" pitchFamily="34" charset="0"/>
            </a:endParaRPr>
          </a:p>
          <a:p>
            <a:pPr marL="285750" lvl="1" indent="-285750">
              <a:buFont typeface="Arial" panose="020B0604020202020204" pitchFamily="34" charset="0"/>
              <a:buChar char="•"/>
            </a:pPr>
            <a:r>
              <a:rPr lang="en-US" dirty="0">
                <a:latin typeface="Arial" panose="020B0604020202020204" pitchFamily="34" charset="0"/>
              </a:rPr>
              <a:t>The results will reduce the readmission of diabetes patients and health burden.</a:t>
            </a:r>
            <a:endParaRPr lang="en-AU" dirty="0"/>
          </a:p>
        </p:txBody>
      </p:sp>
      <p:sp>
        <p:nvSpPr>
          <p:cNvPr id="6" name="TextBox 5">
            <a:extLst>
              <a:ext uri="{FF2B5EF4-FFF2-40B4-BE49-F238E27FC236}">
                <a16:creationId xmlns:a16="http://schemas.microsoft.com/office/drawing/2014/main" id="{4E8F03FE-3F10-E150-F30E-3AE42A050119}"/>
              </a:ext>
            </a:extLst>
          </p:cNvPr>
          <p:cNvSpPr txBox="1"/>
          <p:nvPr/>
        </p:nvSpPr>
        <p:spPr>
          <a:xfrm>
            <a:off x="5018952" y="546538"/>
            <a:ext cx="1085618" cy="400110"/>
          </a:xfrm>
          <a:prstGeom prst="rect">
            <a:avLst/>
          </a:prstGeom>
          <a:noFill/>
        </p:spPr>
        <p:txBody>
          <a:bodyPr wrap="none" rtlCol="0">
            <a:spAutoFit/>
          </a:bodyPr>
          <a:lstStyle/>
          <a:p>
            <a:r>
              <a:rPr lang="en-AU" sz="2000" b="1" dirty="0"/>
              <a:t>Problem</a:t>
            </a:r>
          </a:p>
        </p:txBody>
      </p:sp>
    </p:spTree>
    <p:extLst>
      <p:ext uri="{BB962C8B-B14F-4D97-AF65-F5344CB8AC3E}">
        <p14:creationId xmlns:p14="http://schemas.microsoft.com/office/powerpoint/2010/main" val="383263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DC962-9DB4-DD35-E342-8A14ECC49DF8}"/>
              </a:ext>
            </a:extLst>
          </p:cNvPr>
          <p:cNvSpPr txBox="1"/>
          <p:nvPr/>
        </p:nvSpPr>
        <p:spPr>
          <a:xfrm>
            <a:off x="1303277" y="889843"/>
            <a:ext cx="7556938"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9966"/>
                </a:solidFill>
                <a:effectLst/>
                <a:latin typeface="Arial" panose="020B0604020202020204" pitchFamily="34" charset="0"/>
              </a:rPr>
              <a:t>Combine classes</a:t>
            </a:r>
            <a:r>
              <a:rPr lang="en-US" b="0" i="0" dirty="0">
                <a:effectLst/>
                <a:latin typeface="Arial" panose="020B0604020202020204" pitchFamily="34" charset="0"/>
              </a:rPr>
              <a:t>: class “&lt;30 days” and class “&gt;30 days”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Increase </a:t>
            </a:r>
            <a:r>
              <a:rPr lang="en-US" b="0" i="0" dirty="0">
                <a:solidFill>
                  <a:srgbClr val="FF9966"/>
                </a:solidFill>
                <a:effectLst/>
                <a:latin typeface="Arial" panose="020B0604020202020204" pitchFamily="34" charset="0"/>
              </a:rPr>
              <a:t>observation numbers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Reduce </a:t>
            </a:r>
            <a:r>
              <a:rPr lang="en-US" dirty="0">
                <a:solidFill>
                  <a:srgbClr val="FF9966"/>
                </a:solidFill>
                <a:latin typeface="Arial" panose="020B0604020202020204" pitchFamily="34" charset="0"/>
              </a:rPr>
              <a:t>categorical variable levels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solidFill>
                  <a:srgbClr val="FF9966"/>
                </a:solidFill>
                <a:latin typeface="Arial" panose="020B0604020202020204" pitchFamily="34" charset="0"/>
              </a:rPr>
              <a:t>Adjust threshold </a:t>
            </a:r>
            <a:r>
              <a:rPr lang="en-US" dirty="0">
                <a:latin typeface="Arial" panose="020B0604020202020204" pitchFamily="34" charset="0"/>
              </a:rPr>
              <a:t>to improve sensitivity of existing models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Try </a:t>
            </a:r>
            <a:r>
              <a:rPr lang="en-US" dirty="0">
                <a:solidFill>
                  <a:srgbClr val="FF9966"/>
                </a:solidFill>
                <a:latin typeface="Arial" panose="020B0604020202020204" pitchFamily="34" charset="0"/>
              </a:rPr>
              <a:t>other classification algorithms</a:t>
            </a:r>
            <a:r>
              <a:rPr lang="en-US" dirty="0">
                <a:latin typeface="Arial" panose="020B0604020202020204" pitchFamily="34" charset="0"/>
              </a:rPr>
              <a:t>, including:</a:t>
            </a:r>
          </a:p>
          <a:p>
            <a:pPr marL="285750"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r>
              <a:rPr lang="en-US" dirty="0">
                <a:latin typeface="Arial" panose="020B0604020202020204" pitchFamily="34" charset="0"/>
              </a:rPr>
              <a:t>Support vector machine</a:t>
            </a:r>
          </a:p>
          <a:p>
            <a:pPr marL="1200150" lvl="2"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r>
              <a:rPr lang="en-US" dirty="0" err="1">
                <a:latin typeface="Arial" panose="020B0604020202020204" pitchFamily="34" charset="0"/>
              </a:rPr>
              <a:t>Adaboosting</a:t>
            </a:r>
            <a:endParaRPr lang="en-US" dirty="0">
              <a:latin typeface="Arial" panose="020B0604020202020204" pitchFamily="34" charset="0"/>
            </a:endParaRPr>
          </a:p>
          <a:p>
            <a:pPr marL="1200150" lvl="2"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r>
              <a:rPr lang="en-US" dirty="0">
                <a:latin typeface="Arial" panose="020B0604020202020204" pitchFamily="34" charset="0"/>
              </a:rPr>
              <a:t>Classification neural network</a:t>
            </a:r>
          </a:p>
          <a:p>
            <a:pPr marL="1200150" lvl="2"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428677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DC9D938-90A0-E6AE-505C-5DB3FC0A2ACD}"/>
              </a:ext>
            </a:extLst>
          </p:cNvPr>
          <p:cNvGrpSpPr/>
          <p:nvPr/>
        </p:nvGrpSpPr>
        <p:grpSpPr>
          <a:xfrm>
            <a:off x="1716180" y="874900"/>
            <a:ext cx="3972116" cy="5766391"/>
            <a:chOff x="1899684" y="1091609"/>
            <a:chExt cx="3972116" cy="5766391"/>
          </a:xfrm>
        </p:grpSpPr>
        <p:grpSp>
          <p:nvGrpSpPr>
            <p:cNvPr id="11" name="Group 10">
              <a:extLst>
                <a:ext uri="{FF2B5EF4-FFF2-40B4-BE49-F238E27FC236}">
                  <a16:creationId xmlns:a16="http://schemas.microsoft.com/office/drawing/2014/main" id="{888E6ACF-0D41-0069-A864-B5FD311DEFC5}"/>
                </a:ext>
              </a:extLst>
            </p:cNvPr>
            <p:cNvGrpSpPr/>
            <p:nvPr/>
          </p:nvGrpSpPr>
          <p:grpSpPr>
            <a:xfrm>
              <a:off x="1899684" y="1091609"/>
              <a:ext cx="3972116" cy="5766391"/>
              <a:chOff x="6033225" y="-1765"/>
              <a:chExt cx="4590661" cy="6859765"/>
            </a:xfrm>
          </p:grpSpPr>
          <p:pic>
            <p:nvPicPr>
              <p:cNvPr id="10" name="Picture 9">
                <a:extLst>
                  <a:ext uri="{FF2B5EF4-FFF2-40B4-BE49-F238E27FC236}">
                    <a16:creationId xmlns:a16="http://schemas.microsoft.com/office/drawing/2014/main" id="{27BB7490-CA56-EAC6-FFEF-1B2D772B5005}"/>
                  </a:ext>
                </a:extLst>
              </p:cNvPr>
              <p:cNvPicPr>
                <a:picLocks noChangeAspect="1"/>
              </p:cNvPicPr>
              <p:nvPr/>
            </p:nvPicPr>
            <p:blipFill>
              <a:blip r:embed="rId2"/>
              <a:stretch>
                <a:fillRect/>
              </a:stretch>
            </p:blipFill>
            <p:spPr>
              <a:xfrm>
                <a:off x="6033225" y="0"/>
                <a:ext cx="4590661" cy="6858000"/>
              </a:xfrm>
              <a:prstGeom prst="rect">
                <a:avLst/>
              </a:prstGeom>
            </p:spPr>
          </p:pic>
          <p:sp>
            <p:nvSpPr>
              <p:cNvPr id="2" name="TextBox 1">
                <a:extLst>
                  <a:ext uri="{FF2B5EF4-FFF2-40B4-BE49-F238E27FC236}">
                    <a16:creationId xmlns:a16="http://schemas.microsoft.com/office/drawing/2014/main" id="{1848E8FB-A427-343A-0553-0B34FB0B9CF7}"/>
                  </a:ext>
                </a:extLst>
              </p:cNvPr>
              <p:cNvSpPr txBox="1"/>
              <p:nvPr/>
            </p:nvSpPr>
            <p:spPr>
              <a:xfrm>
                <a:off x="8952028" y="-1765"/>
                <a:ext cx="1051763" cy="369332"/>
              </a:xfrm>
              <a:prstGeom prst="rect">
                <a:avLst/>
              </a:prstGeom>
              <a:noFill/>
            </p:spPr>
            <p:txBody>
              <a:bodyPr wrap="none" rtlCol="0">
                <a:spAutoFit/>
              </a:bodyPr>
              <a:lstStyle/>
              <a:p>
                <a:r>
                  <a:rPr lang="en-AU" dirty="0">
                    <a:solidFill>
                      <a:srgbClr val="FF0000"/>
                    </a:solidFill>
                  </a:rPr>
                  <a:t>Raw data</a:t>
                </a:r>
              </a:p>
            </p:txBody>
          </p:sp>
        </p:grpSp>
        <p:cxnSp>
          <p:nvCxnSpPr>
            <p:cNvPr id="13" name="Straight Connector 12">
              <a:extLst>
                <a:ext uri="{FF2B5EF4-FFF2-40B4-BE49-F238E27FC236}">
                  <a16:creationId xmlns:a16="http://schemas.microsoft.com/office/drawing/2014/main" id="{C98758C5-1913-4358-36C9-0062539CB780}"/>
                </a:ext>
              </a:extLst>
            </p:cNvPr>
            <p:cNvCxnSpPr>
              <a:cxnSpLocks/>
            </p:cNvCxnSpPr>
            <p:nvPr/>
          </p:nvCxnSpPr>
          <p:spPr>
            <a:xfrm>
              <a:off x="1963476" y="5530494"/>
              <a:ext cx="356560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2DB3D4EA-44C1-FA0A-D0DB-FCF0C1194F44}"/>
                </a:ext>
              </a:extLst>
            </p:cNvPr>
            <p:cNvCxnSpPr>
              <a:cxnSpLocks/>
            </p:cNvCxnSpPr>
            <p:nvPr/>
          </p:nvCxnSpPr>
          <p:spPr>
            <a:xfrm>
              <a:off x="3108218" y="4113608"/>
              <a:ext cx="936832" cy="0"/>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37" name="Group 36">
            <a:extLst>
              <a:ext uri="{FF2B5EF4-FFF2-40B4-BE49-F238E27FC236}">
                <a16:creationId xmlns:a16="http://schemas.microsoft.com/office/drawing/2014/main" id="{48D22B78-5A6A-4B52-C83A-1EC1A2D2E186}"/>
              </a:ext>
            </a:extLst>
          </p:cNvPr>
          <p:cNvGrpSpPr/>
          <p:nvPr/>
        </p:nvGrpSpPr>
        <p:grpSpPr>
          <a:xfrm>
            <a:off x="6407888" y="900226"/>
            <a:ext cx="3884428" cy="5766391"/>
            <a:chOff x="6407888" y="1091609"/>
            <a:chExt cx="3884428" cy="5766391"/>
          </a:xfrm>
        </p:grpSpPr>
        <p:grpSp>
          <p:nvGrpSpPr>
            <p:cNvPr id="8" name="Group 7">
              <a:extLst>
                <a:ext uri="{FF2B5EF4-FFF2-40B4-BE49-F238E27FC236}">
                  <a16:creationId xmlns:a16="http://schemas.microsoft.com/office/drawing/2014/main" id="{360A65EE-3FF9-6C1B-D8B6-956240C0878A}"/>
                </a:ext>
              </a:extLst>
            </p:cNvPr>
            <p:cNvGrpSpPr/>
            <p:nvPr/>
          </p:nvGrpSpPr>
          <p:grpSpPr>
            <a:xfrm>
              <a:off x="6407888" y="1091609"/>
              <a:ext cx="3884428" cy="5766391"/>
              <a:chOff x="7951659" y="0"/>
              <a:chExt cx="4562669" cy="6858000"/>
            </a:xfrm>
          </p:grpSpPr>
          <p:pic>
            <p:nvPicPr>
              <p:cNvPr id="7" name="Picture 6">
                <a:extLst>
                  <a:ext uri="{FF2B5EF4-FFF2-40B4-BE49-F238E27FC236}">
                    <a16:creationId xmlns:a16="http://schemas.microsoft.com/office/drawing/2014/main" id="{1287DE93-26D5-78FE-1DF0-354F5294FF8B}"/>
                  </a:ext>
                </a:extLst>
              </p:cNvPr>
              <p:cNvPicPr>
                <a:picLocks noChangeAspect="1"/>
              </p:cNvPicPr>
              <p:nvPr/>
            </p:nvPicPr>
            <p:blipFill>
              <a:blip r:embed="rId3"/>
              <a:stretch>
                <a:fillRect/>
              </a:stretch>
            </p:blipFill>
            <p:spPr>
              <a:xfrm>
                <a:off x="7951659" y="0"/>
                <a:ext cx="4562669" cy="6858000"/>
              </a:xfrm>
              <a:prstGeom prst="rect">
                <a:avLst/>
              </a:prstGeom>
            </p:spPr>
          </p:pic>
          <p:sp>
            <p:nvSpPr>
              <p:cNvPr id="3" name="TextBox 2">
                <a:extLst>
                  <a:ext uri="{FF2B5EF4-FFF2-40B4-BE49-F238E27FC236}">
                    <a16:creationId xmlns:a16="http://schemas.microsoft.com/office/drawing/2014/main" id="{81DAAB25-C9E3-4896-138B-06926380DC26}"/>
                  </a:ext>
                </a:extLst>
              </p:cNvPr>
              <p:cNvSpPr txBox="1"/>
              <p:nvPr/>
            </p:nvSpPr>
            <p:spPr>
              <a:xfrm>
                <a:off x="10210687" y="2154"/>
                <a:ext cx="1546449" cy="369332"/>
              </a:xfrm>
              <a:prstGeom prst="rect">
                <a:avLst/>
              </a:prstGeom>
              <a:noFill/>
            </p:spPr>
            <p:txBody>
              <a:bodyPr wrap="none" rtlCol="0">
                <a:spAutoFit/>
              </a:bodyPr>
              <a:lstStyle/>
              <a:p>
                <a:r>
                  <a:rPr lang="en-AU" dirty="0">
                    <a:solidFill>
                      <a:srgbClr val="FF0000"/>
                    </a:solidFill>
                  </a:rPr>
                  <a:t>Repeated data</a:t>
                </a:r>
              </a:p>
            </p:txBody>
          </p:sp>
        </p:grpSp>
        <p:cxnSp>
          <p:nvCxnSpPr>
            <p:cNvPr id="14" name="Straight Connector 13">
              <a:extLst>
                <a:ext uri="{FF2B5EF4-FFF2-40B4-BE49-F238E27FC236}">
                  <a16:creationId xmlns:a16="http://schemas.microsoft.com/office/drawing/2014/main" id="{311FEE42-3C68-1D73-A9C0-A9843AA61D1C}"/>
                </a:ext>
              </a:extLst>
            </p:cNvPr>
            <p:cNvCxnSpPr>
              <a:cxnSpLocks/>
            </p:cNvCxnSpPr>
            <p:nvPr/>
          </p:nvCxnSpPr>
          <p:spPr>
            <a:xfrm>
              <a:off x="6531216" y="5494805"/>
              <a:ext cx="314799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1EB89994-A3E4-2293-9826-3C2F8C9BB307}"/>
                </a:ext>
              </a:extLst>
            </p:cNvPr>
            <p:cNvCxnSpPr>
              <a:cxnSpLocks/>
            </p:cNvCxnSpPr>
            <p:nvPr/>
          </p:nvCxnSpPr>
          <p:spPr>
            <a:xfrm>
              <a:off x="7468701" y="4087201"/>
              <a:ext cx="936832" cy="0"/>
            </a:xfrm>
            <a:prstGeom prst="line">
              <a:avLst/>
            </a:prstGeom>
          </p:spPr>
          <p:style>
            <a:lnRef idx="1">
              <a:schemeClr val="accent4"/>
            </a:lnRef>
            <a:fillRef idx="0">
              <a:schemeClr val="accent4"/>
            </a:fillRef>
            <a:effectRef idx="0">
              <a:schemeClr val="accent4"/>
            </a:effectRef>
            <a:fontRef idx="minor">
              <a:schemeClr val="tx1"/>
            </a:fontRef>
          </p:style>
        </p:cxnSp>
      </p:grpSp>
      <p:sp>
        <p:nvSpPr>
          <p:cNvPr id="23" name="TextBox 22">
            <a:extLst>
              <a:ext uri="{FF2B5EF4-FFF2-40B4-BE49-F238E27FC236}">
                <a16:creationId xmlns:a16="http://schemas.microsoft.com/office/drawing/2014/main" id="{B452BB5D-BE66-6197-0717-32AC67D29A36}"/>
              </a:ext>
            </a:extLst>
          </p:cNvPr>
          <p:cNvSpPr txBox="1"/>
          <p:nvPr/>
        </p:nvSpPr>
        <p:spPr>
          <a:xfrm>
            <a:off x="5071974" y="161656"/>
            <a:ext cx="2200695" cy="461665"/>
          </a:xfrm>
          <a:prstGeom prst="rect">
            <a:avLst/>
          </a:prstGeom>
          <a:noFill/>
        </p:spPr>
        <p:txBody>
          <a:bodyPr wrap="square" rtlCol="0">
            <a:spAutoFit/>
          </a:bodyPr>
          <a:lstStyle/>
          <a:p>
            <a:pPr algn="ctr"/>
            <a:r>
              <a:rPr lang="en-AU" sz="2400" b="1" dirty="0">
                <a:solidFill>
                  <a:srgbClr val="C00000"/>
                </a:solidFill>
              </a:rPr>
              <a:t>Balance class</a:t>
            </a:r>
          </a:p>
        </p:txBody>
      </p:sp>
    </p:spTree>
    <p:extLst>
      <p:ext uri="{BB962C8B-B14F-4D97-AF65-F5344CB8AC3E}">
        <p14:creationId xmlns:p14="http://schemas.microsoft.com/office/powerpoint/2010/main" val="354346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0B6535-54F0-E03F-1BB6-9303BE8C26AB}"/>
              </a:ext>
            </a:extLst>
          </p:cNvPr>
          <p:cNvGrpSpPr/>
          <p:nvPr/>
        </p:nvGrpSpPr>
        <p:grpSpPr>
          <a:xfrm>
            <a:off x="1516912" y="616684"/>
            <a:ext cx="4042341" cy="6055728"/>
            <a:chOff x="6205491" y="-66678"/>
            <a:chExt cx="3470284" cy="5640395"/>
          </a:xfrm>
        </p:grpSpPr>
        <p:grpSp>
          <p:nvGrpSpPr>
            <p:cNvPr id="3" name="Group 2">
              <a:extLst>
                <a:ext uri="{FF2B5EF4-FFF2-40B4-BE49-F238E27FC236}">
                  <a16:creationId xmlns:a16="http://schemas.microsoft.com/office/drawing/2014/main" id="{C04B8240-9357-64B5-3143-41465A1691EA}"/>
                </a:ext>
              </a:extLst>
            </p:cNvPr>
            <p:cNvGrpSpPr/>
            <p:nvPr/>
          </p:nvGrpSpPr>
          <p:grpSpPr>
            <a:xfrm>
              <a:off x="6205491" y="-66678"/>
              <a:ext cx="3470284" cy="5640395"/>
              <a:chOff x="6591039" y="-68443"/>
              <a:chExt cx="3470284" cy="5640395"/>
            </a:xfrm>
          </p:grpSpPr>
          <p:pic>
            <p:nvPicPr>
              <p:cNvPr id="5" name="Picture 4">
                <a:extLst>
                  <a:ext uri="{FF2B5EF4-FFF2-40B4-BE49-F238E27FC236}">
                    <a16:creationId xmlns:a16="http://schemas.microsoft.com/office/drawing/2014/main" id="{200E0F16-E236-F989-EF2E-EFDE0A7DF808}"/>
                  </a:ext>
                </a:extLst>
              </p:cNvPr>
              <p:cNvPicPr>
                <a:picLocks noChangeAspect="1"/>
              </p:cNvPicPr>
              <p:nvPr/>
            </p:nvPicPr>
            <p:blipFill>
              <a:blip r:embed="rId2"/>
              <a:stretch>
                <a:fillRect/>
              </a:stretch>
            </p:blipFill>
            <p:spPr>
              <a:xfrm>
                <a:off x="6591039" y="-1765"/>
                <a:ext cx="3470284" cy="5573717"/>
              </a:xfrm>
              <a:prstGeom prst="rect">
                <a:avLst/>
              </a:prstGeom>
            </p:spPr>
          </p:pic>
          <p:sp>
            <p:nvSpPr>
              <p:cNvPr id="6" name="TextBox 5">
                <a:extLst>
                  <a:ext uri="{FF2B5EF4-FFF2-40B4-BE49-F238E27FC236}">
                    <a16:creationId xmlns:a16="http://schemas.microsoft.com/office/drawing/2014/main" id="{A51A05B7-6793-8032-B433-34721756C959}"/>
                  </a:ext>
                </a:extLst>
              </p:cNvPr>
              <p:cNvSpPr txBox="1"/>
              <p:nvPr/>
            </p:nvSpPr>
            <p:spPr>
              <a:xfrm>
                <a:off x="8785672" y="-68443"/>
                <a:ext cx="1254446" cy="369332"/>
              </a:xfrm>
              <a:prstGeom prst="rect">
                <a:avLst/>
              </a:prstGeom>
              <a:noFill/>
            </p:spPr>
            <p:txBody>
              <a:bodyPr wrap="none" rtlCol="0">
                <a:spAutoFit/>
              </a:bodyPr>
              <a:lstStyle/>
              <a:p>
                <a:r>
                  <a:rPr lang="en-AU" dirty="0">
                    <a:solidFill>
                      <a:srgbClr val="FF0000"/>
                    </a:solidFill>
                  </a:rPr>
                  <a:t>Smote data</a:t>
                </a:r>
              </a:p>
            </p:txBody>
          </p:sp>
        </p:grpSp>
        <p:cxnSp>
          <p:nvCxnSpPr>
            <p:cNvPr id="4" name="Straight Connector 3">
              <a:extLst>
                <a:ext uri="{FF2B5EF4-FFF2-40B4-BE49-F238E27FC236}">
                  <a16:creationId xmlns:a16="http://schemas.microsoft.com/office/drawing/2014/main" id="{5AFFB5BD-73E0-9BAC-5E9E-0CEA72F11071}"/>
                </a:ext>
              </a:extLst>
            </p:cNvPr>
            <p:cNvCxnSpPr>
              <a:cxnSpLocks/>
            </p:cNvCxnSpPr>
            <p:nvPr/>
          </p:nvCxnSpPr>
          <p:spPr>
            <a:xfrm>
              <a:off x="6294268" y="4277362"/>
              <a:ext cx="3118627" cy="0"/>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7" name="Group 6">
            <a:extLst>
              <a:ext uri="{FF2B5EF4-FFF2-40B4-BE49-F238E27FC236}">
                <a16:creationId xmlns:a16="http://schemas.microsoft.com/office/drawing/2014/main" id="{A8985BA8-4FD7-0BCA-AD4F-424487EC20E6}"/>
              </a:ext>
            </a:extLst>
          </p:cNvPr>
          <p:cNvGrpSpPr/>
          <p:nvPr/>
        </p:nvGrpSpPr>
        <p:grpSpPr>
          <a:xfrm>
            <a:off x="6096000" y="688272"/>
            <a:ext cx="4042341" cy="5984140"/>
            <a:chOff x="9675775" y="2"/>
            <a:chExt cx="3610932" cy="5619562"/>
          </a:xfrm>
        </p:grpSpPr>
        <p:pic>
          <p:nvPicPr>
            <p:cNvPr id="8" name="Picture 7">
              <a:extLst>
                <a:ext uri="{FF2B5EF4-FFF2-40B4-BE49-F238E27FC236}">
                  <a16:creationId xmlns:a16="http://schemas.microsoft.com/office/drawing/2014/main" id="{812EF2BB-DB76-FD20-C113-E1550D159EA3}"/>
                </a:ext>
              </a:extLst>
            </p:cNvPr>
            <p:cNvPicPr>
              <a:picLocks noChangeAspect="1"/>
            </p:cNvPicPr>
            <p:nvPr/>
          </p:nvPicPr>
          <p:blipFill>
            <a:blip r:embed="rId3"/>
            <a:stretch>
              <a:fillRect/>
            </a:stretch>
          </p:blipFill>
          <p:spPr>
            <a:xfrm>
              <a:off x="9675775" y="2"/>
              <a:ext cx="3610932" cy="5619562"/>
            </a:xfrm>
            <a:prstGeom prst="rect">
              <a:avLst/>
            </a:prstGeom>
          </p:spPr>
        </p:pic>
        <p:cxnSp>
          <p:nvCxnSpPr>
            <p:cNvPr id="9" name="Straight Connector 8">
              <a:extLst>
                <a:ext uri="{FF2B5EF4-FFF2-40B4-BE49-F238E27FC236}">
                  <a16:creationId xmlns:a16="http://schemas.microsoft.com/office/drawing/2014/main" id="{E2C3E1F1-EE69-2754-A4DC-0AFF72804D43}"/>
                </a:ext>
              </a:extLst>
            </p:cNvPr>
            <p:cNvCxnSpPr>
              <a:cxnSpLocks/>
            </p:cNvCxnSpPr>
            <p:nvPr/>
          </p:nvCxnSpPr>
          <p:spPr>
            <a:xfrm>
              <a:off x="9940255" y="4288408"/>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DA62CDD8-DE5E-8553-C1EF-82FC023E0D9D}"/>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0BE2440B-3B7E-1AD2-F7DD-A91E300C007F}"/>
                </a:ext>
              </a:extLst>
            </p:cNvPr>
            <p:cNvSpPr txBox="1"/>
            <p:nvPr/>
          </p:nvSpPr>
          <p:spPr>
            <a:xfrm>
              <a:off x="11664049" y="33411"/>
              <a:ext cx="1182311" cy="369332"/>
            </a:xfrm>
            <a:prstGeom prst="rect">
              <a:avLst/>
            </a:prstGeom>
            <a:noFill/>
          </p:spPr>
          <p:txBody>
            <a:bodyPr wrap="none" rtlCol="0">
              <a:spAutoFit/>
            </a:bodyPr>
            <a:lstStyle/>
            <a:p>
              <a:r>
                <a:rPr lang="en-AU" dirty="0">
                  <a:solidFill>
                    <a:srgbClr val="FF0000"/>
                  </a:solidFill>
                </a:rPr>
                <a:t>down data</a:t>
              </a:r>
            </a:p>
          </p:txBody>
        </p:sp>
      </p:grpSp>
      <p:cxnSp>
        <p:nvCxnSpPr>
          <p:cNvPr id="12" name="Straight Connector 11">
            <a:extLst>
              <a:ext uri="{FF2B5EF4-FFF2-40B4-BE49-F238E27FC236}">
                <a16:creationId xmlns:a16="http://schemas.microsoft.com/office/drawing/2014/main" id="{73EBCC9B-CA30-EFDB-7E97-5873611F1BFD}"/>
              </a:ext>
            </a:extLst>
          </p:cNvPr>
          <p:cNvCxnSpPr>
            <a:cxnSpLocks/>
          </p:cNvCxnSpPr>
          <p:nvPr/>
        </p:nvCxnSpPr>
        <p:spPr>
          <a:xfrm>
            <a:off x="2758601" y="3800002"/>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CA33CE2C-076D-259F-17A6-4107414D90E0}"/>
              </a:ext>
            </a:extLst>
          </p:cNvPr>
          <p:cNvSpPr txBox="1"/>
          <p:nvPr/>
        </p:nvSpPr>
        <p:spPr>
          <a:xfrm>
            <a:off x="4995652" y="44223"/>
            <a:ext cx="2200695" cy="461665"/>
          </a:xfrm>
          <a:prstGeom prst="rect">
            <a:avLst/>
          </a:prstGeom>
          <a:noFill/>
        </p:spPr>
        <p:txBody>
          <a:bodyPr wrap="square" rtlCol="0">
            <a:spAutoFit/>
          </a:bodyPr>
          <a:lstStyle/>
          <a:p>
            <a:pPr algn="ctr"/>
            <a:r>
              <a:rPr lang="en-AU" sz="2400" b="1" dirty="0">
                <a:solidFill>
                  <a:srgbClr val="C00000"/>
                </a:solidFill>
              </a:rPr>
              <a:t>Balance class</a:t>
            </a:r>
          </a:p>
        </p:txBody>
      </p:sp>
      <p:cxnSp>
        <p:nvCxnSpPr>
          <p:cNvPr id="15" name="Straight Connector 14">
            <a:extLst>
              <a:ext uri="{FF2B5EF4-FFF2-40B4-BE49-F238E27FC236}">
                <a16:creationId xmlns:a16="http://schemas.microsoft.com/office/drawing/2014/main" id="{A32C7943-57F9-E141-6573-AD47AE6EB450}"/>
              </a:ext>
            </a:extLst>
          </p:cNvPr>
          <p:cNvCxnSpPr>
            <a:cxnSpLocks/>
          </p:cNvCxnSpPr>
          <p:nvPr/>
        </p:nvCxnSpPr>
        <p:spPr>
          <a:xfrm>
            <a:off x="1516912" y="2445189"/>
            <a:ext cx="310127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945D85D4-6877-40A0-47E8-97AB5AADFD55}"/>
              </a:ext>
            </a:extLst>
          </p:cNvPr>
          <p:cNvCxnSpPr>
            <a:cxnSpLocks/>
          </p:cNvCxnSpPr>
          <p:nvPr/>
        </p:nvCxnSpPr>
        <p:spPr>
          <a:xfrm>
            <a:off x="6241312" y="2445189"/>
            <a:ext cx="3101270"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Star: 5 Points 18">
            <a:extLst>
              <a:ext uri="{FF2B5EF4-FFF2-40B4-BE49-F238E27FC236}">
                <a16:creationId xmlns:a16="http://schemas.microsoft.com/office/drawing/2014/main" id="{10940B59-E190-3558-E97D-BACF5818385F}"/>
              </a:ext>
            </a:extLst>
          </p:cNvPr>
          <p:cNvSpPr/>
          <p:nvPr/>
        </p:nvSpPr>
        <p:spPr>
          <a:xfrm>
            <a:off x="9540280" y="1603104"/>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947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707</Words>
  <Application>Microsoft Office PowerPoint</Application>
  <PresentationFormat>Widescreen</PresentationFormat>
  <Paragraphs>139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 Li</dc:creator>
  <cp:lastModifiedBy>Hui Li</cp:lastModifiedBy>
  <cp:revision>1</cp:revision>
  <dcterms:created xsi:type="dcterms:W3CDTF">2022-05-11T11:17:17Z</dcterms:created>
  <dcterms:modified xsi:type="dcterms:W3CDTF">2022-05-16T23:52:14Z</dcterms:modified>
</cp:coreProperties>
</file>