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7DF1F-0C38-1CAA-1031-ED71CDF389B9}" v="55" dt="2022-12-13T20:40:40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6147-AA35-48A8-9ACA-C7037ADC9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9E669-AF0E-466D-A997-3A99107C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C92-EC4E-4180-B4B6-73EF7789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D0A4-6FC9-4119-B5CF-FEAA265E343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C18B-1FDC-42B3-BC16-9C07BC19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017A-19DD-41D1-8804-7E7EF694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D65A-15BC-40DC-B598-CD8EB6A6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E695-B0CA-4B4E-B592-7C60B80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A3FB9-6967-4A31-AACA-66664941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A287-ACA3-44CF-BAC2-FC4B8BD6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D0A4-6FC9-4119-B5CF-FEAA265E343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51E9-FE95-4224-8051-2E3346E8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3DDB-6B39-4EE8-BC1F-7322DAAF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D65A-15BC-40DC-B598-CD8EB6A6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3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96814-A69D-42EB-BAFF-19EDF9FB3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CB9F5-967C-4D21-A8FE-6641DAFA2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750EB-354B-4FE9-BF22-8F526C0E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D0A4-6FC9-4119-B5CF-FEAA265E343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939BA-9162-4599-8ECF-33914216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28A6-09BD-47AC-860C-0300CA41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D65A-15BC-40DC-B598-CD8EB6A6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3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E954-623C-4E82-A650-44A9317E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87EF-C942-4F47-BE37-3C95DA69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0FF70-8A11-41B0-ACFC-DE1B9D18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D0A4-6FC9-4119-B5CF-FEAA265E343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5C998-B5EE-4A04-AD6B-1D192EDC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0DF69-52CF-4C5D-82A0-E0D5317B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D65A-15BC-40DC-B598-CD8EB6A6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3AAA-4365-4301-89BF-0C581E48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9F6EA-358A-4956-B6FA-8B471D7EB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B9AE-D6C9-4E04-9FD3-9C44A877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D0A4-6FC9-4119-B5CF-FEAA265E343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4ED12-ADE2-4963-935C-671DB797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93BA-0B38-4AD8-A2F6-E754DCD3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D65A-15BC-40DC-B598-CD8EB6A6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01FB-37B8-4197-8EDC-96492EA2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C918-920A-430D-9AED-910F79BE1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DCEE-724C-4DE7-98C1-72E061A8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D8E93-DE64-4664-860C-365B2614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D0A4-6FC9-4119-B5CF-FEAA265E343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33B8A-00B1-4ECA-9BC7-751A7E78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E297A-FF23-4C8B-89AE-D7F4B0D3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D65A-15BC-40DC-B598-CD8EB6A6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AA9-9FB7-4C38-BE28-D37C457D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27DE1-E360-4D33-93A4-BF06C72BC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0BEAE-95B1-4393-862B-ABDF468CD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12C60-B846-407D-A1F3-32284A95F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8BE03-86E2-40FC-84F8-F0441FA37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DB4A3-375A-4D08-AFDD-A65349C9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D0A4-6FC9-4119-B5CF-FEAA265E343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F8FC9-7101-4609-B33B-7D544BD5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E6D12-5143-4F4A-9AB6-BD5570ED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D65A-15BC-40DC-B598-CD8EB6A6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F588-9DDC-4448-B119-893278EA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0EDDA-B142-4320-A263-22E41833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D0A4-6FC9-4119-B5CF-FEAA265E343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9F3DC-0D8B-4279-B557-E69CC8B2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2BBF7-3919-4A07-A97E-9935554A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D65A-15BC-40DC-B598-CD8EB6A6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F1F19-C5D5-494B-AD2F-B65E5FD2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D0A4-6FC9-4119-B5CF-FEAA265E343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F243B-70F5-4567-A1A3-6480CA64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ADEB6-BDA9-42DD-9982-22A53FF1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D65A-15BC-40DC-B598-CD8EB6A6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9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FBDD-4832-4951-B3E8-BFA218CF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B113-EF80-4CCA-ABFD-52B5CE60F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64CBB-BC2F-48B0-88D8-C4AD684AB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468BC-4CCD-4268-9529-CFA7AD87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D0A4-6FC9-4119-B5CF-FEAA265E343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EE867-ED99-4C06-B66D-62CD8DD4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4B6B9-A1C3-42E1-97CC-E05B039B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D65A-15BC-40DC-B598-CD8EB6A6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0ECD-C9B4-4A83-A10B-DBB42871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80591-93CC-45ED-B55F-9DB408411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8E66A-E8B6-4BFB-857E-423B6F12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D067-8CC4-40C4-A126-9D0B0D0E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D0A4-6FC9-4119-B5CF-FEAA265E343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D58AD-DABB-4A4F-93C2-8D9F13CF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05B4B-6EFC-416F-9956-12895E50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D65A-15BC-40DC-B598-CD8EB6A6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27C1C-B081-4FCE-9E03-E657D8B4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60C61-B439-4AC6-9CAA-3B525693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2298-C4F3-4F64-B921-B64754FB8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D0A4-6FC9-4119-B5CF-FEAA265E343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6101-AB00-4785-8C12-8FE36576D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DD02-C89F-41F0-9BF3-7A8453901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D65A-15BC-40DC-B598-CD8EB6A6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vd.nist.gov/vuln/detail/cve-2017-563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3801-5E1A-4D6C-AEC0-CC29F63E3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Equifax Breach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F5278-2372-4732-9313-981EC357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March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4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9667-2076-4BFF-9D60-20102D1A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Equifax breach</a:t>
            </a:r>
            <a:br>
              <a:rPr lang="en-US" dirty="0"/>
            </a:br>
            <a:r>
              <a:rPr lang="en-US" dirty="0"/>
              <a:t>Summary &amp;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F6AB-9F4D-4FE3-9581-91DBABF5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breach affected 147 million people </a:t>
            </a:r>
          </a:p>
          <a:p>
            <a:r>
              <a:rPr lang="en-US" dirty="0">
                <a:cs typeface="Calibri"/>
              </a:rPr>
              <a:t> Customers personal information was compromised in this breach</a:t>
            </a:r>
          </a:p>
          <a:p>
            <a:r>
              <a:rPr lang="en-US" dirty="0">
                <a:cs typeface="Calibri"/>
              </a:rPr>
              <a:t> FTC fined Equifax 700 million in settlement costs</a:t>
            </a:r>
          </a:p>
          <a:p>
            <a:r>
              <a:rPr lang="en-US" dirty="0">
                <a:cs typeface="Calibri"/>
              </a:rPr>
              <a:t> This is the listed vulnerability of this breach CVE-2017-5638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6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08FE-8119-4B31-8C26-9FB03979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BB00-6040-42B3-BDEB-F316A4579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/>
              <a:t>The “Bad” Guys</a:t>
            </a:r>
          </a:p>
          <a:p>
            <a:r>
              <a:rPr lang="en-US" dirty="0">
                <a:cs typeface="Calibri"/>
              </a:rPr>
              <a:t>Chinese state-sponsored hackers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The “Good” Guys</a:t>
            </a:r>
          </a:p>
          <a:p>
            <a:r>
              <a:rPr lang="en-US" dirty="0">
                <a:cs typeface="Calibri"/>
              </a:rPr>
              <a:t>FTC</a:t>
            </a:r>
          </a:p>
        </p:txBody>
      </p:sp>
    </p:spTree>
    <p:extLst>
      <p:ext uri="{BB962C8B-B14F-4D97-AF65-F5344CB8AC3E}">
        <p14:creationId xmlns:p14="http://schemas.microsoft.com/office/powerpoint/2010/main" val="132781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4DB0-ACE8-44E5-B4D1-C9829F93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9627-C601-4791-8B74-295EF5F0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Run more scans on the network to ensure customers/company data is secure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lang="en-US" dirty="0">
              <a:cs typeface="Calibri"/>
            </a:endParaRPr>
          </a:p>
          <a:p>
            <a:pPr lvl="0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Make sure applications have the latest updates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Make sure SOC is up to date on the latest vulnerabilities 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434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06BC-4BE1-40E8-AF5A-E977293B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326C-FD94-47B7-ACA8-E8AB25B1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https://www.csoonline.com/article/3444488/equifax-data-breach-faq-what-happened-who-was-affected-what-was-the-impact.html</a:t>
            </a:r>
          </a:p>
          <a:p>
            <a:r>
              <a:rPr lang="en-US" dirty="0">
                <a:cs typeface="Calibri"/>
                <a:hlinkClick r:id="rId2"/>
              </a:rPr>
              <a:t>https://nvd.nist.gov/vuln/detail/cve-2017-5638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https://krebsonsecurity.com/2017/09/breach-at-equifax-may-impact-143m-americans/</a:t>
            </a:r>
          </a:p>
        </p:txBody>
      </p:sp>
    </p:spTree>
    <p:extLst>
      <p:ext uri="{BB962C8B-B14F-4D97-AF65-F5344CB8AC3E}">
        <p14:creationId xmlns:p14="http://schemas.microsoft.com/office/powerpoint/2010/main" val="388838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23560f33-79eb-440e-9597-af772be87b7b" xsi:nil="true"/>
    <lcf76f155ced4ddcb4097134ff3c332f xmlns="23560f33-79eb-440e-9597-af772be87b7b">
      <Terms xmlns="http://schemas.microsoft.com/office/infopath/2007/PartnerControls"/>
    </lcf76f155ced4ddcb4097134ff3c332f>
    <TaxCatchAll xmlns="52c6491e-9efb-4201-96ef-8ec8937a59f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AAF4088E831C47BD6CFC82E6125FE5" ma:contentTypeVersion="16" ma:contentTypeDescription="Create a new document." ma:contentTypeScope="" ma:versionID="f2a8b8fe05ce437a72251737c5239253">
  <xsd:schema xmlns:xsd="http://www.w3.org/2001/XMLSchema" xmlns:xs="http://www.w3.org/2001/XMLSchema" xmlns:p="http://schemas.microsoft.com/office/2006/metadata/properties" xmlns:ns2="23560f33-79eb-440e-9597-af772be87b7b" xmlns:ns3="52c6491e-9efb-4201-96ef-8ec8937a59f2" targetNamespace="http://schemas.microsoft.com/office/2006/metadata/properties" ma:root="true" ma:fieldsID="140e11783b85a74231f795195a70a17f" ns2:_="" ns3:_="">
    <xsd:import namespace="23560f33-79eb-440e-9597-af772be87b7b"/>
    <xsd:import namespace="52c6491e-9efb-4201-96ef-8ec8937a59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60f33-79eb-440e-9597-af772be87b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317a285-6557-4d5f-99a2-f2ebce54fc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6491e-9efb-4201-96ef-8ec8937a59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2aacaf1-c1ba-4d57-b230-1d8adff8c157}" ma:internalName="TaxCatchAll" ma:showField="CatchAllData" ma:web="52c6491e-9efb-4201-96ef-8ec8937a59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BBF3E-6385-491C-AF37-B12B4BA3DE1A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7b83c973-72e0-4645-8e29-a0a28f187f66"/>
    <ds:schemaRef ds:uri="45143320-9872-417e-8476-3a05ef9e113e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  <ds:schemaRef ds:uri="23560f33-79eb-440e-9597-af772be87b7b"/>
    <ds:schemaRef ds:uri="52c6491e-9efb-4201-96ef-8ec8937a59f2"/>
  </ds:schemaRefs>
</ds:datastoreItem>
</file>

<file path=customXml/itemProps2.xml><?xml version="1.0" encoding="utf-8"?>
<ds:datastoreItem xmlns:ds="http://schemas.openxmlformats.org/officeDocument/2006/customXml" ds:itemID="{480319CD-F771-415D-8225-33517F9D6F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09EF52-0210-4392-A674-FE9CBAC781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560f33-79eb-440e-9597-af772be87b7b"/>
    <ds:schemaRef ds:uri="52c6491e-9efb-4201-96ef-8ec8937a59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135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Office Theme</vt:lpstr>
      <vt:lpstr>Equifax Breach</vt:lpstr>
      <vt:lpstr>Equifax breach Summary &amp; Significance</vt:lpstr>
      <vt:lpstr>Threat Actors</vt:lpstr>
      <vt:lpstr>Recommendations for Next Steps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WannaCry Ransomware</dc:title>
  <dc:creator>Cook, Kristi</dc:creator>
  <cp:lastModifiedBy>Robert wilburn</cp:lastModifiedBy>
  <cp:revision>20</cp:revision>
  <dcterms:created xsi:type="dcterms:W3CDTF">2022-03-09T18:45:15Z</dcterms:created>
  <dcterms:modified xsi:type="dcterms:W3CDTF">2023-01-06T22:30:37Z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0x01010027AAF4088E831C47BD6CFC82E6125FE5</vt:lpwstr>
  </property>
  <property fmtid="{D5CDD505-2E9C-101B-9397-08002B2CF9AE}" pid="3" name="MediaServiceImageTags">
    <vt:lpwstr/>
  </property>
</Properties>
</file>