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4E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5D22D-05CC-4280-BCC6-8B0B3A772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1FE5EA-A11D-4CA3-9B47-C7DDCCCA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59E17-FCC2-4095-AEDB-586F4DE0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A2D90-5FBB-4884-9CBE-E345E552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61AA9-6E80-44EB-A9A2-BB3BE826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1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CD1E9-DDF2-4DF4-9EC6-FD349B4C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18A5BE-1BC0-4548-8973-8E1C2D28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561C53-7B44-4128-BF63-E513A152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2EA9C-2557-4529-99D3-73B363A0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BECD82-7C0E-477C-AA26-94E47397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84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EC0500-86AE-43C0-9EA3-532CF3C7F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6EFE07-DCD8-4775-8708-29CCD797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D2E168-5F81-43FA-ACA8-D4FBA589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9CB28-4D0F-49C0-95D3-7EF57B2E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71442-6716-41E0-BB97-07D6D8AD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5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D5498-73E8-4C28-A989-6E31554C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81D08-95D0-4766-8EBA-C9FADEC4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2E7021-7756-44B5-B35C-E7559346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E5CFD-3365-4516-AAE7-A545228E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57549-B685-4ED2-B5BF-CA3159BA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8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43117-F194-4EDF-A2D4-6FD36334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7FF38-E3CD-4075-9230-E3CF0954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D59B9-AEC9-4DCE-BB0D-E2A7B99E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188FE-6999-404D-B323-5D950BCD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B3FEC-831A-4195-8232-A7AA68B3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7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0553-6C03-4A01-A4A4-48E0B475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898B7A-936E-4528-B8B5-220CBF238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7DA13F-278C-4EE3-89B3-330D755DA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81F8A3-3725-4D34-808C-845AFEA4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BCC11-35F2-4F28-A571-061E5FCC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1D0C0-9659-4EA5-95B1-0261A820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1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F7522-6477-4E02-8DFB-2C408E5F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488A69-2126-43F4-B87E-CB66B3A2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391E1A-15DC-4AB5-9C8D-64A0909BB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699790-49D0-4DB5-B4A4-0CBE85B42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B265A8-A614-489E-9154-FA92F92A8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825F62-640B-45E6-B763-CE66F73A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118348-E47A-4E3F-802F-DD6601C8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36B8DF-2C72-4442-80D0-3D683E57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3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24476-4EBA-48C4-87AA-C02D197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5C6698-1F3D-4196-A37C-B9FF42F9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23BA7C-7F00-4662-A927-45B5E718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5414C-D841-40CC-A3BD-CDB8A80C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8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36CB30-2C28-4A3C-90E2-163D757C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4C86B2-A0AB-4EA6-B235-BA8061F6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73DF73-3024-45F4-9DD7-E139216B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74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8DDC8-E806-4F06-B89A-DB4468A7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6497B-8636-414B-BF27-5170E04A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F57459-2458-4190-A3BC-D1E7CF14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696C8B-E5B5-4A88-8443-ED3CC38E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DD11BD-D9BA-487B-B6BE-4D7FD2F5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CFC45B-26FA-4FFC-AB36-6A92D3C4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96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D867-BEA5-4F5A-B194-3A448AA3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04A4AD-B858-44C1-962E-824F8FE07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007C97-4CAD-4DE1-8732-F48BB962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17E41B-FFAA-4EB8-887B-E27CF274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4BE8AB-B490-480A-87F3-04A1A815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50AD34-DABD-4C29-A2A1-7C4C7BEB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35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B8269D-8C80-431D-ADC5-CD95B1BE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3BF4D-F793-4C14-8A8E-98F78A9D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DD44A-BFC7-43D5-9AFD-8EA0C6ECB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FBDB-0943-4AAC-B4CE-E2E6E2EC75A4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5505-4F30-47FC-8702-9C0C5F246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4D448-32C4-4625-9C9B-B9F77F014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5FF3-4DA6-4934-94B8-BB35919D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5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1AAC888D-984C-4FBF-A8C1-B952F31C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CB002D-7278-4D4F-8815-C0F761A0D0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E1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5C6F0-63D5-4ED3-80D2-0D0CC24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nosso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41B48-9485-40E0-BEE7-D5346B8B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Buscamos aumentar o lucro do cafeicultor;</a:t>
            </a:r>
          </a:p>
          <a:p>
            <a:r>
              <a:rPr lang="pt-BR" dirty="0"/>
              <a:t>A sustentabilidade, também é uma prioridade, pois com a estufa e os sensores, diminuiremos o gasto com agrotóxicos;</a:t>
            </a:r>
          </a:p>
          <a:p>
            <a:r>
              <a:rPr lang="pt-BR" dirty="0"/>
              <a:t>O risco de pragas também será muito menor, pois em estufas ambiente é controlado.</a:t>
            </a:r>
          </a:p>
          <a:p>
            <a:r>
              <a:rPr lang="pt-BR" dirty="0"/>
              <a:t>E por ter menos pragas, as condições a vida de polinizadores também são melhoradas.</a:t>
            </a:r>
          </a:p>
        </p:txBody>
      </p:sp>
      <p:pic>
        <p:nvPicPr>
          <p:cNvPr id="6" name="Imagem 5" descr="Desenho de um animal&#10;&#10;Descrição gerada automaticamente com confiança média">
            <a:extLst>
              <a:ext uri="{FF2B5EF4-FFF2-40B4-BE49-F238E27FC236}">
                <a16:creationId xmlns:a16="http://schemas.microsoft.com/office/drawing/2014/main" id="{462E9387-BA2E-41E7-A98D-2A44FF0C9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5" b="91228" l="10000" r="90000">
                        <a14:foregroundMark x1="47917" y1="21754" x2="47917" y2="21754"/>
                        <a14:foregroundMark x1="58194" y1="19298" x2="64861" y2="14035"/>
                        <a14:foregroundMark x1="64861" y1="14035" x2="64861" y2="11930"/>
                        <a14:foregroundMark x1="59028" y1="43509" x2="59028" y2="43509"/>
                        <a14:foregroundMark x1="58194" y1="36491" x2="58194" y2="36491"/>
                        <a14:foregroundMark x1="62500" y1="26667" x2="62500" y2="26667"/>
                        <a14:foregroundMark x1="46806" y1="34035" x2="46806" y2="34035"/>
                        <a14:foregroundMark x1="46250" y1="32281" x2="46250" y2="32281"/>
                        <a14:foregroundMark x1="45972" y1="31228" x2="45972" y2="31228"/>
                        <a14:foregroundMark x1="63194" y1="54737" x2="63194" y2="54737"/>
                        <a14:foregroundMark x1="61389" y1="54386" x2="61389" y2="54386"/>
                        <a14:foregroundMark x1="47222" y1="34737" x2="47222" y2="34737"/>
                        <a14:foregroundMark x1="48333" y1="37895" x2="48333" y2="37895"/>
                        <a14:foregroundMark x1="36944" y1="91228" x2="36944" y2="91228"/>
                        <a14:foregroundMark x1="34167" y1="60351" x2="34167" y2="60351"/>
                        <a14:foregroundMark x1="56806" y1="65965" x2="56806" y2="65965"/>
                        <a14:foregroundMark x1="65417" y1="53684" x2="65417" y2="53684"/>
                        <a14:foregroundMark x1="66667" y1="51930" x2="66667" y2="51930"/>
                        <a14:foregroundMark x1="67083" y1="51228" x2="67083" y2="51228"/>
                        <a14:foregroundMark x1="64861" y1="54386" x2="64861" y2="54386"/>
                        <a14:foregroundMark x1="62222" y1="60000" x2="62222" y2="60000"/>
                        <a14:foregroundMark x1="61250" y1="62456" x2="61250" y2="62456"/>
                        <a14:foregroundMark x1="60000" y1="65263" x2="60000" y2="65263"/>
                        <a14:foregroundMark x1="60417" y1="69123" x2="60417" y2="69123"/>
                        <a14:foregroundMark x1="57778" y1="72632" x2="57778" y2="72632"/>
                        <a14:foregroundMark x1="53611" y1="72632" x2="53611" y2="72632"/>
                        <a14:foregroundMark x1="56528" y1="71930" x2="56528" y2="71930"/>
                        <a14:foregroundMark x1="54167" y1="71930" x2="54167" y2="71930"/>
                        <a14:foregroundMark x1="61667" y1="56140" x2="61667" y2="56140"/>
                        <a14:foregroundMark x1="63889" y1="51228" x2="63889" y2="51228"/>
                        <a14:foregroundMark x1="64306" y1="51228" x2="64306" y2="51228"/>
                        <a14:foregroundMark x1="67361" y1="49825" x2="67361" y2="49825"/>
                        <a14:foregroundMark x1="69167" y1="53684" x2="69167" y2="53684"/>
                        <a14:foregroundMark x1="70278" y1="53684" x2="70278" y2="53684"/>
                        <a14:foregroundMark x1="70833" y1="53684" x2="70833" y2="53684"/>
                        <a14:foregroundMark x1="70556" y1="51930" x2="70556" y2="51930"/>
                        <a14:foregroundMark x1="70556" y1="51228" x2="70556" y2="51228"/>
                        <a14:foregroundMark x1="69306" y1="49474" x2="69306" y2="49474"/>
                        <a14:foregroundMark x1="70278" y1="50175" x2="70278" y2="50175"/>
                        <a14:foregroundMark x1="68750" y1="49825" x2="68750" y2="49825"/>
                        <a14:foregroundMark x1="68056" y1="49474" x2="68056" y2="49474"/>
                        <a14:foregroundMark x1="67500" y1="49123" x2="67500" y2="49123"/>
                        <a14:foregroundMark x1="63333" y1="50526" x2="63472" y2="50526"/>
                        <a14:foregroundMark x1="64167" y1="49825" x2="64167" y2="49825"/>
                        <a14:foregroundMark x1="64722" y1="49123" x2="64722" y2="49123"/>
                        <a14:foregroundMark x1="65417" y1="48070" x2="65417" y2="48070"/>
                        <a14:foregroundMark x1="66111" y1="48070" x2="66389" y2="48070"/>
                        <a14:foregroundMark x1="66944" y1="48070" x2="66944" y2="48070"/>
                        <a14:foregroundMark x1="67778" y1="48421" x2="67778" y2="48421"/>
                        <a14:foregroundMark x1="58194" y1="61404" x2="58194" y2="61404"/>
                        <a14:foregroundMark x1="57778" y1="60351" x2="57778" y2="60351"/>
                        <a14:foregroundMark x1="58056" y1="58596" x2="58056" y2="58596"/>
                        <a14:foregroundMark x1="59028" y1="56842" x2="59028" y2="56842"/>
                        <a14:foregroundMark x1="59861" y1="55439" x2="59861" y2="55439"/>
                        <a14:foregroundMark x1="60833" y1="53333" x2="60833" y2="53333"/>
                        <a14:foregroundMark x1="60278" y1="54386" x2="60278" y2="54386"/>
                        <a14:foregroundMark x1="61667" y1="54737" x2="65000" y2="49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53" y="5168899"/>
            <a:ext cx="3655060" cy="14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4035C675-EAA7-4869-BCFD-2F084D6B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</p:pic>
    </p:spTree>
    <p:extLst>
      <p:ext uri="{BB962C8B-B14F-4D97-AF65-F5344CB8AC3E}">
        <p14:creationId xmlns:p14="http://schemas.microsoft.com/office/powerpoint/2010/main" val="288557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de informação na grama&#10;&#10;Descrição gerada automaticamente com confiança média">
            <a:extLst>
              <a:ext uri="{FF2B5EF4-FFF2-40B4-BE49-F238E27FC236}">
                <a16:creationId xmlns:a16="http://schemas.microsoft.com/office/drawing/2014/main" id="{8DBC8900-4124-4215-AC53-58C312C4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601AE3-52FE-4800-8B9F-FF1B1D0F00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E1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53A374-F080-436E-820B-E7EB6E1F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EM TRABALHAR CONOSCO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5C680-F13F-4020-9808-C75EE426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85"/>
            <a:ext cx="10515600" cy="4351338"/>
          </a:xfrm>
        </p:spPr>
        <p:txBody>
          <a:bodyPr/>
          <a:lstStyle/>
          <a:p>
            <a:r>
              <a:rPr lang="pt-BR" dirty="0"/>
              <a:t>Bom ambiente;</a:t>
            </a:r>
          </a:p>
          <a:p>
            <a:r>
              <a:rPr lang="pt-BR" dirty="0"/>
              <a:t>Bom clima;</a:t>
            </a:r>
          </a:p>
          <a:p>
            <a:r>
              <a:rPr lang="pt-BR" dirty="0"/>
              <a:t>Possibilidade de aprendizado;</a:t>
            </a:r>
          </a:p>
          <a:p>
            <a:r>
              <a:rPr lang="pt-BR" dirty="0"/>
              <a:t>Crescimento de carreira.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Pessoas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3079A573-C4DD-477F-ACF2-E805273A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57" y="4185589"/>
            <a:ext cx="3559176" cy="22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52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Sobre nosso projeto:</vt:lpstr>
      <vt:lpstr>Apresentação do PowerPoint</vt:lpstr>
      <vt:lpstr>Apresentação do PowerPoint</vt:lpstr>
      <vt:lpstr>VANTAGENS EM TRABALHAR CONOSCO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Black .</dc:creator>
  <cp:lastModifiedBy>Black .</cp:lastModifiedBy>
  <cp:revision>6</cp:revision>
  <dcterms:created xsi:type="dcterms:W3CDTF">2021-03-15T13:52:47Z</dcterms:created>
  <dcterms:modified xsi:type="dcterms:W3CDTF">2021-03-15T14:49:11Z</dcterms:modified>
</cp:coreProperties>
</file>