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3E691-837D-4F78-A5E2-5E956A8DA5A7}" v="1597" dt="2021-05-13T22:43:53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446626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BOLT TECH (</a:t>
            </a:r>
            <a:r>
              <a:rPr lang="en-US" dirty="0" err="1">
                <a:cs typeface="Calibri Light"/>
              </a:rPr>
              <a:t>grao.svg</a:t>
            </a:r>
            <a:r>
              <a:rPr lang="en-US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151" y="3760189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240190-4D66-4896-8E59-2A3E29573159}"/>
              </a:ext>
            </a:extLst>
          </p:cNvPr>
          <p:cNvSpPr txBox="1">
            <a:spLocks/>
          </p:cNvSpPr>
          <p:nvPr/>
        </p:nvSpPr>
        <p:spPr>
          <a:xfrm>
            <a:off x="1676400" y="2503608"/>
            <a:ext cx="9144000" cy="706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Cafés com a Cara do Brasil 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15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CONFLITO CAUSA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O que o Seu Jorge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sabe, é que: O tempo </a:t>
            </a:r>
            <a:r>
              <a:rPr lang="en-US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começar</a:t>
            </a:r>
            <a:r>
              <a:rPr lang="en-US" dirty="0">
                <a:ea typeface="+mn-lt"/>
                <a:cs typeface="+mn-lt"/>
              </a:rPr>
              <a:t> a mudar e </a:t>
            </a:r>
            <a:r>
              <a:rPr lang="en-US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afetar</a:t>
            </a:r>
            <a:r>
              <a:rPr lang="en-US" dirty="0">
                <a:ea typeface="+mn-lt"/>
                <a:cs typeface="+mn-lt"/>
              </a:rPr>
              <a:t> a</a:t>
            </a:r>
            <a:endParaRPr lang="en-US" dirty="0"/>
          </a:p>
          <a:p>
            <a:r>
              <a:rPr lang="en-US" b="1" dirty="0" err="1">
                <a:cs typeface="Calibri"/>
              </a:rPr>
              <a:t>Mostrar</a:t>
            </a:r>
            <a:r>
              <a:rPr lang="en-US" b="1" dirty="0">
                <a:cs typeface="Calibri"/>
              </a:rPr>
              <a:t> a </a:t>
            </a:r>
            <a:r>
              <a:rPr lang="en-US" b="1" dirty="0" err="1">
                <a:cs typeface="Calibri"/>
              </a:rPr>
              <a:t>mudanca</a:t>
            </a:r>
            <a:r>
              <a:rPr lang="en-US" b="1" dirty="0">
                <a:cs typeface="Calibri"/>
              </a:rPr>
              <a:t> do tempo e </a:t>
            </a:r>
            <a:r>
              <a:rPr lang="en-US" b="1" dirty="0" err="1">
                <a:cs typeface="Calibri"/>
              </a:rPr>
              <a:t>ele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sofrendo</a:t>
            </a:r>
            <a:r>
              <a:rPr lang="en-US" b="1" dirty="0">
                <a:cs typeface="Calibri"/>
              </a:rPr>
              <a:t> com </a:t>
            </a:r>
            <a:r>
              <a:rPr lang="en-US" b="1" dirty="0" err="1">
                <a:cs typeface="Calibri"/>
              </a:rPr>
              <a:t>ela</a:t>
            </a:r>
            <a:r>
              <a:rPr lang="en-US" b="1" dirty="0">
                <a:cs typeface="Calibri"/>
              </a:rPr>
              <a:t> junto com o </a:t>
            </a:r>
            <a:r>
              <a:rPr lang="en-US" b="1" dirty="0" err="1">
                <a:cs typeface="Calibri"/>
              </a:rPr>
              <a:t>cachorro</a:t>
            </a:r>
            <a:endParaRPr lang="en-US" b="1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plantação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*</a:t>
            </a:r>
            <a:r>
              <a:rPr lang="en-US" dirty="0" err="1">
                <a:ea typeface="+mn-lt"/>
                <a:cs typeface="+mn-lt"/>
              </a:rPr>
              <a:t>Introduzir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mudanças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conflitos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*</a:t>
            </a:r>
            <a:r>
              <a:rPr lang="en-US" dirty="0" err="1">
                <a:ea typeface="+mn-lt"/>
                <a:cs typeface="+mn-lt"/>
              </a:rPr>
              <a:t>plantios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conforme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Xº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aumentando</a:t>
            </a:r>
            <a:r>
              <a:rPr lang="en-US" dirty="0">
                <a:ea typeface="+mn-lt"/>
                <a:cs typeface="+mn-lt"/>
              </a:rPr>
              <a:t>. (</a:t>
            </a:r>
            <a:r>
              <a:rPr lang="en-US" dirty="0" err="1">
                <a:ea typeface="+mn-lt"/>
                <a:cs typeface="+mn-lt"/>
              </a:rPr>
              <a:t>temperaturas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elevadas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*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pagras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conflitos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pesquisar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pragas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70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DINHEIRO INDO EMBORA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Mostrar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dinheiro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caindo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indo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embora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91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PLANTAÇAO DESTRUIDA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Mostrar</a:t>
            </a:r>
            <a:r>
              <a:rPr lang="en-US" dirty="0">
                <a:cs typeface="Calibri"/>
              </a:rPr>
              <a:t> a </a:t>
            </a:r>
            <a:r>
              <a:rPr lang="en-US" dirty="0" err="1">
                <a:cs typeface="Calibri"/>
              </a:rPr>
              <a:t>plantaçao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zoada</a:t>
            </a:r>
          </a:p>
        </p:txBody>
      </p:sp>
    </p:spTree>
    <p:extLst>
      <p:ext uri="{BB962C8B-B14F-4D97-AF65-F5344CB8AC3E}">
        <p14:creationId xmlns:p14="http://schemas.microsoft.com/office/powerpoint/2010/main" val="83870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E AGORA?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Cara dele triste </a:t>
            </a:r>
            <a:r>
              <a:rPr lang="en-US" dirty="0" err="1">
                <a:cs typeface="Calibri"/>
              </a:rPr>
              <a:t>ele</a:t>
            </a:r>
            <a:r>
              <a:rPr lang="en-US" dirty="0">
                <a:cs typeface="Calibri"/>
              </a:rPr>
              <a:t> e o </a:t>
            </a:r>
            <a:r>
              <a:rPr lang="en-US" dirty="0" err="1">
                <a:cs typeface="Calibri"/>
              </a:rPr>
              <a:t>cachorro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zoados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E agora ?</a:t>
            </a:r>
          </a:p>
        </p:txBody>
      </p:sp>
    </p:spTree>
    <p:extLst>
      <p:ext uri="{BB962C8B-B14F-4D97-AF65-F5344CB8AC3E}">
        <p14:creationId xmlns:p14="http://schemas.microsoft.com/office/powerpoint/2010/main" val="86315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7509" y="928"/>
            <a:ext cx="12249509" cy="7376543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Relogio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voltando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EBB9D0-2CA4-4432-A745-5E3ADFFE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8505" y="1942382"/>
            <a:ext cx="14906443" cy="27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3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/>
              <a:t>CONHECENDO A BOLT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Agora com o Seu Jorge e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Dog </a:t>
            </a:r>
            <a:r>
              <a:rPr lang="en-US" dirty="0" err="1">
                <a:ea typeface="+mn-lt"/>
                <a:cs typeface="+mn-lt"/>
              </a:rPr>
              <a:t>conhecendo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 BOLTTECH!</a:t>
            </a:r>
          </a:p>
          <a:p>
            <a:r>
              <a:rPr lang="en-US" dirty="0" err="1">
                <a:cs typeface="Calibri"/>
              </a:rPr>
              <a:t>Aperto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mao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908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IMAGEM ESTUFA DO SJ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IMAGEM ESTUFA </a:t>
            </a:r>
          </a:p>
          <a:p>
            <a:r>
              <a:rPr lang="en-US" dirty="0" err="1">
                <a:ea typeface="+mn-lt"/>
                <a:cs typeface="+mn-lt"/>
              </a:rPr>
              <a:t>Pesquisar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 de estufas e </a:t>
            </a:r>
            <a:r>
              <a:rPr lang="en-US" dirty="0" err="1">
                <a:ea typeface="+mn-lt"/>
                <a:cs typeface="+mn-lt"/>
              </a:rPr>
              <a:t>apresentar</a:t>
            </a:r>
            <a:r>
              <a:rPr lang="en-US" dirty="0">
                <a:ea typeface="+mn-lt"/>
                <a:cs typeface="+mn-lt"/>
              </a:rPr>
              <a:t> que é </a:t>
            </a:r>
            <a:r>
              <a:rPr lang="en-US" dirty="0" err="1">
                <a:ea typeface="+mn-lt"/>
                <a:cs typeface="+mn-lt"/>
              </a:rPr>
              <a:t>baixo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custo</a:t>
            </a:r>
            <a:endParaRPr lang="en-US" dirty="0" err="1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37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o sensor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MOSTRA O SEU JORGE SENTADO NO PC VENDO OS GRAFICOS DAS ESTUFAS EM TEMPO EM REAL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ELE SENSTADO JANELINHA COM ESTUFA E O SENSOR NA TELA </a:t>
            </a:r>
            <a:r>
              <a:rPr lang="en-US" b="1" dirty="0">
                <a:ea typeface="+mn-lt"/>
                <a:cs typeface="+mn-lt"/>
              </a:rPr>
              <a:t>o sensor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57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/>
              <a:t>LUCROS ESTUFAS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inserir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pesquisa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lucros</a:t>
            </a:r>
            <a:r>
              <a:rPr lang="en-US" dirty="0">
                <a:ea typeface="+mn-lt"/>
                <a:cs typeface="+mn-lt"/>
              </a:rPr>
              <a:t> por estufas </a:t>
            </a:r>
            <a:r>
              <a:rPr lang="en-US" dirty="0" err="1">
                <a:ea typeface="+mn-lt"/>
                <a:cs typeface="+mn-lt"/>
              </a:rPr>
              <a:t>googlepesquisa</a:t>
            </a:r>
            <a:endParaRPr lang="en-US" dirty="0" err="1"/>
          </a:p>
          <a:p>
            <a:r>
              <a:rPr lang="en-US" dirty="0">
                <a:cs typeface="Calibri"/>
              </a:rPr>
              <a:t>DESENHO DE ESTUFA COM AS BOLINHAS MOSTRANDO AS PESQUISAS</a:t>
            </a:r>
          </a:p>
        </p:txBody>
      </p:sp>
    </p:spTree>
    <p:extLst>
      <p:ext uri="{BB962C8B-B14F-4D97-AF65-F5344CB8AC3E}">
        <p14:creationId xmlns:p14="http://schemas.microsoft.com/office/powerpoint/2010/main" val="395061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ENTREGAVEIS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95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INTRODUÇÃO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JORGE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CASA DO SEU JORGE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Pelo </a:t>
            </a:r>
            <a:r>
              <a:rPr lang="en-US" dirty="0" err="1">
                <a:ea typeface="+mn-lt"/>
                <a:cs typeface="+mn-lt"/>
              </a:rPr>
              <a:t>lucro</a:t>
            </a:r>
            <a:r>
              <a:rPr lang="en-US" dirty="0">
                <a:ea typeface="+mn-lt"/>
                <a:cs typeface="+mn-lt"/>
              </a:rPr>
              <a:t> do Café do Seu Jorge </a:t>
            </a:r>
            <a:r>
              <a:rPr lang="en-US" dirty="0" err="1">
                <a:ea typeface="+mn-lt"/>
                <a:cs typeface="+mn-lt"/>
              </a:rPr>
              <a:t>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passou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ampliar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apresentar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Bolttech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agricultores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</a:t>
            </a:r>
            <a:r>
              <a:rPr lang="en-US" dirty="0">
                <a:ea typeface="+mn-lt"/>
                <a:cs typeface="+mn-lt"/>
              </a:rPr>
              <a:t> Jorge e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Dog, a </a:t>
            </a:r>
            <a:r>
              <a:rPr lang="en-US" dirty="0" err="1">
                <a:ea typeface="+mn-lt"/>
                <a:cs typeface="+mn-lt"/>
              </a:rPr>
              <a:t>bolttech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facilidade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felicidade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produtores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brasileiros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1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FAZENDA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Fazenda do Seu </a:t>
            </a:r>
            <a:r>
              <a:rPr lang="en-US" b="1" dirty="0" err="1">
                <a:ea typeface="+mn-lt"/>
                <a:cs typeface="+mn-lt"/>
              </a:rPr>
              <a:t>jorge</a:t>
            </a:r>
            <a:endParaRPr lang="en-US" dirty="0" err="1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51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ESTADO DE SP SJ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Foto do </a:t>
            </a:r>
            <a:r>
              <a:rPr lang="en-US" b="1" dirty="0" err="1">
                <a:cs typeface="Calibri"/>
              </a:rPr>
              <a:t>estado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sp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mais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seu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jorge</a:t>
            </a:r>
            <a:r>
              <a:rPr lang="en-US" b="1" dirty="0">
                <a:cs typeface="Calibri"/>
              </a:rPr>
              <a:t> no </a:t>
            </a:r>
            <a:r>
              <a:rPr lang="en-US" b="1" dirty="0" err="1">
                <a:cs typeface="Calibri"/>
              </a:rPr>
              <a:t>mapinha</a:t>
            </a:r>
          </a:p>
        </p:txBody>
      </p:sp>
    </p:spTree>
    <p:extLst>
      <p:ext uri="{BB962C8B-B14F-4D97-AF65-F5344CB8AC3E}">
        <p14:creationId xmlns:p14="http://schemas.microsoft.com/office/powerpoint/2010/main" val="25470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TIPOS CAFÉ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3 </a:t>
            </a:r>
            <a:r>
              <a:rPr lang="en-US" b="1" dirty="0" err="1">
                <a:cs typeface="Calibri"/>
              </a:rPr>
              <a:t>plantas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apresentando</a:t>
            </a:r>
            <a:r>
              <a:rPr lang="en-US" b="1" dirty="0">
                <a:cs typeface="Calibri"/>
              </a:rPr>
              <a:t> o café </a:t>
            </a:r>
            <a:r>
              <a:rPr lang="en-US" b="1" dirty="0" err="1">
                <a:cs typeface="Calibri"/>
              </a:rPr>
              <a:t>mineiro</a:t>
            </a:r>
            <a:r>
              <a:rPr lang="en-US" b="1" dirty="0">
                <a:cs typeface="Calibri"/>
              </a:rPr>
              <a:t> carioca e </a:t>
            </a:r>
            <a:r>
              <a:rPr lang="en-US" b="1" dirty="0" err="1">
                <a:cs typeface="Calibri"/>
              </a:rPr>
              <a:t>paulista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3613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CAFÉ PAULISTA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cs typeface="Calibri"/>
              </a:rPr>
              <a:t>Destaca</a:t>
            </a:r>
            <a:r>
              <a:rPr lang="en-US" b="1" dirty="0">
                <a:cs typeface="Calibri"/>
              </a:rPr>
              <a:t> o </a:t>
            </a:r>
            <a:r>
              <a:rPr lang="en-US" b="1" dirty="0" err="1">
                <a:cs typeface="Calibri"/>
              </a:rPr>
              <a:t>paulista</a:t>
            </a:r>
            <a:r>
              <a:rPr lang="en-US" b="1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7062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PLANTIO ABERTO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1310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cs typeface="Calibri"/>
              </a:rPr>
              <a:t>Especifica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lucros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ganhos</a:t>
            </a:r>
            <a:r>
              <a:rPr lang="en-US" b="1" dirty="0">
                <a:cs typeface="Calibri"/>
              </a:rPr>
              <a:t> no </a:t>
            </a:r>
            <a:r>
              <a:rPr lang="en-US" b="1" dirty="0" err="1">
                <a:cs typeface="Calibri"/>
              </a:rPr>
              <a:t>plantio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aberto</a:t>
            </a:r>
            <a:r>
              <a:rPr lang="en-US" b="1" dirty="0">
                <a:cs typeface="Calibri"/>
              </a:rPr>
              <a:t> e o que </a:t>
            </a:r>
            <a:r>
              <a:rPr lang="en-US" b="1" dirty="0" err="1">
                <a:cs typeface="Calibri"/>
              </a:rPr>
              <a:t>ele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esta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espera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ganhar</a:t>
            </a:r>
            <a:r>
              <a:rPr lang="en-US" b="1" dirty="0">
                <a:cs typeface="Calibri"/>
              </a:rPr>
              <a:t> com </a:t>
            </a:r>
            <a:r>
              <a:rPr lang="en-US" b="1" dirty="0" err="1">
                <a:cs typeface="Calibri"/>
              </a:rPr>
              <a:t>isso</a:t>
            </a:r>
            <a:r>
              <a:rPr lang="en-US" b="1" dirty="0">
                <a:cs typeface="Calibri"/>
              </a:rPr>
              <a:t> por </a:t>
            </a:r>
            <a:r>
              <a:rPr lang="en-US" b="1" dirty="0" err="1">
                <a:cs typeface="Calibri"/>
              </a:rPr>
              <a:t>meio</a:t>
            </a:r>
            <a:r>
              <a:rPr lang="en-US" b="1" dirty="0">
                <a:cs typeface="Calibri"/>
              </a:rPr>
              <a:t> de </a:t>
            </a:r>
            <a:r>
              <a:rPr lang="en-US" b="1" dirty="0" err="1">
                <a:cs typeface="Calibri"/>
              </a:rPr>
              <a:t>bolinhas</a:t>
            </a:r>
            <a:r>
              <a:rPr lang="en-US" b="1" dirty="0">
                <a:cs typeface="Calibri"/>
              </a:rPr>
              <a:t> que </a:t>
            </a:r>
            <a:r>
              <a:rPr lang="en-US" b="1" dirty="0" err="1">
                <a:cs typeface="Calibri"/>
              </a:rPr>
              <a:t>vao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mostrar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valores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ganhos</a:t>
            </a:r>
            <a:r>
              <a:rPr lang="en-US" b="1" dirty="0">
                <a:cs typeface="Calibri"/>
              </a:rPr>
              <a:t> no </a:t>
            </a:r>
            <a:r>
              <a:rPr lang="en-US" b="1" dirty="0" err="1">
                <a:cs typeface="Calibri"/>
              </a:rPr>
              <a:t>plantio</a:t>
            </a:r>
            <a:r>
              <a:rPr lang="en-US" b="1" dirty="0">
                <a:cs typeface="Calibri"/>
              </a:rPr>
              <a:t> o </a:t>
            </a:r>
            <a:r>
              <a:rPr lang="en-US" b="1" dirty="0" err="1">
                <a:cs typeface="Calibri"/>
              </a:rPr>
              <a:t>tamnho</a:t>
            </a:r>
            <a:r>
              <a:rPr lang="en-US" b="1" dirty="0">
                <a:cs typeface="Calibri"/>
              </a:rPr>
              <a:t> e </a:t>
            </a:r>
            <a:r>
              <a:rPr lang="en-US" b="1" dirty="0" err="1">
                <a:cs typeface="Calibri"/>
              </a:rPr>
              <a:t>quanto</a:t>
            </a:r>
            <a:r>
              <a:rPr lang="en-US" b="1" dirty="0">
                <a:cs typeface="Calibri"/>
              </a:rPr>
              <a:t> ta </a:t>
            </a:r>
            <a:r>
              <a:rPr lang="en-US" b="1" dirty="0" err="1">
                <a:cs typeface="Calibri"/>
              </a:rPr>
              <a:t>valendo</a:t>
            </a:r>
            <a:r>
              <a:rPr lang="en-US" b="1" dirty="0">
                <a:cs typeface="Calibri"/>
              </a:rPr>
              <a:t> o cafe </a:t>
            </a:r>
            <a:r>
              <a:rPr lang="en-US" b="1" dirty="0" err="1">
                <a:cs typeface="Calibri"/>
              </a:rPr>
              <a:t>atualmente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7957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MAPA BRASIL BOLINHAS DINHEIRO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13107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*</a:t>
            </a:r>
            <a:r>
              <a:rPr lang="en-US" b="1" dirty="0" err="1">
                <a:ea typeface="+mn-lt"/>
                <a:cs typeface="+mn-lt"/>
              </a:rPr>
              <a:t>Introduzir</a:t>
            </a:r>
            <a:r>
              <a:rPr lang="en-US" b="1" dirty="0">
                <a:ea typeface="+mn-lt"/>
                <a:cs typeface="+mn-lt"/>
              </a:rPr>
              <a:t> o café </a:t>
            </a:r>
            <a:r>
              <a:rPr lang="en-US" b="1" dirty="0" err="1">
                <a:ea typeface="+mn-lt"/>
                <a:cs typeface="+mn-lt"/>
              </a:rPr>
              <a:t>na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economia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brasileira</a:t>
            </a:r>
            <a:endParaRPr lang="en-US" dirty="0" err="1">
              <a:ea typeface="+mn-lt"/>
              <a:cs typeface="+mn-lt"/>
            </a:endParaRPr>
          </a:p>
          <a:p>
            <a:r>
              <a:rPr lang="en-US" i="1" dirty="0" err="1">
                <a:ea typeface="+mn-lt"/>
                <a:cs typeface="+mn-lt"/>
              </a:rPr>
              <a:t>Curiosidades</a:t>
            </a:r>
            <a:r>
              <a:rPr lang="en-US" i="1" dirty="0">
                <a:ea typeface="+mn-lt"/>
                <a:cs typeface="+mn-lt"/>
              </a:rPr>
              <a:t>: A </a:t>
            </a:r>
            <a:r>
              <a:rPr lang="en-US" i="1" dirty="0" err="1">
                <a:ea typeface="+mn-lt"/>
                <a:cs typeface="+mn-lt"/>
              </a:rPr>
              <a:t>plantação</a:t>
            </a:r>
            <a:r>
              <a:rPr lang="en-US" i="1" dirty="0">
                <a:ea typeface="+mn-lt"/>
                <a:cs typeface="+mn-lt"/>
              </a:rPr>
              <a:t> do café </a:t>
            </a:r>
            <a:r>
              <a:rPr lang="en-US" i="1" dirty="0" err="1">
                <a:ea typeface="+mn-lt"/>
                <a:cs typeface="+mn-lt"/>
              </a:rPr>
              <a:t>cresceu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diminui</a:t>
            </a:r>
            <a:r>
              <a:rPr lang="en-US" i="1" dirty="0">
                <a:ea typeface="+mn-lt"/>
                <a:cs typeface="+mn-lt"/>
              </a:rPr>
              <a:t>, etc.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Matheus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 ta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mão</a:t>
            </a:r>
            <a:r>
              <a:rPr lang="en-US" dirty="0">
                <a:cs typeface="Calibri"/>
              </a:rPr>
              <a:t> dele </a:t>
            </a:r>
            <a:endParaRPr lang="en-US" i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30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CONFLITO INICIO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131070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O que o Seu Jorge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sabe, é que: O tempo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começar</a:t>
            </a:r>
            <a:r>
              <a:rPr lang="en-US" dirty="0">
                <a:ea typeface="+mn-lt"/>
                <a:cs typeface="+mn-lt"/>
              </a:rPr>
              <a:t> a mudar e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afetar</a:t>
            </a:r>
            <a:r>
              <a:rPr lang="en-US" dirty="0">
                <a:ea typeface="+mn-lt"/>
                <a:cs typeface="+mn-lt"/>
              </a:rPr>
              <a:t> a</a:t>
            </a:r>
            <a:endParaRPr lang="en-US" dirty="0"/>
          </a:p>
          <a:p>
            <a:r>
              <a:rPr lang="en-US" b="1" dirty="0" err="1">
                <a:cs typeface="Calibri"/>
              </a:rPr>
              <a:t>Mostrar</a:t>
            </a:r>
            <a:r>
              <a:rPr lang="en-US" b="1" dirty="0">
                <a:cs typeface="Calibri"/>
              </a:rPr>
              <a:t> a </a:t>
            </a:r>
            <a:r>
              <a:rPr lang="en-US" b="1" dirty="0" err="1">
                <a:cs typeface="Calibri"/>
              </a:rPr>
              <a:t>mudanca</a:t>
            </a:r>
            <a:r>
              <a:rPr lang="en-US" b="1" dirty="0">
                <a:cs typeface="Calibri"/>
              </a:rPr>
              <a:t> do tempo e </a:t>
            </a:r>
            <a:r>
              <a:rPr lang="en-US" b="1" dirty="0" err="1">
                <a:cs typeface="Calibri"/>
              </a:rPr>
              <a:t>ele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sofrendo</a:t>
            </a:r>
            <a:r>
              <a:rPr lang="en-US" b="1" dirty="0">
                <a:cs typeface="Calibri"/>
              </a:rPr>
              <a:t> com </a:t>
            </a:r>
            <a:r>
              <a:rPr lang="en-US" b="1" dirty="0" err="1">
                <a:cs typeface="Calibri"/>
              </a:rPr>
              <a:t>ela</a:t>
            </a:r>
            <a:r>
              <a:rPr lang="en-US" b="1" dirty="0">
                <a:cs typeface="Calibri"/>
              </a:rPr>
              <a:t> junto com o </a:t>
            </a:r>
            <a:r>
              <a:rPr lang="en-US" b="1" dirty="0" err="1">
                <a:cs typeface="Calibri"/>
              </a:rPr>
              <a:t>cachorro</a:t>
            </a:r>
          </a:p>
        </p:txBody>
      </p:sp>
    </p:spTree>
    <p:extLst>
      <p:ext uri="{BB962C8B-B14F-4D97-AF65-F5344CB8AC3E}">
        <p14:creationId xmlns:p14="http://schemas.microsoft.com/office/powerpoint/2010/main" val="136625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BOLT TECH (grao.svg)</vt:lpstr>
      <vt:lpstr>INTRODUÇÃO JORGE</vt:lpstr>
      <vt:lpstr>FAZENDA</vt:lpstr>
      <vt:lpstr>ESTADO DE SP SJ </vt:lpstr>
      <vt:lpstr>TIPOS CAFÉ </vt:lpstr>
      <vt:lpstr>CAFÉ PAULISTA</vt:lpstr>
      <vt:lpstr>PLANTIO ABERTO</vt:lpstr>
      <vt:lpstr>MAPA BRASIL BOLINHAS DINHEIRO</vt:lpstr>
      <vt:lpstr>CONFLITO INICIO</vt:lpstr>
      <vt:lpstr>CONFLITO CAUSA</vt:lpstr>
      <vt:lpstr>DINHEIRO INDO EMBORA</vt:lpstr>
      <vt:lpstr>PLANTAÇAO DESTRUIDA</vt:lpstr>
      <vt:lpstr>E AGORA?</vt:lpstr>
      <vt:lpstr>PowerPoint Presentation</vt:lpstr>
      <vt:lpstr>CONHECENDO A BOLT</vt:lpstr>
      <vt:lpstr>IMAGEM ESTUFA DO SJ</vt:lpstr>
      <vt:lpstr>o sensor </vt:lpstr>
      <vt:lpstr>LUCROS ESTUFAS</vt:lpstr>
      <vt:lpstr>ENTREGAVEIS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171</cp:revision>
  <dcterms:created xsi:type="dcterms:W3CDTF">2021-05-13T21:32:07Z</dcterms:created>
  <dcterms:modified xsi:type="dcterms:W3CDTF">2021-05-13T22:45:08Z</dcterms:modified>
</cp:coreProperties>
</file>