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7" r:id="rId3"/>
    <p:sldId id="268" r:id="rId4"/>
    <p:sldId id="269" r:id="rId5"/>
    <p:sldId id="270" r:id="rId6"/>
    <p:sldId id="256" r:id="rId7"/>
    <p:sldId id="257" r:id="rId8"/>
    <p:sldId id="258" r:id="rId9"/>
    <p:sldId id="271" r:id="rId10"/>
    <p:sldId id="272" r:id="rId11"/>
    <p:sldId id="25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1BAF-23A8-4B9C-86EE-661E8C810248}" v="984" dt="2021-05-18T12:36:34.074"/>
    <p1510:client id="{D0E62658-FA24-799F-FC5A-E77E53535A49}" v="206" dt="2021-05-20T03:57:15.679"/>
    <p1510:client id="{DAFE95C7-BCDA-05FA-93C5-4BC573AFEB9C}" v="212" dt="2021-05-20T03:25:3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MOUDATSOS STRASSACAPA RODRIGUES" userId="S::julio.rodrigues@bandtec.com.br::6173bf4a-db07-457a-b4df-ff154b3718ab" providerId="AD" clId="Web-{5E5D1BAF-23A8-4B9C-86EE-661E8C810248}"/>
    <pc:docChg chg="addSld delSld modSld sldOrd">
      <pc:chgData name="JULIO MOUDATSOS STRASSACAPA RODRIGUES" userId="S::julio.rodrigues@bandtec.com.br::6173bf4a-db07-457a-b4df-ff154b3718ab" providerId="AD" clId="Web-{5E5D1BAF-23A8-4B9C-86EE-661E8C810248}" dt="2021-05-18T12:36:32.434" v="670" actId="20577"/>
      <pc:docMkLst>
        <pc:docMk/>
      </pc:docMkLst>
      <pc:sldChg chg="addSp delSp modSp">
        <pc:chgData name="JULIO MOUDATSOS STRASSACAPA RODRIGUES" userId="S::julio.rodrigues@bandtec.com.br::6173bf4a-db07-457a-b4df-ff154b3718ab" providerId="AD" clId="Web-{5E5D1BAF-23A8-4B9C-86EE-661E8C810248}" dt="2021-05-18T11:34:42.213" v="68"/>
        <pc:sldMkLst>
          <pc:docMk/>
          <pc:sldMk cId="109857222" sldId="256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33:22.665" v="3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1:33:27.727" v="39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13.447" v="50"/>
          <ac:spMkLst>
            <pc:docMk/>
            <pc:sldMk cId="109857222" sldId="256"/>
            <ac:spMk id="5" creationId="{1C356186-7191-4208-85ED-4F7753029C70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25.400" v="56"/>
          <ac:spMkLst>
            <pc:docMk/>
            <pc:sldMk cId="109857222" sldId="256"/>
            <ac:spMk id="6" creationId="{7EF20AA5-D1DF-4CB4-A20D-FBCA53938BEC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29.791" v="60"/>
          <ac:spMkLst>
            <pc:docMk/>
            <pc:sldMk cId="109857222" sldId="256"/>
            <ac:spMk id="7" creationId="{A1AA3014-C14B-4DFB-8FC0-C609E2C516D9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35.557" v="64"/>
          <ac:spMkLst>
            <pc:docMk/>
            <pc:sldMk cId="109857222" sldId="256"/>
            <ac:spMk id="8" creationId="{398CD93A-527F-4DFD-860A-474A12C5C157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42.213" v="68"/>
          <ac:spMkLst>
            <pc:docMk/>
            <pc:sldMk cId="109857222" sldId="256"/>
            <ac:spMk id="9" creationId="{75D06BD7-D280-4312-89A3-E9D31C9EECF3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1:33:31.056" v="40" actId="1076"/>
          <ac:picMkLst>
            <pc:docMk/>
            <pc:sldMk cId="109857222" sldId="256"/>
            <ac:picMk id="4" creationId="{10784F5C-EAEF-407F-9CA9-8AF7A68D6F6E}"/>
          </ac:picMkLst>
        </pc:picChg>
      </pc:sldChg>
      <pc:sldChg chg="addSp delSp modSp add replId">
        <pc:chgData name="JULIO MOUDATSOS STRASSACAPA RODRIGUES" userId="S::julio.rodrigues@bandtec.com.br::6173bf4a-db07-457a-b4df-ff154b3718ab" providerId="AD" clId="Web-{5E5D1BAF-23A8-4B9C-86EE-661E8C810248}" dt="2021-05-18T11:37:47.029" v="105" actId="1076"/>
        <pc:sldMkLst>
          <pc:docMk/>
          <pc:sldMk cId="2712966475" sldId="257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35:46.980" v="87" actId="20577"/>
          <ac:spMkLst>
            <pc:docMk/>
            <pc:sldMk cId="2712966475" sldId="257"/>
            <ac:spMk id="2" creationId="{00000000-0000-0000-0000-000000000000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1:36:33.137" v="95" actId="20577"/>
          <ac:spMkLst>
            <pc:docMk/>
            <pc:sldMk cId="2712966475" sldId="257"/>
            <ac:spMk id="3" creationId="{00000000-0000-0000-0000-000000000000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37:47.029" v="105" actId="1076"/>
          <ac:spMkLst>
            <pc:docMk/>
            <pc:sldMk cId="2712966475" sldId="257"/>
            <ac:spMk id="5" creationId="{08DD404A-DA57-4C20-B223-58AE0A897890}"/>
          </ac:spMkLst>
        </pc:spChg>
        <pc:picChg chg="del">
          <ac:chgData name="JULIO MOUDATSOS STRASSACAPA RODRIGUES" userId="S::julio.rodrigues@bandtec.com.br::6173bf4a-db07-457a-b4df-ff154b3718ab" providerId="AD" clId="Web-{5E5D1BAF-23A8-4B9C-86EE-661E8C810248}" dt="2021-05-18T11:36:33.997" v="96"/>
          <ac:picMkLst>
            <pc:docMk/>
            <pc:sldMk cId="2712966475" sldId="257"/>
            <ac:picMk id="4" creationId="{10784F5C-EAEF-407F-9CA9-8AF7A68D6F6E}"/>
          </ac:picMkLst>
        </pc:picChg>
      </pc:sldChg>
      <pc:sldChg chg="addSp delSp modSp add del replId">
        <pc:chgData name="JULIO MOUDATSOS STRASSACAPA RODRIGUES" userId="S::julio.rodrigues@bandtec.com.br::6173bf4a-db07-457a-b4df-ff154b3718ab" providerId="AD" clId="Web-{5E5D1BAF-23A8-4B9C-86EE-661E8C810248}" dt="2021-05-18T11:34:19.885" v="52"/>
        <pc:sldMkLst>
          <pc:docMk/>
          <pc:sldMk cId="2767792425" sldId="257"/>
        </pc:sldMkLst>
        <pc:spChg chg="del mod">
          <ac:chgData name="JULIO MOUDATSOS STRASSACAPA RODRIGUES" userId="S::julio.rodrigues@bandtec.com.br::6173bf4a-db07-457a-b4df-ff154b3718ab" providerId="AD" clId="Web-{5E5D1BAF-23A8-4B9C-86EE-661E8C810248}" dt="2021-05-18T11:32:15.429" v="31"/>
          <ac:spMkLst>
            <pc:docMk/>
            <pc:sldMk cId="2767792425" sldId="257"/>
            <ac:spMk id="2" creationId="{00000000-0000-0000-0000-000000000000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1:32:15.429" v="30"/>
          <ac:spMkLst>
            <pc:docMk/>
            <pc:sldMk cId="2767792425" sldId="257"/>
            <ac:spMk id="3" creationId="{00000000-0000-0000-0000-000000000000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34:07.213" v="45" actId="20577"/>
          <ac:spMkLst>
            <pc:docMk/>
            <pc:sldMk cId="2767792425" sldId="257"/>
            <ac:spMk id="6" creationId="{0A992FA3-0F60-4004-8B3D-9FE2756E2B87}"/>
          </ac:spMkLst>
        </pc:spChg>
        <pc:picChg chg="del">
          <ac:chgData name="JULIO MOUDATSOS STRASSACAPA RODRIGUES" userId="S::julio.rodrigues@bandtec.com.br::6173bf4a-db07-457a-b4df-ff154b3718ab" providerId="AD" clId="Web-{5E5D1BAF-23A8-4B9C-86EE-661E8C810248}" dt="2021-05-18T11:32:15.429" v="29"/>
          <ac:picMkLst>
            <pc:docMk/>
            <pc:sldMk cId="2767792425" sldId="257"/>
            <ac:picMk id="4" creationId="{10784F5C-EAEF-407F-9CA9-8AF7A68D6F6E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1:47:01.298" v="198" actId="1076"/>
        <pc:sldMkLst>
          <pc:docMk/>
          <pc:sldMk cId="2092054440" sldId="258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42:10.918" v="127" actId="20577"/>
          <ac:spMkLst>
            <pc:docMk/>
            <pc:sldMk cId="2092054440" sldId="258"/>
            <ac:spMk id="2" creationId="{EB8BF4F7-563C-4258-A368-D225BECA2FEF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1:41:08.557" v="114"/>
          <ac:spMkLst>
            <pc:docMk/>
            <pc:sldMk cId="2092054440" sldId="258"/>
            <ac:spMk id="3" creationId="{2883BD61-3BFB-414A-AEF0-6B331A89531A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47:01.298" v="198" actId="1076"/>
          <ac:spMkLst>
            <pc:docMk/>
            <pc:sldMk cId="2092054440" sldId="258"/>
            <ac:spMk id="5" creationId="{7EA95BD1-2B62-4B2E-8EBE-D6C3D59F9D73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46:27.876" v="183" actId="1076"/>
          <ac:spMkLst>
            <pc:docMk/>
            <pc:sldMk cId="2092054440" sldId="258"/>
            <ac:spMk id="6" creationId="{E68E8684-DA7E-4DA4-8FA6-AF49D707D98B}"/>
          </ac:spMkLst>
        </pc:spChg>
        <pc:picChg chg="add mod ord">
          <ac:chgData name="JULIO MOUDATSOS STRASSACAPA RODRIGUES" userId="S::julio.rodrigues@bandtec.com.br::6173bf4a-db07-457a-b4df-ff154b3718ab" providerId="AD" clId="Web-{5E5D1BAF-23A8-4B9C-86EE-661E8C810248}" dt="2021-05-18T11:43:52.857" v="138" actId="1076"/>
          <ac:picMkLst>
            <pc:docMk/>
            <pc:sldMk cId="2092054440" sldId="258"/>
            <ac:picMk id="4" creationId="{0D256ACF-96E1-42E4-8A52-759DE88A8A6E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1:46:06.797" v="182" actId="1076"/>
          <ac:picMkLst>
            <pc:docMk/>
            <pc:sldMk cId="2092054440" sldId="258"/>
            <ac:picMk id="7" creationId="{703CBB8D-3EE1-4AAA-840E-95A929BAC9B1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1:51:13.569" v="240" actId="14100"/>
        <pc:sldMkLst>
          <pc:docMk/>
          <pc:sldMk cId="707192842" sldId="259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51:06.350" v="238" actId="1076"/>
          <ac:spMkLst>
            <pc:docMk/>
            <pc:sldMk cId="707192842" sldId="259"/>
            <ac:spMk id="2" creationId="{75F34073-3975-45EA-8244-BB5A95528999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1:48:23.862" v="215"/>
          <ac:spMkLst>
            <pc:docMk/>
            <pc:sldMk cId="707192842" sldId="259"/>
            <ac:spMk id="3" creationId="{6019A0F4-96CC-491C-AE06-1E4B109638AE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50:56.506" v="235" actId="20577"/>
          <ac:spMkLst>
            <pc:docMk/>
            <pc:sldMk cId="707192842" sldId="259"/>
            <ac:spMk id="5" creationId="{0ED778B8-E9BA-4E33-B21A-05C3875E7131}"/>
          </ac:spMkLst>
        </pc:spChg>
        <pc:picChg chg="add mod ord">
          <ac:chgData name="JULIO MOUDATSOS STRASSACAPA RODRIGUES" userId="S::julio.rodrigues@bandtec.com.br::6173bf4a-db07-457a-b4df-ff154b3718ab" providerId="AD" clId="Web-{5E5D1BAF-23A8-4B9C-86EE-661E8C810248}" dt="2021-05-18T11:50:30.474" v="229" actId="14100"/>
          <ac:picMkLst>
            <pc:docMk/>
            <pc:sldMk cId="707192842" sldId="259"/>
            <ac:picMk id="4" creationId="{DD99AE27-3A9F-4543-A907-B660FE7DB3E9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1:51:13.569" v="240" actId="14100"/>
          <ac:picMkLst>
            <pc:docMk/>
            <pc:sldMk cId="707192842" sldId="259"/>
            <ac:picMk id="7" creationId="{C2FEAA76-DC57-43FB-96EC-322BFBDA49AD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5E5D1BAF-23A8-4B9C-86EE-661E8C810248}" dt="2021-05-18T12:34:57.448" v="665" actId="1076"/>
        <pc:sldMkLst>
          <pc:docMk/>
          <pc:sldMk cId="3129693494" sldId="260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4:55.573" v="663" actId="14100"/>
          <ac:spMkLst>
            <pc:docMk/>
            <pc:sldMk cId="3129693494" sldId="260"/>
            <ac:spMk id="2" creationId="{BE73B1B2-633D-41CF-8589-190B3E8D5765}"/>
          </ac:spMkLst>
        </pc:spChg>
        <pc:spChg chg="del mod">
          <ac:chgData name="JULIO MOUDATSOS STRASSACAPA RODRIGUES" userId="S::julio.rodrigues@bandtec.com.br::6173bf4a-db07-457a-b4df-ff154b3718ab" providerId="AD" clId="Web-{5E5D1BAF-23A8-4B9C-86EE-661E8C810248}" dt="2021-05-18T11:54:06.213" v="265"/>
          <ac:spMkLst>
            <pc:docMk/>
            <pc:sldMk cId="3129693494" sldId="260"/>
            <ac:spMk id="3" creationId="{A81FC7E9-9CDF-4988-9C57-1C0AFA795C98}"/>
          </ac:spMkLst>
        </pc:spChg>
        <pc:spChg chg="add mod ord">
          <ac:chgData name="JULIO MOUDATSOS STRASSACAPA RODRIGUES" userId="S::julio.rodrigues@bandtec.com.br::6173bf4a-db07-457a-b4df-ff154b3718ab" providerId="AD" clId="Web-{5E5D1BAF-23A8-4B9C-86EE-661E8C810248}" dt="2021-05-18T12:34:24.994" v="659" actId="1076"/>
          <ac:spMkLst>
            <pc:docMk/>
            <pc:sldMk cId="3129693494" sldId="260"/>
            <ac:spMk id="5" creationId="{44369DF0-D489-4C2F-B47E-7F00F9A1D269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56:48.825" v="299"/>
          <ac:spMkLst>
            <pc:docMk/>
            <pc:sldMk cId="3129693494" sldId="260"/>
            <ac:spMk id="7" creationId="{A5B010B0-FE6F-4DB2-91B4-3B8E21285C19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34:57.448" v="665" actId="1076"/>
          <ac:spMkLst>
            <pc:docMk/>
            <pc:sldMk cId="3129693494" sldId="260"/>
            <ac:spMk id="8" creationId="{0AFA992C-DDF7-4746-A3CE-5C93CDA1131B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4:03.259" v="655"/>
          <ac:spMkLst>
            <pc:docMk/>
            <pc:sldMk cId="3129693494" sldId="260"/>
            <ac:spMk id="13" creationId="{9B7AD9F6-8CE7-4299-8FC6-328F4DCD3FF9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4:03.259" v="655"/>
          <ac:spMkLst>
            <pc:docMk/>
            <pc:sldMk cId="3129693494" sldId="260"/>
            <ac:spMk id="15" creationId="{F49775AF-8896-43EE-92C6-83497D6DC56F}"/>
          </ac:spMkLst>
        </pc:spChg>
        <pc:picChg chg="add del mod ord">
          <ac:chgData name="JULIO MOUDATSOS STRASSACAPA RODRIGUES" userId="S::julio.rodrigues@bandtec.com.br::6173bf4a-db07-457a-b4df-ff154b3718ab" providerId="AD" clId="Web-{5E5D1BAF-23A8-4B9C-86EE-661E8C810248}" dt="2021-05-18T11:56:34.512" v="292"/>
          <ac:picMkLst>
            <pc:docMk/>
            <pc:sldMk cId="3129693494" sldId="260"/>
            <ac:picMk id="4" creationId="{DA42933F-1A06-4B98-A816-03DD63A42097}"/>
          </ac:picMkLst>
        </pc:picChg>
      </pc:sldChg>
      <pc:sldChg chg="addSp modSp new">
        <pc:chgData name="JULIO MOUDATSOS STRASSACAPA RODRIGUES" userId="S::julio.rodrigues@bandtec.com.br::6173bf4a-db07-457a-b4df-ff154b3718ab" providerId="AD" clId="Web-{5E5D1BAF-23A8-4B9C-86EE-661E8C810248}" dt="2021-05-18T12:08:29.620" v="425" actId="14100"/>
        <pc:sldMkLst>
          <pc:docMk/>
          <pc:sldMk cId="309893375" sldId="261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58:43.359" v="321" actId="20577"/>
          <ac:spMkLst>
            <pc:docMk/>
            <pc:sldMk cId="309893375" sldId="261"/>
            <ac:spMk id="2" creationId="{976E0751-6587-42CB-9598-83E6DDCAE26B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2:06:24.368" v="406" actId="20577"/>
          <ac:spMkLst>
            <pc:docMk/>
            <pc:sldMk cId="309893375" sldId="261"/>
            <ac:spMk id="3" creationId="{34B9EEFB-DBC0-4F4A-BDB6-1ABC58A0AD56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06:22.852" v="404" actId="20577"/>
          <ac:spMkLst>
            <pc:docMk/>
            <pc:sldMk cId="309893375" sldId="261"/>
            <ac:spMk id="5" creationId="{6F58B889-0C15-4499-B7EA-70F9F2941DFE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07:38.385" v="413" actId="14100"/>
          <ac:spMkLst>
            <pc:docMk/>
            <pc:sldMk cId="309893375" sldId="261"/>
            <ac:spMk id="7" creationId="{52AC863E-3DCC-472B-BE77-2F4046FFCF78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00:19.845" v="334" actId="1076"/>
          <ac:picMkLst>
            <pc:docMk/>
            <pc:sldMk cId="309893375" sldId="261"/>
            <ac:picMk id="4" creationId="{00F9285F-0B66-470D-AC60-BAFF56F104BE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08:24.542" v="424" actId="14100"/>
          <ac:picMkLst>
            <pc:docMk/>
            <pc:sldMk cId="309893375" sldId="261"/>
            <ac:picMk id="6" creationId="{6E3C4CBC-B8D8-4467-9565-091ADF713497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08:29.620" v="425" actId="14100"/>
          <ac:picMkLst>
            <pc:docMk/>
            <pc:sldMk cId="309893375" sldId="261"/>
            <ac:picMk id="8" creationId="{63DE55C8-3BCD-471B-A4A1-5072349D7AE6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2:15:33.566" v="490" actId="14100"/>
        <pc:sldMkLst>
          <pc:docMk/>
          <pc:sldMk cId="3676413407" sldId="262"/>
        </pc:sldMkLst>
        <pc:spChg chg="del mod">
          <ac:chgData name="JULIO MOUDATSOS STRASSACAPA RODRIGUES" userId="S::julio.rodrigues@bandtec.com.br::6173bf4a-db07-457a-b4df-ff154b3718ab" providerId="AD" clId="Web-{5E5D1BAF-23A8-4B9C-86EE-661E8C810248}" dt="2021-05-18T12:10:06.184" v="431"/>
          <ac:spMkLst>
            <pc:docMk/>
            <pc:sldMk cId="3676413407" sldId="262"/>
            <ac:spMk id="2" creationId="{C8EFE61E-85DD-4808-AD7E-17D47A725271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2:13:16.422" v="460" actId="20577"/>
          <ac:spMkLst>
            <pc:docMk/>
            <pc:sldMk cId="3676413407" sldId="262"/>
            <ac:spMk id="3" creationId="{9FD4DDD2-D141-4D87-9AFC-1DF6E217CC46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3:20.532" v="461" actId="20577"/>
          <ac:spMkLst>
            <pc:docMk/>
            <pc:sldMk cId="3676413407" sldId="262"/>
            <ac:spMk id="5" creationId="{E6E32E98-66EB-4117-922D-4D34057E64EF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4:58.049" v="481" actId="20577"/>
          <ac:spMkLst>
            <pc:docMk/>
            <pc:sldMk cId="3676413407" sldId="262"/>
            <ac:spMk id="7" creationId="{9FBF0CE0-834F-463B-B0DE-9C37CD59FE10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4:55.627" v="480" actId="1076"/>
          <ac:spMkLst>
            <pc:docMk/>
            <pc:sldMk cId="3676413407" sldId="262"/>
            <ac:spMk id="9" creationId="{FA04CC58-DE96-49D9-B517-C00090086563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15:29.034" v="489" actId="1076"/>
          <ac:picMkLst>
            <pc:docMk/>
            <pc:sldMk cId="3676413407" sldId="262"/>
            <ac:picMk id="4" creationId="{D606C2EF-5772-4C80-9182-5CF370190242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2:51.969" v="454" actId="1076"/>
          <ac:picMkLst>
            <pc:docMk/>
            <pc:sldMk cId="3676413407" sldId="262"/>
            <ac:picMk id="6" creationId="{F8D9C9E1-BA11-4214-AF1B-0353369F2FA7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5:33.566" v="490" actId="14100"/>
          <ac:picMkLst>
            <pc:docMk/>
            <pc:sldMk cId="3676413407" sldId="262"/>
            <ac:picMk id="8" creationId="{9D81CF1C-C95C-464A-841A-A00EAFB819FF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5:25.128" v="487" actId="1076"/>
          <ac:picMkLst>
            <pc:docMk/>
            <pc:sldMk cId="3676413407" sldId="262"/>
            <ac:picMk id="10" creationId="{9E8D3BFC-E349-4928-8CCF-67A7182819A5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2:22:45.230" v="551" actId="1076"/>
        <pc:sldMkLst>
          <pc:docMk/>
          <pc:sldMk cId="1433136756" sldId="263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17:50.350" v="514" actId="20577"/>
          <ac:spMkLst>
            <pc:docMk/>
            <pc:sldMk cId="1433136756" sldId="263"/>
            <ac:spMk id="2" creationId="{E43AA081-F4EA-421F-836B-997077F0224A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2:16:36.801" v="498"/>
          <ac:spMkLst>
            <pc:docMk/>
            <pc:sldMk cId="1433136756" sldId="263"/>
            <ac:spMk id="3" creationId="{F3B07D34-0015-40AA-9FD4-386008191C46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7:46.678" v="512" actId="1076"/>
          <ac:spMkLst>
            <pc:docMk/>
            <pc:sldMk cId="1433136756" sldId="263"/>
            <ac:spMk id="5" creationId="{37001DD2-2E0A-426D-9EE1-FD73B3EE6309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9:57.118" v="533" actId="14100"/>
          <ac:spMkLst>
            <pc:docMk/>
            <pc:sldMk cId="1433136756" sldId="263"/>
            <ac:spMk id="8" creationId="{5F3F71E8-9543-4E97-A94E-5DD9493D5818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22:15.339" v="547" actId="688"/>
          <ac:spMkLst>
            <pc:docMk/>
            <pc:sldMk cId="1433136756" sldId="263"/>
            <ac:spMk id="10" creationId="{E91A2D7E-C289-4E2D-96B6-63B6C9141CEB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17:05.989" v="504" actId="1076"/>
          <ac:picMkLst>
            <pc:docMk/>
            <pc:sldMk cId="1433136756" sldId="263"/>
            <ac:picMk id="4" creationId="{9913DDA1-CD0B-4C96-B51A-56A878CAFD00}"/>
          </ac:picMkLst>
        </pc:picChg>
        <pc:picChg chg="add del mod">
          <ac:chgData name="JULIO MOUDATSOS STRASSACAPA RODRIGUES" userId="S::julio.rodrigues@bandtec.com.br::6173bf4a-db07-457a-b4df-ff154b3718ab" providerId="AD" clId="Web-{5E5D1BAF-23A8-4B9C-86EE-661E8C810248}" dt="2021-05-18T12:18:34.210" v="520"/>
          <ac:picMkLst>
            <pc:docMk/>
            <pc:sldMk cId="1433136756" sldId="263"/>
            <ac:picMk id="6" creationId="{83F6AF91-51A3-4A44-8DFE-8E5260D6BD48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9:00.382" v="524" actId="1076"/>
          <ac:picMkLst>
            <pc:docMk/>
            <pc:sldMk cId="1433136756" sldId="263"/>
            <ac:picMk id="7" creationId="{9B6B9A7A-C4FC-41FF-B608-85DF9B8A1066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20:58.072" v="538" actId="14100"/>
          <ac:picMkLst>
            <pc:docMk/>
            <pc:sldMk cId="1433136756" sldId="263"/>
            <ac:picMk id="9" creationId="{4D072D03-EB23-4ED1-A344-13BA861B1268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22:45.230" v="551" actId="1076"/>
          <ac:picMkLst>
            <pc:docMk/>
            <pc:sldMk cId="1433136756" sldId="263"/>
            <ac:picMk id="11" creationId="{4700C54E-B614-479E-8039-E67C3CB2B1D8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5E5D1BAF-23A8-4B9C-86EE-661E8C810248}" dt="2021-05-18T12:36:32.434" v="670" actId="20577"/>
        <pc:sldMkLst>
          <pc:docMk/>
          <pc:sldMk cId="3465446760" sldId="264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6:32.434" v="670" actId="20577"/>
          <ac:spMkLst>
            <pc:docMk/>
            <pc:sldMk cId="3465446760" sldId="264"/>
            <ac:spMk id="2" creationId="{76D2AC6E-C96F-4C94-9CCC-BCF73B4D0249}"/>
          </ac:spMkLst>
        </pc:spChg>
        <pc:spChg chg="del mod">
          <ac:chgData name="JULIO MOUDATSOS STRASSACAPA RODRIGUES" userId="S::julio.rodrigues@bandtec.com.br::6173bf4a-db07-457a-b4df-ff154b3718ab" providerId="AD" clId="Web-{5E5D1BAF-23A8-4B9C-86EE-661E8C810248}" dt="2021-05-18T12:24:05.232" v="560"/>
          <ac:spMkLst>
            <pc:docMk/>
            <pc:sldMk cId="3465446760" sldId="264"/>
            <ac:spMk id="3" creationId="{2C5E76DD-E57E-45F0-9E3E-602BA763B4BA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3:09.664" v="654"/>
          <ac:spMkLst>
            <pc:docMk/>
            <pc:sldMk cId="3465446760" sldId="264"/>
            <ac:spMk id="6" creationId="{71FC7D98-7B8B-402A-90FC-F027482F2142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3:09.664" v="654"/>
          <ac:spMkLst>
            <pc:docMk/>
            <pc:sldMk cId="3465446760" sldId="264"/>
            <ac:spMk id="7" creationId="{AD7356EA-285B-4E5D-8FEC-104659A4FD2C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9" creationId="{5DCB5928-DC7D-4612-9922-441966E15627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1" creationId="{682C1161-1736-45EC-99B7-33F3CAE9D517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3" creationId="{84D4DDB8-B68F-45B0-9F62-C4279996F672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5" creationId="{AF2F604E-43BE-4DC3-B983-E071523364F8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7" creationId="{08C9B587-E65E-4B52-B37C-ABEBB6E87928}"/>
          </ac:spMkLst>
        </pc:spChg>
        <pc:picChg chg="add mod ord">
          <ac:chgData name="JULIO MOUDATSOS STRASSACAPA RODRIGUES" userId="S::julio.rodrigues@bandtec.com.br::6173bf4a-db07-457a-b4df-ff154b3718ab" providerId="AD" clId="Web-{5E5D1BAF-23A8-4B9C-86EE-661E8C810248}" dt="2021-05-18T12:33:09.664" v="654"/>
          <ac:picMkLst>
            <pc:docMk/>
            <pc:sldMk cId="3465446760" sldId="264"/>
            <ac:picMk id="4" creationId="{A0564285-C0E5-4B1D-9278-0452F98317DE}"/>
          </ac:picMkLst>
        </pc:picChg>
      </pc:sldChg>
      <pc:sldChg chg="addSp modSp new mod setBg">
        <pc:chgData name="JULIO MOUDATSOS STRASSACAPA RODRIGUES" userId="S::julio.rodrigues@bandtec.com.br::6173bf4a-db07-457a-b4df-ff154b3718ab" providerId="AD" clId="Web-{5E5D1BAF-23A8-4B9C-86EE-661E8C810248}" dt="2021-05-18T12:32:31.773" v="651"/>
        <pc:sldMkLst>
          <pc:docMk/>
          <pc:sldMk cId="256065493" sldId="265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2" creationId="{16BEE91D-F33F-4D9C-A259-5944645F9557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3" creationId="{04C8F17E-8DE0-45B2-9843-C0CD5E249CC1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9" creationId="{5E39A796-BE83-48B1-B33F-35C4A32AAB57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11" creationId="{72F84B47-E267-4194-8194-831DB7B5547F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32:31.773" v="651"/>
          <ac:picMkLst>
            <pc:docMk/>
            <pc:sldMk cId="256065493" sldId="265"/>
            <ac:picMk id="4" creationId="{B35BC2CD-2155-407C-8FEE-901C5FA5B646}"/>
          </ac:picMkLst>
        </pc:picChg>
      </pc:sldChg>
      <pc:sldChg chg="addSp delSp modSp new mod ord setBg">
        <pc:chgData name="JULIO MOUDATSOS STRASSACAPA RODRIGUES" userId="S::julio.rodrigues@bandtec.com.br::6173bf4a-db07-457a-b4df-ff154b3718ab" providerId="AD" clId="Web-{5E5D1BAF-23A8-4B9C-86EE-661E8C810248}" dt="2021-05-18T12:32:19.616" v="650"/>
        <pc:sldMkLst>
          <pc:docMk/>
          <pc:sldMk cId="1718433632" sldId="266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2:19.616" v="650"/>
          <ac:spMkLst>
            <pc:docMk/>
            <pc:sldMk cId="1718433632" sldId="266"/>
            <ac:spMk id="2" creationId="{4C163A01-706B-459E-B36F-34AE435E4275}"/>
          </ac:spMkLst>
        </pc:spChg>
        <pc:spChg chg="mod ord">
          <ac:chgData name="JULIO MOUDATSOS STRASSACAPA RODRIGUES" userId="S::julio.rodrigues@bandtec.com.br::6173bf4a-db07-457a-b4df-ff154b3718ab" providerId="AD" clId="Web-{5E5D1BAF-23A8-4B9C-86EE-661E8C810248}" dt="2021-05-18T12:32:19.616" v="650"/>
          <ac:spMkLst>
            <pc:docMk/>
            <pc:sldMk cId="1718433632" sldId="266"/>
            <ac:spMk id="3" creationId="{E5554AB0-FCAD-4A1F-B1EB-D58609553025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2:19.616" v="649"/>
          <ac:spMkLst>
            <pc:docMk/>
            <pc:sldMk cId="1718433632" sldId="266"/>
            <ac:spMk id="10" creationId="{4038CB10-1F5C-4D54-9DF7-12586DE5B007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2:19.616" v="649"/>
          <ac:spMkLst>
            <pc:docMk/>
            <pc:sldMk cId="1718433632" sldId="266"/>
            <ac:spMk id="12" creationId="{73ED6512-6858-4552-B699-9A97FE9A4EA2}"/>
          </ac:spMkLst>
        </pc:spChg>
        <pc:picChg chg="add del mod">
          <ac:chgData name="JULIO MOUDATSOS STRASSACAPA RODRIGUES" userId="S::julio.rodrigues@bandtec.com.br::6173bf4a-db07-457a-b4df-ff154b3718ab" providerId="AD" clId="Web-{5E5D1BAF-23A8-4B9C-86EE-661E8C810248}" dt="2021-05-18T12:29:30.769" v="629"/>
          <ac:picMkLst>
            <pc:docMk/>
            <pc:sldMk cId="1718433632" sldId="266"/>
            <ac:picMk id="4" creationId="{06E0355F-4DCC-4393-A62C-CE69E8151285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32:19.616" v="650"/>
          <ac:picMkLst>
            <pc:docMk/>
            <pc:sldMk cId="1718433632" sldId="266"/>
            <ac:picMk id="5" creationId="{B3CB5867-C0F9-4654-A7BC-6B447E64B230}"/>
          </ac:picMkLst>
        </pc:picChg>
        <pc:cxnChg chg="add">
          <ac:chgData name="JULIO MOUDATSOS STRASSACAPA RODRIGUES" userId="S::julio.rodrigues@bandtec.com.br::6173bf4a-db07-457a-b4df-ff154b3718ab" providerId="AD" clId="Web-{5E5D1BAF-23A8-4B9C-86EE-661E8C810248}" dt="2021-05-18T12:32:19.616" v="650"/>
          <ac:cxnSpMkLst>
            <pc:docMk/>
            <pc:sldMk cId="1718433632" sldId="266"/>
            <ac:cxnSpMk id="7" creationId="{A7F400EE-A8A5-48AF-B4D6-291B52C6F0B0}"/>
          </ac:cxnSpMkLst>
        </pc:cxnChg>
      </pc:sldChg>
    </pc:docChg>
  </pc:docChgLst>
  <pc:docChgLst>
    <pc:chgData name="JULIO MOUDATSOS STRASSACAPA RODRIGUES" userId="S::julio.rodrigues@bandtec.com.br::6173bf4a-db07-457a-b4df-ff154b3718ab" providerId="AD" clId="Web-{DAFE95C7-BCDA-05FA-93C5-4BC573AFEB9C}"/>
    <pc:docChg chg="addSld delSld modSld sldOrd">
      <pc:chgData name="JULIO MOUDATSOS STRASSACAPA RODRIGUES" userId="S::julio.rodrigues@bandtec.com.br::6173bf4a-db07-457a-b4df-ff154b3718ab" providerId="AD" clId="Web-{DAFE95C7-BCDA-05FA-93C5-4BC573AFEB9C}" dt="2021-05-20T03:25:30.495" v="127" actId="20577"/>
      <pc:docMkLst>
        <pc:docMk/>
      </pc:docMkLst>
      <pc:sldChg chg="del">
        <pc:chgData name="JULIO MOUDATSOS STRASSACAPA RODRIGUES" userId="S::julio.rodrigues@bandtec.com.br::6173bf4a-db07-457a-b4df-ff154b3718ab" providerId="AD" clId="Web-{DAFE95C7-BCDA-05FA-93C5-4BC573AFEB9C}" dt="2021-05-20T03:14:52.232" v="0"/>
        <pc:sldMkLst>
          <pc:docMk/>
          <pc:sldMk cId="3129693494" sldId="260"/>
        </pc:sldMkLst>
      </pc:sldChg>
      <pc:sldChg chg="del">
        <pc:chgData name="JULIO MOUDATSOS STRASSACAPA RODRIGUES" userId="S::julio.rodrigues@bandtec.com.br::6173bf4a-db07-457a-b4df-ff154b3718ab" providerId="AD" clId="Web-{DAFE95C7-BCDA-05FA-93C5-4BC573AFEB9C}" dt="2021-05-20T03:14:54.982" v="1"/>
        <pc:sldMkLst>
          <pc:docMk/>
          <pc:sldMk cId="309893375" sldId="261"/>
        </pc:sldMkLst>
      </pc:sldChg>
      <pc:sldChg chg="del">
        <pc:chgData name="JULIO MOUDATSOS STRASSACAPA RODRIGUES" userId="S::julio.rodrigues@bandtec.com.br::6173bf4a-db07-457a-b4df-ff154b3718ab" providerId="AD" clId="Web-{DAFE95C7-BCDA-05FA-93C5-4BC573AFEB9C}" dt="2021-05-20T03:14:57.279" v="2"/>
        <pc:sldMkLst>
          <pc:docMk/>
          <pc:sldMk cId="3676413407" sldId="262"/>
        </pc:sldMkLst>
      </pc:sldChg>
      <pc:sldChg chg="del">
        <pc:chgData name="JULIO MOUDATSOS STRASSACAPA RODRIGUES" userId="S::julio.rodrigues@bandtec.com.br::6173bf4a-db07-457a-b4df-ff154b3718ab" providerId="AD" clId="Web-{DAFE95C7-BCDA-05FA-93C5-4BC573AFEB9C}" dt="2021-05-20T03:14:59.139" v="3"/>
        <pc:sldMkLst>
          <pc:docMk/>
          <pc:sldMk cId="1433136756" sldId="263"/>
        </pc:sldMkLst>
      </pc:sldChg>
      <pc:sldChg chg="addSp delSp modSp new mod ord setBg">
        <pc:chgData name="JULIO MOUDATSOS STRASSACAPA RODRIGUES" userId="S::julio.rodrigues@bandtec.com.br::6173bf4a-db07-457a-b4df-ff154b3718ab" providerId="AD" clId="Web-{DAFE95C7-BCDA-05FA-93C5-4BC573AFEB9C}" dt="2021-05-20T03:17:35.189" v="38"/>
        <pc:sldMkLst>
          <pc:docMk/>
          <pc:sldMk cId="1855835232" sldId="267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2" creationId="{73F514FC-38D1-4D8C-A430-04937239C3FC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3" creationId="{DB7ED3B2-E27C-4F0D-AE3B-6AEBE561A469}"/>
          </ac:spMkLst>
        </pc:spChg>
        <pc:spChg chg="add del mod ord">
          <ac:chgData name="JULIO MOUDATSOS STRASSACAPA RODRIGUES" userId="S::julio.rodrigues@bandtec.com.br::6173bf4a-db07-457a-b4df-ff154b3718ab" providerId="AD" clId="Web-{DAFE95C7-BCDA-05FA-93C5-4BC573AFEB9C}" dt="2021-05-20T03:17:35.189" v="38"/>
          <ac:spMkLst>
            <pc:docMk/>
            <pc:sldMk cId="1855835232" sldId="267"/>
            <ac:spMk id="4" creationId="{6544B46D-0C3C-4128-961A-83BB87F51C6D}"/>
          </ac:spMkLst>
        </pc:spChg>
        <pc:spChg chg="add mo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6" creationId="{8FB52067-90D5-4F85-A105-DE7150EAA937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11" creationId="{2B97F24A-32CE-4C1C-A50D-3016B394DCFB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13" creationId="{CD8B4F24-440B-49E9-B85D-733523DC064B}"/>
          </ac:spMkLst>
        </pc:spChg>
        <pc:picChg chg="add mod">
          <ac:chgData name="JULIO MOUDATSOS STRASSACAPA RODRIGUES" userId="S::julio.rodrigues@bandtec.com.br::6173bf4a-db07-457a-b4df-ff154b3718ab" providerId="AD" clId="Web-{DAFE95C7-BCDA-05FA-93C5-4BC573AFEB9C}" dt="2021-05-20T03:17:24.923" v="36"/>
          <ac:picMkLst>
            <pc:docMk/>
            <pc:sldMk cId="1855835232" sldId="267"/>
            <ac:picMk id="5" creationId="{71E50D19-93B3-4231-AA4A-8CFAE9D35D5B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DAFE95C7-BCDA-05FA-93C5-4BC573AFEB9C}" dt="2021-05-20T03:21:15.506" v="72"/>
        <pc:sldMkLst>
          <pc:docMk/>
          <pc:sldMk cId="2369913063" sldId="268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21:15.490" v="71"/>
          <ac:spMkLst>
            <pc:docMk/>
            <pc:sldMk cId="2369913063" sldId="268"/>
            <ac:spMk id="2" creationId="{5E5497EA-9395-4B04-8BED-7D65D678A853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21:15.490" v="71"/>
          <ac:spMkLst>
            <pc:docMk/>
            <pc:sldMk cId="2369913063" sldId="268"/>
            <ac:spMk id="3" creationId="{61B5AE6A-35FC-40AA-A0A5-7A43363C838E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0:59.224" v="67"/>
          <ac:spMkLst>
            <pc:docMk/>
            <pc:sldMk cId="2369913063" sldId="268"/>
            <ac:spMk id="5" creationId="{97E1B0F2-F03F-41AC-9C4E-3C7F834DF7BF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9" creationId="{5E39A796-BE83-48B1-B33F-35C4A32AAB57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11" creationId="{72F84B47-E267-4194-8194-831DB7B5547F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15.490" v="71"/>
          <ac:spMkLst>
            <pc:docMk/>
            <pc:sldMk cId="2369913063" sldId="268"/>
            <ac:spMk id="13" creationId="{CEB41C5C-0F34-4DDA-9D7C-5E717F35F60C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15" creationId="{5E39A796-BE83-48B1-B33F-35C4A32AAB57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09.584" v="69"/>
          <ac:spMkLst>
            <pc:docMk/>
            <pc:sldMk cId="2369913063" sldId="268"/>
            <ac:spMk id="16" creationId="{2B566528-1B12-4246-9431-5C2D7D081168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17" creationId="{72F84B47-E267-4194-8194-831DB7B5547F}"/>
          </ac:spMkLst>
        </pc:spChg>
        <pc:grpChg chg="add del">
          <ac:chgData name="JULIO MOUDATSOS STRASSACAPA RODRIGUES" userId="S::julio.rodrigues@bandtec.com.br::6173bf4a-db07-457a-b4df-ff154b3718ab" providerId="AD" clId="Web-{DAFE95C7-BCDA-05FA-93C5-4BC573AFEB9C}" dt="2021-05-20T03:21:09.584" v="69"/>
          <ac:grpSpMkLst>
            <pc:docMk/>
            <pc:sldMk cId="2369913063" sldId="268"/>
            <ac:grpSpMk id="18" creationId="{828A5161-06F1-46CF-8AD7-844680A59E13}"/>
          </ac:grpSpMkLst>
        </pc:grpChg>
        <pc:grpChg chg="add del">
          <ac:chgData name="JULIO MOUDATSOS STRASSACAPA RODRIGUES" userId="S::julio.rodrigues@bandtec.com.br::6173bf4a-db07-457a-b4df-ff154b3718ab" providerId="AD" clId="Web-{DAFE95C7-BCDA-05FA-93C5-4BC573AFEB9C}" dt="2021-05-20T03:21:09.584" v="69"/>
          <ac:grpSpMkLst>
            <pc:docMk/>
            <pc:sldMk cId="2369913063" sldId="268"/>
            <ac:grpSpMk id="22" creationId="{5995D10D-E9C9-47DB-AE7E-801FEF38F5C9}"/>
          </ac:grpSpMkLst>
        </pc:grpChg>
        <pc:picChg chg="add mod">
          <ac:chgData name="JULIO MOUDATSOS STRASSACAPA RODRIGUES" userId="S::julio.rodrigues@bandtec.com.br::6173bf4a-db07-457a-b4df-ff154b3718ab" providerId="AD" clId="Web-{DAFE95C7-BCDA-05FA-93C5-4BC573AFEB9C}" dt="2021-05-20T03:21:15.506" v="72"/>
          <ac:picMkLst>
            <pc:docMk/>
            <pc:sldMk cId="2369913063" sldId="268"/>
            <ac:picMk id="4" creationId="{512CCBA9-BD3A-4A70-A447-AA1DF83CD9E6}"/>
          </ac:picMkLst>
        </pc:picChg>
        <pc:cxnChg chg="add del">
          <ac:chgData name="JULIO MOUDATSOS STRASSACAPA RODRIGUES" userId="S::julio.rodrigues@bandtec.com.br::6173bf4a-db07-457a-b4df-ff154b3718ab" providerId="AD" clId="Web-{DAFE95C7-BCDA-05FA-93C5-4BC573AFEB9C}" dt="2021-05-20T03:21:15.490" v="71"/>
          <ac:cxnSpMkLst>
            <pc:docMk/>
            <pc:sldMk cId="2369913063" sldId="268"/>
            <ac:cxnSpMk id="14" creationId="{57E1E5E6-F385-4E9C-B201-BA5BDE5CAD52}"/>
          </ac:cxnSpMkLst>
        </pc:cxnChg>
      </pc:sldChg>
      <pc:sldChg chg="addSp delSp modSp new mod setBg">
        <pc:chgData name="JULIO MOUDATSOS STRASSACAPA RODRIGUES" userId="S::julio.rodrigues@bandtec.com.br::6173bf4a-db07-457a-b4df-ff154b3718ab" providerId="AD" clId="Web-{DAFE95C7-BCDA-05FA-93C5-4BC573AFEB9C}" dt="2021-05-20T03:22:30.242" v="94"/>
        <pc:sldMkLst>
          <pc:docMk/>
          <pc:sldMk cId="2145801428" sldId="269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2" creationId="{90A8D8B5-E09C-4C95-818A-5A9B58B3ED4B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3" creationId="{D7AE4769-82B6-4A88-ABC8-D65C34094E46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6" creationId="{2B97F24A-32CE-4C1C-A50D-3016B394DCFB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7" creationId="{CD8B4F24-440B-49E9-B85D-733523DC064B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2:30.242" v="93"/>
          <ac:spMkLst>
            <pc:docMk/>
            <pc:sldMk cId="2145801428" sldId="269"/>
            <ac:spMk id="9" creationId="{5E39A796-BE83-48B1-B33F-35C4A32AAB57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2:30.242" v="93"/>
          <ac:spMkLst>
            <pc:docMk/>
            <pc:sldMk cId="2145801428" sldId="269"/>
            <ac:spMk id="11" creationId="{72F84B47-E267-4194-8194-831DB7B5547F}"/>
          </ac:spMkLst>
        </pc:spChg>
        <pc:picChg chg="add mod">
          <ac:chgData name="JULIO MOUDATSOS STRASSACAPA RODRIGUES" userId="S::julio.rodrigues@bandtec.com.br::6173bf4a-db07-457a-b4df-ff154b3718ab" providerId="AD" clId="Web-{DAFE95C7-BCDA-05FA-93C5-4BC573AFEB9C}" dt="2021-05-20T03:22:30.242" v="94"/>
          <ac:picMkLst>
            <pc:docMk/>
            <pc:sldMk cId="2145801428" sldId="269"/>
            <ac:picMk id="4" creationId="{4EC9145C-280D-41A9-BDD4-2A1386761DA2}"/>
          </ac:picMkLst>
        </pc:picChg>
      </pc:sldChg>
      <pc:sldChg chg="modSp new">
        <pc:chgData name="JULIO MOUDATSOS STRASSACAPA RODRIGUES" userId="S::julio.rodrigues@bandtec.com.br::6173bf4a-db07-457a-b4df-ff154b3718ab" providerId="AD" clId="Web-{DAFE95C7-BCDA-05FA-93C5-4BC573AFEB9C}" dt="2021-05-20T03:25:30.495" v="127" actId="20577"/>
        <pc:sldMkLst>
          <pc:docMk/>
          <pc:sldMk cId="1758457028" sldId="270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25:27.026" v="126" actId="20577"/>
          <ac:spMkLst>
            <pc:docMk/>
            <pc:sldMk cId="1758457028" sldId="270"/>
            <ac:spMk id="2" creationId="{B513BB05-605E-4CDB-9E91-E73064BB17FC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25:30.495" v="127" actId="20577"/>
          <ac:spMkLst>
            <pc:docMk/>
            <pc:sldMk cId="1758457028" sldId="270"/>
            <ac:spMk id="3" creationId="{CECB43B5-50CF-4FE4-AE68-EF3360F31AE3}"/>
          </ac:spMkLst>
        </pc:spChg>
      </pc:sldChg>
    </pc:docChg>
  </pc:docChgLst>
  <pc:docChgLst>
    <pc:chgData name="JULIO MOUDATSOS STRASSACAPA RODRIGUES" userId="S::julio.rodrigues@bandtec.com.br::6173bf4a-db07-457a-b4df-ff154b3718ab" providerId="AD" clId="Web-{D0E62658-FA24-799F-FC5A-E77E53535A49}"/>
    <pc:docChg chg="addSld modSld sldOrd">
      <pc:chgData name="JULIO MOUDATSOS STRASSACAPA RODRIGUES" userId="S::julio.rodrigues@bandtec.com.br::6173bf4a-db07-457a-b4df-ff154b3718ab" providerId="AD" clId="Web-{D0E62658-FA24-799F-FC5A-E77E53535A49}" dt="2021-05-20T03:57:15.679" v="165" actId="1076"/>
      <pc:docMkLst>
        <pc:docMk/>
      </pc:docMkLst>
      <pc:sldChg chg="addSp delSp modSp">
        <pc:chgData name="JULIO MOUDATSOS STRASSACAPA RODRIGUES" userId="S::julio.rodrigues@bandtec.com.br::6173bf4a-db07-457a-b4df-ff154b3718ab" providerId="AD" clId="Web-{D0E62658-FA24-799F-FC5A-E77E53535A49}" dt="2021-05-20T03:52:16.470" v="95"/>
        <pc:sldMkLst>
          <pc:docMk/>
          <pc:sldMk cId="109857222" sldId="256"/>
        </pc:sldMkLst>
        <pc:spChg chg="add del mod">
          <ac:chgData name="JULIO MOUDATSOS STRASSACAPA RODRIGUES" userId="S::julio.rodrigues@bandtec.com.br::6173bf4a-db07-457a-b4df-ff154b3718ab" providerId="AD" clId="Web-{D0E62658-FA24-799F-FC5A-E77E53535A49}" dt="2021-05-20T03:52:16.455" v="94"/>
          <ac:spMkLst>
            <pc:docMk/>
            <pc:sldMk cId="109857222" sldId="256"/>
            <ac:spMk id="6" creationId="{9CDD9AA7-5228-44D6-806D-44B0F3ADD6B6}"/>
          </ac:spMkLst>
        </pc:spChg>
        <pc:picChg chg="add del mod">
          <ac:chgData name="JULIO MOUDATSOS STRASSACAPA RODRIGUES" userId="S::julio.rodrigues@bandtec.com.br::6173bf4a-db07-457a-b4df-ff154b3718ab" providerId="AD" clId="Web-{D0E62658-FA24-799F-FC5A-E77E53535A49}" dt="2021-05-20T03:52:16.470" v="95"/>
          <ac:picMkLst>
            <pc:docMk/>
            <pc:sldMk cId="109857222" sldId="256"/>
            <ac:picMk id="5" creationId="{1586BA95-5F99-4040-A106-BCBC045BC5EB}"/>
          </ac:picMkLst>
        </pc:picChg>
      </pc:sldChg>
      <pc:sldChg chg="addSp delSp modSp mod setBg">
        <pc:chgData name="JULIO MOUDATSOS STRASSACAPA RODRIGUES" userId="S::julio.rodrigues@bandtec.com.br::6173bf4a-db07-457a-b4df-ff154b3718ab" providerId="AD" clId="Web-{D0E62658-FA24-799F-FC5A-E77E53535A49}" dt="2021-05-20T03:57:15.679" v="165" actId="1076"/>
        <pc:sldMkLst>
          <pc:docMk/>
          <pc:sldMk cId="2712966475" sldId="257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56:46.929" v="158" actId="1076"/>
          <ac:spMkLst>
            <pc:docMk/>
            <pc:sldMk cId="2712966475" sldId="257"/>
            <ac:spMk id="2" creationId="{00000000-0000-0000-0000-000000000000}"/>
          </ac:spMkLst>
        </pc:spChg>
        <pc:spChg chg="mod">
          <ac:chgData name="JULIO MOUDATSOS STRASSACAPA RODRIGUES" userId="S::julio.rodrigues@bandtec.com.br::6173bf4a-db07-457a-b4df-ff154b3718ab" providerId="AD" clId="Web-{D0E62658-FA24-799F-FC5A-E77E53535A49}" dt="2021-05-20T03:56:50.288" v="159" actId="1076"/>
          <ac:spMkLst>
            <pc:docMk/>
            <pc:sldMk cId="2712966475" sldId="257"/>
            <ac:spMk id="3" creationId="{00000000-0000-0000-0000-000000000000}"/>
          </ac:spMkLst>
        </pc:spChg>
        <pc:spChg chg="mod ord">
          <ac:chgData name="JULIO MOUDATSOS STRASSACAPA RODRIGUES" userId="S::julio.rodrigues@bandtec.com.br::6173bf4a-db07-457a-b4df-ff154b3718ab" providerId="AD" clId="Web-{D0E62658-FA24-799F-FC5A-E77E53535A49}" dt="2021-05-20T03:57:15.679" v="165" actId="1076"/>
          <ac:spMkLst>
            <pc:docMk/>
            <pc:sldMk cId="2712966475" sldId="257"/>
            <ac:spMk id="5" creationId="{08DD404A-DA57-4C20-B223-58AE0A897890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2:56.784" v="105"/>
          <ac:spMkLst>
            <pc:docMk/>
            <pc:sldMk cId="2712966475" sldId="257"/>
            <ac:spMk id="6" creationId="{5B034B9C-8DDD-471D-9B0C-F3622B1368AA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30:24.256" v="10"/>
          <ac:spMkLst>
            <pc:docMk/>
            <pc:sldMk cId="2712966475" sldId="257"/>
            <ac:spMk id="7" creationId="{275D6C10-B5A7-4715-803E-0501C9C2CC21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09.785" v="126"/>
          <ac:spMkLst>
            <pc:docMk/>
            <pc:sldMk cId="2712966475" sldId="257"/>
            <ac:spMk id="8" creationId="{605494DE-B078-4D87-BB01-C84320618DAD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30:17.397" v="8"/>
          <ac:spMkLst>
            <pc:docMk/>
            <pc:sldMk cId="2712966475" sldId="257"/>
            <ac:spMk id="10" creationId="{4C608BEB-860E-4094-8511-78603564A75E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3:55.113" v="123"/>
          <ac:spMkLst>
            <pc:docMk/>
            <pc:sldMk cId="2712966475" sldId="257"/>
            <ac:spMk id="11" creationId="{E5373872-E52D-47D1-B03D-1490802E5F18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09.785" v="126"/>
          <ac:spMkLst>
            <pc:docMk/>
            <pc:sldMk cId="2712966475" sldId="257"/>
            <ac:spMk id="13" creationId="{9A0576B0-CD8C-4661-95C8-A9F2CE7CDDB0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09.785" v="126"/>
          <ac:spMkLst>
            <pc:docMk/>
            <pc:sldMk cId="2712966475" sldId="257"/>
            <ac:spMk id="14" creationId="{3FF60E2B-3919-423C-B1FF-56CDE6681165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7:12.367" v="164"/>
          <ac:spMkLst>
            <pc:docMk/>
            <pc:sldMk cId="2712966475" sldId="257"/>
            <ac:spMk id="16" creationId="{28DF3975-77D6-41CC-9131-A7312BA4E5D2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5:19.583" v="144"/>
          <ac:spMkLst>
            <pc:docMk/>
            <pc:sldMk cId="2712966475" sldId="257"/>
            <ac:spMk id="18" creationId="{754B6D19-085B-48F0-A098-07750142F254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19" creationId="{605494DE-B078-4D87-BB01-C84320618DAD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21" creationId="{9A0576B0-CD8C-4661-95C8-A9F2CE7CDDB0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23" creationId="{3FF60E2B-3919-423C-B1FF-56CDE6681165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28" creationId="{7CA0DAA6-33B8-4A25-810D-2F4D816FB40E}"/>
          </ac:spMkLst>
        </pc:spChg>
        <pc:picChg chg="add del mod">
          <ac:chgData name="JULIO MOUDATSOS STRASSACAPA RODRIGUES" userId="S::julio.rodrigues@bandtec.com.br::6173bf4a-db07-457a-b4df-ff154b3718ab" providerId="AD" clId="Web-{D0E62658-FA24-799F-FC5A-E77E53535A49}" dt="2021-05-20T03:53:16.815" v="109"/>
          <ac:picMkLst>
            <pc:docMk/>
            <pc:sldMk cId="2712966475" sldId="257"/>
            <ac:picMk id="4" creationId="{17FE2A74-A085-4914-BCFB-08A4571D4990}"/>
          </ac:picMkLst>
        </pc:picChg>
        <pc:picChg chg="add del mod">
          <ac:chgData name="JULIO MOUDATSOS STRASSACAPA RODRIGUES" userId="S::julio.rodrigues@bandtec.com.br::6173bf4a-db07-457a-b4df-ff154b3718ab" providerId="AD" clId="Web-{D0E62658-FA24-799F-FC5A-E77E53535A49}" dt="2021-05-20T03:53:55.113" v="123"/>
          <ac:picMkLst>
            <pc:docMk/>
            <pc:sldMk cId="2712966475" sldId="257"/>
            <ac:picMk id="9" creationId="{2075CD32-6E87-4D7B-8432-2D29A94B6810}"/>
          </ac:picMkLst>
        </pc:picChg>
        <pc:picChg chg="add mod">
          <ac:chgData name="JULIO MOUDATSOS STRASSACAPA RODRIGUES" userId="S::julio.rodrigues@bandtec.com.br::6173bf4a-db07-457a-b4df-ff154b3718ab" providerId="AD" clId="Web-{D0E62658-FA24-799F-FC5A-E77E53535A49}" dt="2021-05-20T03:57:06.679" v="163" actId="1076"/>
          <ac:picMkLst>
            <pc:docMk/>
            <pc:sldMk cId="2712966475" sldId="257"/>
            <ac:picMk id="15" creationId="{21FC5349-7146-403A-88B4-D9BDE0376C25}"/>
          </ac:picMkLst>
        </pc:picChg>
        <pc:cxnChg chg="add del">
          <ac:chgData name="JULIO MOUDATSOS STRASSACAPA RODRIGUES" userId="S::julio.rodrigues@bandtec.com.br::6173bf4a-db07-457a-b4df-ff154b3718ab" providerId="AD" clId="Web-{D0E62658-FA24-799F-FC5A-E77E53535A49}" dt="2021-05-20T03:30:17.397" v="8"/>
          <ac:cxnSpMkLst>
            <pc:docMk/>
            <pc:sldMk cId="2712966475" sldId="257"/>
            <ac:cxnSpMk id="12" creationId="{1F16A8D4-FE87-4604-88B2-394B5D1EB437}"/>
          </ac:cxnSpMkLst>
        </pc:cxnChg>
      </pc:sldChg>
      <pc:sldChg chg="addSp modSp mod setBg">
        <pc:chgData name="JULIO MOUDATSOS STRASSACAPA RODRIGUES" userId="S::julio.rodrigues@bandtec.com.br::6173bf4a-db07-457a-b4df-ff154b3718ab" providerId="AD" clId="Web-{D0E62658-FA24-799F-FC5A-E77E53535A49}" dt="2021-05-20T03:29:39.146" v="6"/>
        <pc:sldMkLst>
          <pc:docMk/>
          <pc:sldMk cId="1758457028" sldId="270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2" creationId="{B513BB05-605E-4CDB-9E91-E73064BB17FC}"/>
          </ac:spMkLst>
        </pc:spChg>
        <pc:spChg chg="mo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3" creationId="{CECB43B5-50CF-4FE4-AE68-EF3360F31AE3}"/>
          </ac:spMkLst>
        </pc:spChg>
        <pc:spChg chg="add mo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5" creationId="{49C3AF9E-357F-4CF0-B697-7205E40A2DAD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10" creationId="{665DBBEF-238B-476B-96AB-8AAC3224ECEA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12" creationId="{3FCFB1DE-0B7E-48CC-BA90-B2AB0889F9D6}"/>
          </ac:spMkLst>
        </pc:spChg>
        <pc:picChg chg="add mod">
          <ac:chgData name="JULIO MOUDATSOS STRASSACAPA RODRIGUES" userId="S::julio.rodrigues@bandtec.com.br::6173bf4a-db07-457a-b4df-ff154b3718ab" providerId="AD" clId="Web-{D0E62658-FA24-799F-FC5A-E77E53535A49}" dt="2021-05-20T03:29:39.146" v="6"/>
          <ac:picMkLst>
            <pc:docMk/>
            <pc:sldMk cId="1758457028" sldId="270"/>
            <ac:picMk id="4" creationId="{4DC8AB79-45D6-4CEE-AECD-E0AF3AA25B32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D0E62658-FA24-799F-FC5A-E77E53535A49}" dt="2021-05-20T03:56:20.069" v="156" actId="1076"/>
        <pc:sldMkLst>
          <pc:docMk/>
          <pc:sldMk cId="2046545885" sldId="271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56:17.428" v="155" actId="20577"/>
          <ac:spMkLst>
            <pc:docMk/>
            <pc:sldMk cId="2046545885" sldId="271"/>
            <ac:spMk id="2" creationId="{03DCA5C1-88FE-426E-A7AB-8F4B7EB69FA6}"/>
          </ac:spMkLst>
        </pc:spChg>
        <pc:spChg chg="del">
          <ac:chgData name="JULIO MOUDATSOS STRASSACAPA RODRIGUES" userId="S::julio.rodrigues@bandtec.com.br::6173bf4a-db07-457a-b4df-ff154b3718ab" providerId="AD" clId="Web-{D0E62658-FA24-799F-FC5A-E77E53535A49}" dt="2021-05-20T03:45:04.430" v="18"/>
          <ac:spMkLst>
            <pc:docMk/>
            <pc:sldMk cId="2046545885" sldId="271"/>
            <ac:spMk id="3" creationId="{AF667F84-BA9C-462A-AB56-20AC445B88A4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45:17.040" v="22"/>
          <ac:spMkLst>
            <pc:docMk/>
            <pc:sldMk cId="2046545885" sldId="271"/>
            <ac:spMk id="6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5:55.338" v="23"/>
          <ac:spMkLst>
            <pc:docMk/>
            <pc:sldMk cId="2046545885" sldId="271"/>
            <ac:spMk id="8" creationId="{737EBE71-8E9E-4CE7-A9DE-6C76C3083476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5:17.040" v="21"/>
          <ac:spMkLst>
            <pc:docMk/>
            <pc:sldMk cId="2046545885" sldId="271"/>
            <ac:spMk id="9" creationId="{665DBBEF-238B-476B-96AB-8AAC3224ECEA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5:17.040" v="21"/>
          <ac:spMkLst>
            <pc:docMk/>
            <pc:sldMk cId="2046545885" sldId="271"/>
            <ac:spMk id="11" creationId="{3FCFB1DE-0B7E-48CC-BA90-B2AB0889F9D6}"/>
          </ac:spMkLst>
        </pc:spChg>
        <pc:picChg chg="add mod ord">
          <ac:chgData name="JULIO MOUDATSOS STRASSACAPA RODRIGUES" userId="S::julio.rodrigues@bandtec.com.br::6173bf4a-db07-457a-b4df-ff154b3718ab" providerId="AD" clId="Web-{D0E62658-FA24-799F-FC5A-E77E53535A49}" dt="2021-05-20T03:56:20.069" v="156" actId="1076"/>
          <ac:picMkLst>
            <pc:docMk/>
            <pc:sldMk cId="2046545885" sldId="271"/>
            <ac:picMk id="4" creationId="{700ABE51-1635-4EA5-B218-854B7FF9472C}"/>
          </ac:picMkLst>
        </pc:picChg>
        <pc:picChg chg="add mod ord">
          <ac:chgData name="JULIO MOUDATSOS STRASSACAPA RODRIGUES" userId="S::julio.rodrigues@bandtec.com.br::6173bf4a-db07-457a-b4df-ff154b3718ab" providerId="AD" clId="Web-{D0E62658-FA24-799F-FC5A-E77E53535A49}" dt="2021-05-20T03:56:03.600" v="152" actId="1076"/>
          <ac:picMkLst>
            <pc:docMk/>
            <pc:sldMk cId="2046545885" sldId="271"/>
            <ac:picMk id="5" creationId="{087C0081-CB7F-413E-B7F9-B82973F0A181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D0E62658-FA24-799F-FC5A-E77E53535A49}" dt="2021-05-20T03:56:25.069" v="157"/>
        <pc:sldMkLst>
          <pc:docMk/>
          <pc:sldMk cId="4093582671" sldId="272"/>
        </pc:sldMkLst>
        <pc:spChg chg="add del mod">
          <ac:chgData name="JULIO MOUDATSOS STRASSACAPA RODRIGUES" userId="S::julio.rodrigues@bandtec.com.br::6173bf4a-db07-457a-b4df-ff154b3718ab" providerId="AD" clId="Web-{D0E62658-FA24-799F-FC5A-E77E53535A49}" dt="2021-05-20T03:56:25.069" v="157"/>
          <ac:spMkLst>
            <pc:docMk/>
            <pc:sldMk cId="4093582671" sldId="272"/>
            <ac:spMk id="2" creationId="{9924C7FF-14A0-414E-8025-79280189157C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31.936" v="48"/>
          <ac:spMkLst>
            <pc:docMk/>
            <pc:sldMk cId="4093582671" sldId="272"/>
            <ac:spMk id="3" creationId="{BF2C2C50-3456-4AB7-8B6C-5599434D5801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0.858" v="44"/>
          <ac:spMkLst>
            <pc:docMk/>
            <pc:sldMk cId="4093582671" sldId="272"/>
            <ac:spMk id="7" creationId="{22587ECF-85E9-4393-9D87-8EB6F3F6C208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06.857" v="40"/>
          <ac:spMkLst>
            <pc:docMk/>
            <pc:sldMk cId="4093582671" sldId="272"/>
            <ac:spMk id="8" creationId="{946FCC1B-F0FA-4F55-A8F6-F592F52ABDCE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spMkLst>
            <pc:docMk/>
            <pc:sldMk cId="4093582671" sldId="272"/>
            <ac:spMk id="9" creationId="{86FF76B9-219D-4469-AF87-0236D29032F1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0.858" v="44"/>
          <ac:spMkLst>
            <pc:docMk/>
            <pc:sldMk cId="4093582671" sldId="272"/>
            <ac:spMk id="10" creationId="{7E5189D0-4AB8-45BA-89F9-63B47CF4BCDB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06.857" v="40"/>
          <ac:spMkLst>
            <pc:docMk/>
            <pc:sldMk cId="4093582671" sldId="272"/>
            <ac:spMk id="11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8.577" v="46"/>
          <ac:spMkLst>
            <pc:docMk/>
            <pc:sldMk cId="4093582671" sldId="272"/>
            <ac:spMk id="12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8.577" v="46"/>
          <ac:spMkLst>
            <pc:docMk/>
            <pc:sldMk cId="4093582671" sldId="272"/>
            <ac:spMk id="13" creationId="{946FCC1B-F0FA-4F55-A8F6-F592F52ABDCE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0:46.875" v="76"/>
          <ac:spMkLst>
            <pc:docMk/>
            <pc:sldMk cId="4093582671" sldId="272"/>
            <ac:spMk id="14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spMkLst>
            <pc:docMk/>
            <pc:sldMk cId="4093582671" sldId="272"/>
            <ac:spMk id="15" creationId="{2E80C965-DB6D-4F81-9E9E-B027384D0BD6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0:46.875" v="76"/>
          <ac:spMkLst>
            <pc:docMk/>
            <pc:sldMk cId="4093582671" sldId="272"/>
            <ac:spMk id="16" creationId="{A7F8DF54-DDFA-4C6B-9DC7-F11E44D1FCA7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spMkLst>
            <pc:docMk/>
            <pc:sldMk cId="4093582671" sldId="272"/>
            <ac:spMk id="17" creationId="{633C5E46-DAC5-4661-9C87-22B08E2A512F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6:25.069" v="157"/>
          <ac:spMkLst>
            <pc:docMk/>
            <pc:sldMk cId="4093582671" sldId="272"/>
            <ac:spMk id="18" creationId="{7CA0DAA6-33B8-4A25-810D-2F4D816FB40E}"/>
          </ac:spMkLst>
        </pc:spChg>
        <pc:gr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grpSpMkLst>
            <pc:docMk/>
            <pc:sldMk cId="4093582671" sldId="272"/>
            <ac:grpSpMk id="6" creationId="{DB88BD78-87E1-424D-B479-C37D8E41B12E}"/>
          </ac:grpSpMkLst>
        </pc:grpChg>
        <pc:picChg chg="add del mod ord">
          <ac:chgData name="JULIO MOUDATSOS STRASSACAPA RODRIGUES" userId="S::julio.rodrigues@bandtec.com.br::6173bf4a-db07-457a-b4df-ff154b3718ab" providerId="AD" clId="Web-{D0E62658-FA24-799F-FC5A-E77E53535A49}" dt="2021-05-20T03:49:29.280" v="47"/>
          <ac:picMkLst>
            <pc:docMk/>
            <pc:sldMk cId="4093582671" sldId="272"/>
            <ac:picMk id="4" creationId="{C65AC429-9BEA-4B1F-B6B2-A86A00008A06}"/>
          </ac:picMkLst>
        </pc:picChg>
        <pc:picChg chg="add mod ord">
          <ac:chgData name="JULIO MOUDATSOS STRASSACAPA RODRIGUES" userId="S::julio.rodrigues@bandtec.com.br::6173bf4a-db07-457a-b4df-ff154b3718ab" providerId="AD" clId="Web-{D0E62658-FA24-799F-FC5A-E77E53535A49}" dt="2021-05-20T03:56:25.069" v="157"/>
          <ac:picMkLst>
            <pc:docMk/>
            <pc:sldMk cId="4093582671" sldId="272"/>
            <ac:picMk id="5" creationId="{15D9F64E-CBE9-4D8B-9FCA-22DC2C2AE21B}"/>
          </ac:picMkLst>
        </pc:picChg>
      </pc:sldChg>
      <pc:sldChg chg="addSp delSp modSp new mod ord setBg">
        <pc:chgData name="JULIO MOUDATSOS STRASSACAPA RODRIGUES" userId="S::julio.rodrigues@bandtec.com.br::6173bf4a-db07-457a-b4df-ff154b3718ab" providerId="AD" clId="Web-{D0E62658-FA24-799F-FC5A-E77E53535A49}" dt="2021-05-20T03:51:31.219" v="85"/>
        <pc:sldMkLst>
          <pc:docMk/>
          <pc:sldMk cId="530955713" sldId="273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2" creationId="{9E07ED41-51D0-4949-A8F7-1966FD35CA5C}"/>
          </ac:spMkLst>
        </pc:spChg>
        <pc:spChg chg="del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3" creationId="{9E1D31B6-5378-48E2-8CAC-62097FE6BD7C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9" creationId="{9B7AD9F6-8CE7-4299-8FC6-328F4DCD3FF9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11" creationId="{F49775AF-8896-43EE-92C6-83497D6DC56F}"/>
          </ac:spMkLst>
        </pc:spChg>
        <pc:picChg chg="add">
          <ac:chgData name="JULIO MOUDATSOS STRASSACAPA RODRIGUES" userId="S::julio.rodrigues@bandtec.com.br::6173bf4a-db07-457a-b4df-ff154b3718ab" providerId="AD" clId="Web-{D0E62658-FA24-799F-FC5A-E77E53535A49}" dt="2021-05-20T03:51:31.219" v="85"/>
          <ac:picMkLst>
            <pc:docMk/>
            <pc:sldMk cId="530955713" sldId="273"/>
            <ac:picMk id="5" creationId="{3B85022B-1F3A-4AEE-97AB-18C911DD92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-GFX-Library" TargetMode="External"/><Relationship Id="rId2" Type="http://schemas.openxmlformats.org/officeDocument/2006/relationships/hyperlink" Target="https://github.com/adafruit/Adafruit_SSD130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ecia.com.br/2014/05/arduino-leonardo-teclado-mous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arduino-primeiros-passo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bots.gr/index/?p=502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7ED41-51D0-4949-A8F7-1966FD35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MANUAL DE INSTALAÇÃO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erramentas de trabalho num fundo vermelho">
            <a:extLst>
              <a:ext uri="{FF2B5EF4-FFF2-40B4-BE49-F238E27FC236}">
                <a16:creationId xmlns:a16="http://schemas.microsoft.com/office/drawing/2014/main" id="{3B85022B-1F3A-4AEE-97AB-18C911DD9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3" r="19559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095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4C7FF-14A0-414E-8025-79280189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2725445"/>
            <a:ext cx="3785030" cy="120736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CARACTERÍSTICAS</a:t>
            </a:r>
            <a:br>
              <a:rPr 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LM35</a:t>
            </a:r>
          </a:p>
        </p:txBody>
      </p:sp>
      <p:pic>
        <p:nvPicPr>
          <p:cNvPr id="5" name="Picture 13" descr="Text&#10;&#10;Description automatically generated">
            <a:extLst>
              <a:ext uri="{FF2B5EF4-FFF2-40B4-BE49-F238E27FC236}">
                <a16:creationId xmlns:a16="http://schemas.microsoft.com/office/drawing/2014/main" id="{15D9F64E-CBE9-4D8B-9FCA-22DC2C2A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501" y="1304291"/>
            <a:ext cx="6350493" cy="4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4073-3975-45EA-8244-BB5A9552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6320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Lm35 com </a:t>
            </a:r>
            <a:r>
              <a:rPr lang="en-US" dirty="0" err="1">
                <a:cs typeface="Calibri Light"/>
              </a:rPr>
              <a:t>arduino</a:t>
            </a:r>
            <a:r>
              <a:rPr lang="en-US" dirty="0">
                <a:cs typeface="Calibri Light"/>
              </a:rPr>
              <a:t> </a:t>
            </a:r>
            <a:r>
              <a:rPr lang="en-US" b="1" dirty="0" err="1">
                <a:solidFill>
                  <a:srgbClr val="202020"/>
                </a:solidFill>
                <a:ea typeface="+mj-lt"/>
                <a:cs typeface="+mj-lt"/>
              </a:rPr>
              <a:t>Diagrama</a:t>
            </a:r>
            <a:r>
              <a:rPr lang="en-US" b="1" dirty="0">
                <a:solidFill>
                  <a:srgbClr val="20202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202020"/>
                </a:solidFill>
                <a:ea typeface="+mj-lt"/>
                <a:cs typeface="+mj-lt"/>
              </a:rPr>
              <a:t>esquemático</a:t>
            </a:r>
            <a:endParaRPr lang="en-US" dirty="0" err="1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99AE27-3A9F-4543-A907-B660FE7DB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43" y="1523701"/>
            <a:ext cx="551778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D778B8-E9BA-4E33-B21A-05C3875E7131}"/>
              </a:ext>
            </a:extLst>
          </p:cNvPr>
          <p:cNvSpPr txBox="1"/>
          <p:nvPr/>
        </p:nvSpPr>
        <p:spPr>
          <a:xfrm>
            <a:off x="6794740" y="5515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02020"/>
              </a:solidFill>
              <a:latin typeface="Raleway"/>
            </a:endParaRP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C2FEAA76-DC57-43FB-96EC-322BFBDA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582" y="1523701"/>
            <a:ext cx="3649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C6E-C96F-4C94-9CCC-BCF73B4D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44548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 err="1">
                <a:latin typeface="+mj-lt"/>
                <a:ea typeface="+mj-ea"/>
                <a:cs typeface="+mj-cs"/>
              </a:rPr>
              <a:t>Demonstração</a:t>
            </a:r>
            <a:br>
              <a:rPr lang="en-US" sz="2800" b="1" dirty="0"/>
            </a:br>
            <a:endParaRPr lang="en-US" sz="2800" b="1" kern="1200" dirty="0" err="1">
              <a:latin typeface="+mj-lt"/>
              <a:cs typeface="Calibri Light"/>
            </a:endParaRPr>
          </a:p>
          <a:p>
            <a:r>
              <a:rPr lang="en-US" sz="1800" kern="1200" dirty="0" err="1">
                <a:latin typeface="+mj-lt"/>
                <a:ea typeface="+mj-ea"/>
                <a:cs typeface="+mj-cs"/>
              </a:rPr>
              <a:t>Faça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upload do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código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para 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seu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IDE Arduino.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Não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se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esqueça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selecionar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placa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e a porta COM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corretas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no menu Ferramentas.</a:t>
            </a:r>
            <a:endParaRPr lang="en-US" sz="1800" kern="1200" dirty="0">
              <a:latin typeface="+mj-lt"/>
              <a:cs typeface="Calibri Light"/>
            </a:endParaRPr>
          </a:p>
          <a:p>
            <a:r>
              <a:rPr lang="en-US" sz="1800" kern="1200" dirty="0" err="1">
                <a:latin typeface="+mj-lt"/>
                <a:ea typeface="+mj-ea"/>
                <a:cs typeface="+mj-cs"/>
              </a:rPr>
              <a:t>Depois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disso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abra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o Monitor serial 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uma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taxa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transmissão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9600.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deve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obter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novas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leituras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temperatura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cada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segundo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pode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cobrir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o sensor com 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dedo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para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ver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aumento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dos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valores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temperatura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.</a:t>
            </a:r>
            <a:endParaRPr lang="en-US" sz="1800" kern="1200" dirty="0">
              <a:latin typeface="+mj-lt"/>
              <a:cs typeface="Calibri Light"/>
            </a:endParaRPr>
          </a:p>
          <a:p>
            <a:endParaRPr lang="en-US"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A0564285-C0E5-4B1D-9278-0452F9831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735" y="1567064"/>
            <a:ext cx="5934456" cy="37238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544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E91D-F33F-4D9C-A259-5944645F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>
                <a:cs typeface="Calibri Light"/>
              </a:rPr>
              <a:t>DIAGRAMA ESQUEMÁTICO 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F17E-8DE0-45B2-9843-C0CD5E24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Peças necessárias</a:t>
            </a:r>
            <a:endParaRPr lang="en-US" sz="1700"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Para este projeto, você precisará das seguintes partes: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Placa Arduino Uno ou compatível.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Sensor de temperatura LM35 (ou LM335, LM34)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Resistor de 2k Ohm (se estiver usando um LM335)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Display OLED I2C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Jumper / Fios para Ligação.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ProtoBoard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35BC2CD-2155-407C-8FEE-901C5FA5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16493"/>
            <a:ext cx="6019331" cy="5221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606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3A01-706B-459E-B36F-34AE435E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Instalando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OLED </a:t>
            </a:r>
            <a:r>
              <a:rPr lang="en-US" sz="2400" dirty="0">
                <a:ea typeface="+mj-lt"/>
                <a:cs typeface="+mj-lt"/>
              </a:rPr>
              <a:t>Para </a:t>
            </a:r>
            <a:r>
              <a:rPr lang="en-US" sz="2400" dirty="0" err="1">
                <a:ea typeface="+mj-lt"/>
                <a:cs typeface="+mj-lt"/>
              </a:rPr>
              <a:t>controlar</a:t>
            </a:r>
            <a:r>
              <a:rPr lang="en-US" sz="2400" dirty="0">
                <a:ea typeface="+mj-lt"/>
                <a:cs typeface="+mj-lt"/>
              </a:rPr>
              <a:t> o display OLED, </a:t>
            </a:r>
            <a:r>
              <a:rPr lang="en-US" sz="2400" dirty="0" err="1">
                <a:ea typeface="+mj-lt"/>
                <a:cs typeface="+mj-lt"/>
              </a:rPr>
              <a:t>você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precisa</a:t>
            </a:r>
            <a:r>
              <a:rPr lang="en-US" sz="2400" dirty="0">
                <a:ea typeface="+mj-lt"/>
                <a:cs typeface="+mj-lt"/>
              </a:rPr>
              <a:t> das </a:t>
            </a:r>
            <a:r>
              <a:rPr lang="en-US" sz="2400" dirty="0" err="1">
                <a:ea typeface="+mj-lt"/>
                <a:cs typeface="+mj-lt"/>
              </a:rPr>
              <a:t>bibliotecas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u="sng" dirty="0">
                <a:ea typeface="+mj-lt"/>
                <a:cs typeface="+mj-lt"/>
                <a:hlinkClick r:id="rId2"/>
              </a:rPr>
              <a:t>adafruit_SSD1306.h</a:t>
            </a:r>
            <a:r>
              <a:rPr lang="en-US" sz="2400" dirty="0">
                <a:ea typeface="+mj-lt"/>
                <a:cs typeface="+mj-lt"/>
              </a:rPr>
              <a:t> e </a:t>
            </a:r>
            <a:r>
              <a:rPr lang="en-US" sz="2400" u="sng" dirty="0">
                <a:ea typeface="+mj-lt"/>
                <a:cs typeface="+mj-lt"/>
                <a:hlinkClick r:id="rId3"/>
              </a:rPr>
              <a:t>adafruit_GFX.h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4AB0-FCAD-4A1F-B1EB-D5860955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. Abra seu Arduino IDE e vá para </a:t>
            </a:r>
            <a:r>
              <a:rPr lang="en-US" sz="2000" b="1">
                <a:ea typeface="+mn-lt"/>
                <a:cs typeface="+mn-lt"/>
              </a:rPr>
              <a:t>Sketch </a:t>
            </a:r>
            <a:r>
              <a:rPr lang="en-US" sz="2000">
                <a:ea typeface="+mn-lt"/>
                <a:cs typeface="+mn-lt"/>
              </a:rPr>
              <a:t>&gt; </a:t>
            </a:r>
            <a:r>
              <a:rPr lang="en-US" sz="2000" b="1">
                <a:ea typeface="+mn-lt"/>
                <a:cs typeface="+mn-lt"/>
              </a:rPr>
              <a:t>Include Library</a:t>
            </a:r>
            <a:r>
              <a:rPr lang="en-US" sz="2000">
                <a:ea typeface="+mn-lt"/>
                <a:cs typeface="+mn-lt"/>
              </a:rPr>
              <a:t> &gt; </a:t>
            </a:r>
            <a:r>
              <a:rPr lang="en-US" sz="2000" b="1">
                <a:ea typeface="+mn-lt"/>
                <a:cs typeface="+mn-lt"/>
              </a:rPr>
              <a:t>Manage Libraries</a:t>
            </a:r>
            <a:r>
              <a:rPr lang="en-US" sz="2000">
                <a:ea typeface="+mn-lt"/>
                <a:cs typeface="+mn-lt"/>
              </a:rPr>
              <a:t> O Library Manager deve abrir.</a:t>
            </a:r>
          </a:p>
          <a:p>
            <a:r>
              <a:rPr lang="en-US" sz="2000">
                <a:ea typeface="+mn-lt"/>
                <a:cs typeface="+mn-lt"/>
              </a:rPr>
              <a:t>Digite “</a:t>
            </a:r>
            <a:r>
              <a:rPr lang="en-US" sz="2000" b="1">
                <a:ea typeface="+mn-lt"/>
                <a:cs typeface="+mn-lt"/>
              </a:rPr>
              <a:t>SSD1306</a:t>
            </a:r>
            <a:r>
              <a:rPr lang="en-US" sz="2000">
                <a:ea typeface="+mn-lt"/>
                <a:cs typeface="+mn-lt"/>
              </a:rPr>
              <a:t>” na caixa de pesquisa e instale a biblioteca SSD1306 da Adafruit.Instalação da placa </a:t>
            </a:r>
            <a:r>
              <a:rPr lang="en-US" sz="2000" b="1">
                <a:ea typeface="+mn-lt"/>
                <a:cs typeface="+mn-lt"/>
              </a:rPr>
              <a:t>SSD1306 OLED Library Arduino UNO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. Após instalar a biblioteca SSD1306 da Adafruit, digite “GFX” na caixa de pesquisa e instale a biblioteca.</a:t>
            </a:r>
          </a:p>
          <a:p>
            <a:r>
              <a:rPr lang="en-US" sz="2000">
                <a:ea typeface="+mn-lt"/>
                <a:cs typeface="+mn-lt"/>
              </a:rPr>
              <a:t>Depois de conectar o circuito e instalar as bibliotecas necessárias, carregue o código a seguir em sua placa Arduino.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CB5867-C0F9-4654-A7BC-6B447E64B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91" r="3312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1B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3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14FC-38D1-4D8C-A430-0493723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cs typeface="Calibri Light"/>
              </a:rPr>
              <a:t>MANUAL DE INSTALAÇÃO ARDUINO</a:t>
            </a:r>
            <a:endParaRPr lang="en-US" sz="38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D3B2-E27C-4F0D-AE3B-6AEBE56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REQUISITOS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Um computador (Windows, Mac ou Linux)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Uma placa Arduino ou compatível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O cabo USB apropriado para a placa esolhida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1E50D19-93B3-4231-AA4A-8CFAE9D35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978"/>
          <a:stretch/>
        </p:blipFill>
        <p:spPr>
          <a:xfrm>
            <a:off x="4654296" y="684771"/>
            <a:ext cx="6903720" cy="52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97EA-9395-4B04-8BED-7D65D678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 err="1">
                <a:ea typeface="+mj-lt"/>
                <a:cs typeface="+mj-lt"/>
              </a:rPr>
              <a:t>Instalando</a:t>
            </a:r>
            <a:r>
              <a:rPr lang="en-US" sz="4100" b="1">
                <a:ea typeface="+mj-lt"/>
                <a:cs typeface="+mj-lt"/>
              </a:rPr>
              <a:t> a IDE no Windows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AE6A-35FC-40AA-A0A5-7A43363C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000" dirty="0">
                <a:cs typeface="Calibri"/>
              </a:rPr>
              <a:t>PASSO 1</a:t>
            </a:r>
          </a:p>
          <a:p>
            <a:r>
              <a:rPr lang="en-US" sz="2000" dirty="0" err="1">
                <a:ea typeface="+mn-lt"/>
                <a:cs typeface="+mn-lt"/>
              </a:rPr>
              <a:t>Primeiro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até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página</a:t>
            </a:r>
            <a:r>
              <a:rPr lang="en-US" sz="2000" dirty="0">
                <a:ea typeface="+mn-lt"/>
                <a:cs typeface="+mn-lt"/>
              </a:rPr>
              <a:t> de download da IDE 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(https://www.arduino.cc/en/software/) 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Baixe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versão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atual</a:t>
            </a:r>
            <a:r>
              <a:rPr lang="en-US" sz="2000" dirty="0">
                <a:ea typeface="+mn-lt"/>
                <a:cs typeface="+mn-lt"/>
              </a:rPr>
              <a:t> para Windows. 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 IDE </a:t>
            </a:r>
            <a:r>
              <a:rPr lang="en-US" sz="2000" dirty="0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precisará</a:t>
            </a:r>
            <a:r>
              <a:rPr lang="en-US" sz="2000" dirty="0">
                <a:ea typeface="+mn-lt"/>
                <a:cs typeface="+mn-lt"/>
              </a:rPr>
              <a:t> ser </a:t>
            </a:r>
            <a:r>
              <a:rPr lang="en-US" sz="2000" dirty="0" err="1">
                <a:ea typeface="+mn-lt"/>
                <a:cs typeface="+mn-lt"/>
              </a:rPr>
              <a:t>instalada</a:t>
            </a:r>
            <a:r>
              <a:rPr lang="en-US" sz="2000" dirty="0">
                <a:ea typeface="+mn-lt"/>
                <a:cs typeface="+mn-lt"/>
              </a:rPr>
              <a:t>, pois é um </a:t>
            </a:r>
            <a:r>
              <a:rPr lang="en-US" sz="2000" dirty="0" err="1">
                <a:ea typeface="+mn-lt"/>
                <a:cs typeface="+mn-lt"/>
              </a:rPr>
              <a:t>aplicativo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feito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Java e </a:t>
            </a:r>
            <a:r>
              <a:rPr lang="en-US" sz="2000" dirty="0" err="1">
                <a:ea typeface="+mn-lt"/>
                <a:cs typeface="+mn-lt"/>
              </a:rPr>
              <a:t>poderá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rodar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diversos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sistemas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operacionais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2CCBA9-BD3A-4A70-A447-AA1DF83C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577147"/>
            <a:ext cx="6019331" cy="1700460"/>
          </a:xfrm>
          <a:prstGeom prst="rect">
            <a:avLst/>
          </a:prstGeom>
          <a:effectLst/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70BB1FF-52E4-49EE-919C-B46102604484}"/>
              </a:ext>
            </a:extLst>
          </p:cNvPr>
          <p:cNvCxnSpPr/>
          <p:nvPr/>
        </p:nvCxnSpPr>
        <p:spPr>
          <a:xfrm>
            <a:off x="763480" y="2121763"/>
            <a:ext cx="31249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D8B5-E09C-4C95-818A-5A9B58B3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>
                <a:cs typeface="Calibri Light"/>
              </a:rPr>
              <a:t>FINALIZANDO DOWLOAD</a:t>
            </a:r>
            <a:endParaRPr lang="en-US" sz="46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4769-82B6-4A88-ABC8-D65C3409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+mn-lt"/>
                <a:cs typeface="+mn-lt"/>
              </a:rPr>
              <a:t>Quando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finalizar</a:t>
            </a:r>
            <a:r>
              <a:rPr lang="en-US" sz="2200" dirty="0">
                <a:ea typeface="+mn-lt"/>
                <a:cs typeface="+mn-lt"/>
              </a:rPr>
              <a:t> o download, </a:t>
            </a:r>
            <a:r>
              <a:rPr lang="en-US" sz="2200" dirty="0" err="1">
                <a:ea typeface="+mn-lt"/>
                <a:cs typeface="+mn-lt"/>
              </a:rPr>
              <a:t>descompacte</a:t>
            </a:r>
            <a:r>
              <a:rPr lang="en-US" sz="2200" dirty="0">
                <a:ea typeface="+mn-lt"/>
                <a:cs typeface="+mn-lt"/>
              </a:rPr>
              <a:t> a pasta no </a:t>
            </a:r>
            <a:r>
              <a:rPr lang="en-US" sz="2200" dirty="0" err="1">
                <a:ea typeface="+mn-lt"/>
                <a:cs typeface="+mn-lt"/>
              </a:rPr>
              <a:t>diretório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b="1" dirty="0">
                <a:ea typeface="+mn-lt"/>
                <a:cs typeface="+mn-lt"/>
              </a:rPr>
              <a:t>C:\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conforme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apresentado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figura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abaixo</a:t>
            </a:r>
            <a:r>
              <a:rPr lang="en-US" sz="2200" dirty="0">
                <a:ea typeface="+mn-lt"/>
                <a:cs typeface="+mn-lt"/>
              </a:rPr>
              <a:t>. </a:t>
            </a:r>
            <a:br>
              <a:rPr lang="en-US" sz="2200" dirty="0">
                <a:ea typeface="+mn-lt"/>
                <a:cs typeface="+mn-lt"/>
              </a:rPr>
            </a:br>
            <a:br>
              <a:rPr lang="en-US" sz="2200" dirty="0">
                <a:ea typeface="+mn-lt"/>
                <a:cs typeface="+mn-lt"/>
              </a:rPr>
            </a:br>
            <a:r>
              <a:rPr lang="en-US" sz="1600" i="1" dirty="0">
                <a:ea typeface="+mn-lt"/>
                <a:cs typeface="+mn-lt"/>
              </a:rPr>
              <a:t>(É </a:t>
            </a:r>
            <a:r>
              <a:rPr lang="en-US" sz="1600" i="1" dirty="0" err="1">
                <a:ea typeface="+mn-lt"/>
                <a:cs typeface="+mn-lt"/>
              </a:rPr>
              <a:t>extremamente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importante</a:t>
            </a:r>
            <a:r>
              <a:rPr lang="en-US" sz="1600" i="1" dirty="0">
                <a:ea typeface="+mn-lt"/>
                <a:cs typeface="+mn-lt"/>
              </a:rPr>
              <a:t> que </a:t>
            </a:r>
            <a:r>
              <a:rPr lang="en-US" sz="1600" i="1" dirty="0" err="1">
                <a:ea typeface="+mn-lt"/>
                <a:cs typeface="+mn-lt"/>
              </a:rPr>
              <a:t>não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sejam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alterados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os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arquivos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desta</a:t>
            </a:r>
            <a:r>
              <a:rPr lang="en-US" sz="1600" i="1" dirty="0">
                <a:ea typeface="+mn-lt"/>
                <a:cs typeface="+mn-lt"/>
              </a:rPr>
              <a:t> pasta, a </a:t>
            </a:r>
            <a:r>
              <a:rPr lang="en-US" sz="1600" i="1" dirty="0" err="1">
                <a:ea typeface="+mn-lt"/>
                <a:cs typeface="+mn-lt"/>
              </a:rPr>
              <a:t>menos</a:t>
            </a:r>
            <a:r>
              <a:rPr lang="en-US" sz="1600" i="1" dirty="0">
                <a:ea typeface="+mn-lt"/>
                <a:cs typeface="+mn-lt"/>
              </a:rPr>
              <a:t> que </a:t>
            </a:r>
            <a:r>
              <a:rPr lang="en-US" sz="1600" i="1" dirty="0" err="1">
                <a:ea typeface="+mn-lt"/>
                <a:cs typeface="+mn-lt"/>
              </a:rPr>
              <a:t>você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saiba</a:t>
            </a:r>
            <a:r>
              <a:rPr lang="en-US" sz="1600" i="1" dirty="0">
                <a:ea typeface="+mn-lt"/>
                <a:cs typeface="+mn-lt"/>
              </a:rPr>
              <a:t> o que </a:t>
            </a:r>
            <a:r>
              <a:rPr lang="en-US" sz="1600" i="1" dirty="0" err="1">
                <a:ea typeface="+mn-lt"/>
                <a:cs typeface="+mn-lt"/>
              </a:rPr>
              <a:t>está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fazendo</a:t>
            </a:r>
            <a:r>
              <a:rPr lang="en-US" sz="1600" i="1" dirty="0">
                <a:ea typeface="+mn-lt"/>
                <a:cs typeface="+mn-lt"/>
              </a:rPr>
              <a:t>)</a:t>
            </a:r>
            <a:endParaRPr lang="en-US" sz="2200" i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9145C-280D-41A9-BDD4-2A138676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88" y="640080"/>
            <a:ext cx="520133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3BB05-605E-4CDB-9E91-E73064BB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PRONTO! VOCÊ JÁ PODE USAR SEU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3B5-50CF-4FE4-AE68-EF3360F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Agora basta criar um atalho da IDE na área de trabalho e você já poderá programar sua placa!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electronics, hand, blue&#10;&#10;Description automatically generated">
            <a:extLst>
              <a:ext uri="{FF2B5EF4-FFF2-40B4-BE49-F238E27FC236}">
                <a16:creationId xmlns:a16="http://schemas.microsoft.com/office/drawing/2014/main" id="{4DC8AB79-45D6-4CEE-AECD-E0AF3AA2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1250899"/>
            <a:ext cx="7214616" cy="432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3AF9E-357F-4CF0-B697-7205E40A2DAD}"/>
              </a:ext>
            </a:extLst>
          </p:cNvPr>
          <p:cNvSpPr txBox="1"/>
          <p:nvPr/>
        </p:nvSpPr>
        <p:spPr>
          <a:xfrm>
            <a:off x="9547444" y="5379613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4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MANUAL DE INSTALAÇÃO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LM35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815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 LM35,  é um sensor de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linear que </a:t>
            </a:r>
            <a:r>
              <a:rPr lang="en-US" dirty="0" err="1">
                <a:ea typeface="+mn-lt"/>
                <a:cs typeface="+mn-lt"/>
              </a:rPr>
              <a:t>emitem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proporcional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valor da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784F5C-EAEF-407F-9CA9-8AF7A68D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4295238"/>
            <a:ext cx="9802483" cy="15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D404A-DA57-4C20-B223-58AE0A897890}"/>
              </a:ext>
            </a:extLst>
          </p:cNvPr>
          <p:cNvSpPr txBox="1"/>
          <p:nvPr/>
        </p:nvSpPr>
        <p:spPr>
          <a:xfrm>
            <a:off x="5635476" y="4485136"/>
            <a:ext cx="6350000" cy="1579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Por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exemplo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, se o LM35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produz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uma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tensão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de 345 mV,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isso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significa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que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temos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um valor de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temperatura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de 34,5ºC.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006" y="787015"/>
            <a:ext cx="4645953" cy="18224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FUNCIONA?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643" y="2726525"/>
            <a:ext cx="3785031" cy="17613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Esses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sensores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calibrados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 para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produzir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tensão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proporcional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às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unidades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temperatura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/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 LM35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produz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10 mV por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aumento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graus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Celsius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temperatura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pPr algn="l"/>
            <a:endParaRPr lang="en-US" sz="1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21FC5349-7146-403A-88B4-D9BDE0376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1042" y="12378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F4F7-563C-4258-A368-D225BECA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8" y="488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 LM35 E SUA PINAGEM</a:t>
            </a:r>
            <a:br>
              <a:rPr lang="en-US" dirty="0">
                <a:cs typeface="+mj-lt"/>
              </a:rPr>
            </a:br>
            <a:endParaRPr lang="en-US" sz="240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D256ACF-96E1-42E4-8A52-759DE88A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6" y="2113173"/>
            <a:ext cx="364921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95BD1-2B62-4B2E-8EBE-D6C3D59F9D73}"/>
              </a:ext>
            </a:extLst>
          </p:cNvPr>
          <p:cNvSpPr txBox="1"/>
          <p:nvPr/>
        </p:nvSpPr>
        <p:spPr>
          <a:xfrm>
            <a:off x="1072552" y="1460739"/>
            <a:ext cx="91842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O sensor </a:t>
            </a:r>
            <a:r>
              <a:rPr lang="en-US" sz="2800" dirty="0" err="1">
                <a:latin typeface="Calibri"/>
                <a:cs typeface="Calibri"/>
              </a:rPr>
              <a:t>possui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apenas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três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pinos</a:t>
            </a:r>
            <a:r>
              <a:rPr lang="en-US" sz="2800" dirty="0">
                <a:latin typeface="Calibri"/>
                <a:cs typeface="Calibri"/>
              </a:rPr>
              <a:t>, VCC, </a:t>
            </a:r>
            <a:r>
              <a:rPr lang="en-US" sz="2800" dirty="0" err="1">
                <a:latin typeface="Calibri"/>
                <a:cs typeface="Calibri"/>
              </a:rPr>
              <a:t>Vout</a:t>
            </a:r>
            <a:r>
              <a:rPr lang="en-US" sz="2800" dirty="0">
                <a:latin typeface="Calibri"/>
                <a:cs typeface="Calibri"/>
              </a:rPr>
              <a:t> e GND.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E8684-DA7E-4DA4-8FA6-AF49D707D98B}"/>
              </a:ext>
            </a:extLst>
          </p:cNvPr>
          <p:cNvSpPr txBox="1"/>
          <p:nvPr/>
        </p:nvSpPr>
        <p:spPr>
          <a:xfrm>
            <a:off x="2912852" y="3042248"/>
            <a:ext cx="33901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VCC - ALIMENTAÇÃO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VOUT- SAIDA ONDE IREMOS LIGAR A PORTA ANALÓGICA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GND- PISO DE TERRA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CBB8D-3EE1-4AAA-840E-95A929BA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48415"/>
            <a:ext cx="5503652" cy="29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A5C1-88FE-426E-A7AB-8F4B7EB6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162" y="530608"/>
            <a:ext cx="4763214" cy="876625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PARÂMETROS- LM35</a:t>
            </a:r>
          </a:p>
        </p:txBody>
      </p:sp>
      <p:pic>
        <p:nvPicPr>
          <p:cNvPr id="5" name="Graphic 6" descr="Gears with solid fill">
            <a:extLst>
              <a:ext uri="{FF2B5EF4-FFF2-40B4-BE49-F238E27FC236}">
                <a16:creationId xmlns:a16="http://schemas.microsoft.com/office/drawing/2014/main" id="{087C0081-CB7F-413E-B7F9-B82973F0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3774" y="2129683"/>
            <a:ext cx="2812211" cy="2812211"/>
          </a:xfr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0ABE51-1635-4EA5-B218-854B7FF9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197" y="2073393"/>
            <a:ext cx="8949924" cy="35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539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office theme</vt:lpstr>
      <vt:lpstr>MANUAL DE INSTALAÇÃO</vt:lpstr>
      <vt:lpstr>MANUAL DE INSTALAÇÃO ARDUINO</vt:lpstr>
      <vt:lpstr>Instalando a IDE no Windows</vt:lpstr>
      <vt:lpstr>FINALIZANDO DOWLOAD</vt:lpstr>
      <vt:lpstr>PRONTO! VOCÊ JÁ PODE USAR SEU ARDUINO</vt:lpstr>
      <vt:lpstr>MANUAL DE INSTALAÇÃO LM35</vt:lpstr>
      <vt:lpstr>COMO FUNCIONA? </vt:lpstr>
      <vt:lpstr>O LM35 E SUA PINAGEM </vt:lpstr>
      <vt:lpstr>PARÂMETROS- LM35</vt:lpstr>
      <vt:lpstr>CARACTERÍSTICAS LM35</vt:lpstr>
      <vt:lpstr>Lm35 com arduino Diagrama esquemático </vt:lpstr>
      <vt:lpstr>Demonstração  Faça upload do código para o seu IDE Arduino. Não se esqueça de selecionar a placa e a porta COM corretas no menu Ferramentas. Depois disso, abra o Monitor serial a uma taxa de transmissão de 9600. Você deve obter novas leituras de temperatura a cada segundo. Você pode cobrir o sensor com o dedo para ver o aumento dos valores de temperatura. </vt:lpstr>
      <vt:lpstr>DIAGRAMA ESQUEMÁTICO </vt:lpstr>
      <vt:lpstr>Instalando Bibliotecas OLED Para controlar o display OLED, você precisa das bibliotecas adafruit_SSD1306.h e adafruit_GFX.h.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BRUNA YUMI SATO .</cp:lastModifiedBy>
  <cp:revision>391</cp:revision>
  <dcterms:created xsi:type="dcterms:W3CDTF">2021-05-18T11:25:27Z</dcterms:created>
  <dcterms:modified xsi:type="dcterms:W3CDTF">2021-05-28T16:46:08Z</dcterms:modified>
</cp:coreProperties>
</file>