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F18CB-878F-71AA-5B42-6A29ED3FE15B}" v="1176" dt="2024-09-13T01:12:05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4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94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7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208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278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68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5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9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55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26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28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7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82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26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7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49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7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93F8-A03E-40F2-AB0A-EAC063C24DF1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749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C34mC3NdH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Sangue Bom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Leonardo Barboza e </a:t>
            </a:r>
            <a:r>
              <a:rPr lang="pt-BR" dirty="0" err="1"/>
              <a:t>Nicoly</a:t>
            </a:r>
            <a:r>
              <a:rPr lang="pt-BR" dirty="0"/>
              <a:t> Oliveira</a:t>
            </a:r>
          </a:p>
        </p:txBody>
      </p:sp>
    </p:spTree>
    <p:extLst>
      <p:ext uri="{BB962C8B-B14F-4D97-AF65-F5344CB8AC3E}">
        <p14:creationId xmlns:p14="http://schemas.microsoft.com/office/powerpoint/2010/main" val="6035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dirty="0"/>
              <a:t>O que é? 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Um site idealizado com o intuito de proporcionar clareza sobre os termos presentes em um hemograma, por meio de consultas e dicas informativas.</a:t>
            </a:r>
            <a:endParaRPr lang="pt-BR" dirty="0"/>
          </a:p>
          <a:p>
            <a:r>
              <a:rPr lang="pt-BR" dirty="0"/>
              <a:t>Como funciona?</a:t>
            </a:r>
          </a:p>
          <a:p>
            <a:pPr marL="0" indent="0">
              <a:buNone/>
            </a:pPr>
            <a:r>
              <a:rPr lang="pt-BR" dirty="0"/>
              <a:t>A partir dos campos de texto preenchidos pelo usuário, a coleta proporcionará resultados como: Valor e explicação de cada termo laboratorial.</a:t>
            </a:r>
          </a:p>
          <a:p>
            <a:r>
              <a:rPr lang="pt-BR" dirty="0"/>
              <a:t>Porque ele é importante?</a:t>
            </a:r>
          </a:p>
          <a:p>
            <a:pPr marL="0" indent="0">
              <a:buNone/>
            </a:pPr>
            <a:r>
              <a:rPr lang="pt-BR" dirty="0"/>
              <a:t>O site busca auxiliar pessoas com pouco entendimento sobre o conteúdo presente em um hemograma, proporcionando uma clareza sobre termos da saúde.</a:t>
            </a:r>
          </a:p>
          <a:p>
            <a:pPr marL="342900" indent="-342900"/>
            <a:r>
              <a:rPr lang="pt-BR" dirty="0"/>
              <a:t>Quais as linguagens utilizadas?</a:t>
            </a:r>
          </a:p>
          <a:p>
            <a:pPr marL="0" indent="0">
              <a:buNone/>
            </a:pPr>
            <a:r>
              <a:rPr lang="pt-BR" dirty="0"/>
              <a:t>HTML, CSS, JAVASCRIPT, SQL, PHP</a:t>
            </a:r>
            <a:endParaRPr lang="pt-BR" dirty="0" err="1"/>
          </a:p>
          <a:p>
            <a:r>
              <a:rPr lang="pt-BR" dirty="0"/>
              <a:t>Será site ou app ou os dois </a:t>
            </a:r>
          </a:p>
          <a:p>
            <a:pPr marL="0" indent="0">
              <a:buNone/>
            </a:pPr>
            <a:r>
              <a:rPr lang="pt-BR" dirty="0"/>
              <a:t>Site</a:t>
            </a:r>
          </a:p>
          <a:p>
            <a:r>
              <a:rPr lang="pt-BR" dirty="0"/>
              <a:t>Já pensou no banco de dados?</a:t>
            </a:r>
          </a:p>
          <a:p>
            <a:pPr marL="0" indent="0">
              <a:buNone/>
            </a:pPr>
            <a:r>
              <a:rPr lang="pt-BR" dirty="0"/>
              <a:t>Sim, já pensamos e estamos elaborando o desenvolvimento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9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o logotipo do seu projeto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xmlns="" id="{B1AFC035-E337-3EE5-6BC5-8F1875D9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74" y="2331712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Elabore uma apresentação sobre o seu projeto com imagens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6155" y="2692195"/>
            <a:ext cx="3699164" cy="1693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278787" y="2674671"/>
            <a:ext cx="3699164" cy="1693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241881" y="4835019"/>
            <a:ext cx="36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Demostra as opções que o usuário terá ao utilizar o site.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56155" y="4650353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409371" y="2249714"/>
            <a:ext cx="15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Iniciar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616556" y="2249714"/>
            <a:ext cx="100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Opçoes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056155" y="4835019"/>
            <a:ext cx="369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inicial tem como principal objetivo introduzir o usuário ao primeiro acesso.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314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Elabore uma apresentação sobre o seu projeto com imagens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6155" y="2692195"/>
            <a:ext cx="3699164" cy="1693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256395" y="2692195"/>
            <a:ext cx="3699164" cy="1693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256395" y="4835019"/>
            <a:ext cx="369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Mostra ao usuário dicas sobre saúde e os significados dos termos presentes no hemograma.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56155" y="4650353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409371" y="2249714"/>
            <a:ext cx="15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Consulta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616556" y="2249714"/>
            <a:ext cx="100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056155" y="483501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Possibilita o usuário realizar a consulta dos dados do hemograma, apresentando seus respectivos valores.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59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Faça um </a:t>
            </a:r>
            <a:r>
              <a:rPr lang="pt-BR" dirty="0" err="1"/>
              <a:t>pitch</a:t>
            </a:r>
            <a:r>
              <a:rPr lang="pt-BR" dirty="0"/>
              <a:t> do seu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Pitch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Elabore um vídeo de no máximo 3 a 5 minutos sobre o seu projeto.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Veja o que é um </a:t>
            </a:r>
            <a:r>
              <a:rPr lang="pt-BR" dirty="0" err="1"/>
              <a:t>Pitch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https://www.youtube.com/watch?v=JC34mC3NdHs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Como fazer um </a:t>
            </a:r>
            <a:r>
              <a:rPr lang="pt-BR" dirty="0" err="1"/>
              <a:t>pitch</a:t>
            </a:r>
            <a:r>
              <a:rPr lang="pt-BR" dirty="0"/>
              <a:t> na prática.</a:t>
            </a:r>
          </a:p>
          <a:p>
            <a:pPr marL="0" indent="0">
              <a:buNone/>
            </a:pPr>
            <a:r>
              <a:rPr lang="pt-BR" dirty="0"/>
              <a:t>Prazo de entrega: 17/09</a:t>
            </a:r>
          </a:p>
          <a:p>
            <a:pPr marL="0" indent="0">
              <a:buNone/>
            </a:pPr>
            <a:r>
              <a:rPr lang="pt-BR" dirty="0"/>
              <a:t>Vou copiar no meu </a:t>
            </a:r>
            <a:r>
              <a:rPr lang="pt-BR" dirty="0" err="1"/>
              <a:t>pendrive</a:t>
            </a:r>
            <a:r>
              <a:rPr lang="pt-BR" dirty="0"/>
              <a:t> (irei passar recolhendo os arquivos)</a:t>
            </a: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Pitch</a:t>
            </a:r>
            <a:r>
              <a:rPr lang="pt-BR" dirty="0"/>
              <a:t> será apresentado na sala.</a:t>
            </a:r>
          </a:p>
        </p:txBody>
      </p:sp>
    </p:spTree>
    <p:extLst>
      <p:ext uri="{BB962C8B-B14F-4D97-AF65-F5344CB8AC3E}">
        <p14:creationId xmlns:p14="http://schemas.microsoft.com/office/powerpoint/2010/main" val="32276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2B45BB5C3C564EBD8B97EE4CCF45FE" ma:contentTypeVersion="5" ma:contentTypeDescription="Crie um novo documento." ma:contentTypeScope="" ma:versionID="8a08b7b6eb3f191c3fd8bb0451d9be71">
  <xsd:schema xmlns:xsd="http://www.w3.org/2001/XMLSchema" xmlns:xs="http://www.w3.org/2001/XMLSchema" xmlns:p="http://schemas.microsoft.com/office/2006/metadata/properties" xmlns:ns2="49da63b8-38cf-4c9f-a1f9-dce1bce2dd64" targetNamespace="http://schemas.microsoft.com/office/2006/metadata/properties" ma:root="true" ma:fieldsID="2876262702ad2936d07070ec231e7543" ns2:_="">
    <xsd:import namespace="49da63b8-38cf-4c9f-a1f9-dce1bce2dd6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a63b8-38cf-4c9f-a1f9-dce1bce2dd6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9da63b8-38cf-4c9f-a1f9-dce1bce2dd64" xsi:nil="true"/>
  </documentManagement>
</p:properties>
</file>

<file path=customXml/itemProps1.xml><?xml version="1.0" encoding="utf-8"?>
<ds:datastoreItem xmlns:ds="http://schemas.openxmlformats.org/officeDocument/2006/customXml" ds:itemID="{F16DD61B-C0AD-4016-BB06-983ECA7A5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a63b8-38cf-4c9f-a1f9-dce1bce2d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057DC9-2E38-4FCB-AF98-CA83D9A0F5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18DB6D-9554-4AF2-A0C6-BF0B2D1A1BDF}">
  <ds:schemaRefs>
    <ds:schemaRef ds:uri="http://schemas.microsoft.com/office/2006/metadata/properties"/>
    <ds:schemaRef ds:uri="http://purl.org/dc/elements/1.1/"/>
    <ds:schemaRef ds:uri="49da63b8-38cf-4c9f-a1f9-dce1bce2dd64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74</TotalTime>
  <Words>231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Berlim</vt:lpstr>
      <vt:lpstr>Sangue Bom</vt:lpstr>
      <vt:lpstr>Explicação </vt:lpstr>
      <vt:lpstr>Qual é o logotipo do seu projeto</vt:lpstr>
      <vt:lpstr>Elabore uma apresentação sobre o seu projeto com imagens</vt:lpstr>
      <vt:lpstr>Elabore uma apresentação sobre o seu projeto com imagens</vt:lpstr>
      <vt:lpstr>Faça um pitch do seu projeto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seu TCC</dc:title>
  <dc:creator>Professores</dc:creator>
  <cp:lastModifiedBy>Aluno</cp:lastModifiedBy>
  <cp:revision>163</cp:revision>
  <dcterms:created xsi:type="dcterms:W3CDTF">2024-09-04T00:28:45Z</dcterms:created>
  <dcterms:modified xsi:type="dcterms:W3CDTF">2024-09-25T00:17:33Z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0x0101001A2B45BB5C3C564EBD8B97EE4CCF45FE</vt:lpwstr>
  </property>
</Properties>
</file>