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049" autoAdjust="0"/>
  </p:normalViewPr>
  <p:slideViewPr>
    <p:cSldViewPr>
      <p:cViewPr>
        <p:scale>
          <a:sx n="33" d="100"/>
          <a:sy n="33" d="100"/>
        </p:scale>
        <p:origin x="1164" y="-3516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12/11/2024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nacoesunidas.org/agenda203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euro.who.int/en/publications/abstracts/health-literacy-the-solid-facts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2" y="8650249"/>
            <a:ext cx="15146173" cy="1396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Tela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Inicial – Exibe as opções disponíveis para o usuário ao acessar o site, incluindo: Consulta, Pesquisa de Termos, Doação e Informações sobre o site.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2: Tela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Elaborada por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Tela Termos – Permite a pesquisa 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significado de cada termo presente no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hemograma.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Text Box 147">
            <a:extLst>
              <a:ext uri="{FF2B5EF4-FFF2-40B4-BE49-F238E27FC236}">
                <a16:creationId xmlns=""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75978"/>
            <a:ext cx="13867200" cy="60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aborda os Objetivos de Desenvolvimento Sustentável (ODS) relacionados à Saúde e Bem-Estar (ODS 3) e à Educação de Qualidade (ODS 4) da Agenda 2030 da ONU, focando na melhoria da compreensão dos exames laboratoriais. O objetivo é tornar as informações de saúde mais acessíveis e compreensíveis,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empoderando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os indivíduos a tomarem decisões informadas. De acordo com o relatório da Organização Mundial da Saúde (OMS) "Health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literacy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 (2013), 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literacia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em saúde é essencial para ajudar as pessoas a acessar, entender e aplicar informações sobre saúde. O uso de tecnologias da informação, como a internet e aplicativos móveis, pode expandir esse acesso e aumentar a conscientização pública, alinhando-se aos ODS e promovendo uma sociedade mais informada e saudável.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48">
            <a:extLst>
              <a:ext uri="{FF2B5EF4-FFF2-40B4-BE49-F238E27FC236}">
                <a16:creationId xmlns=""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6190119"/>
            <a:ext cx="13865225" cy="4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 (TCC) utilizará pesquisa qualitativa, com coleta de dados por meio de formulários online simples e de fácil compreensão, visando melhorar a eficiência e a experiência do usuário no site. O design do formulário será baseado em princípios de interfaces digitais intuitivas,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priorizando a clareza,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garantir uma navegação fluida e uma interação mais eficiente, sem a necessidade de habilidades técnicas avançadas (Nielsen, 2000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 Box 162">
            <a:extLst>
              <a:ext uri="{FF2B5EF4-FFF2-40B4-BE49-F238E27FC236}">
                <a16:creationId xmlns=""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797007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=""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5339219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=""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8" y="20762119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=""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8012" y="22971919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=""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0047" y="28675807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=""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684" y="21600319"/>
            <a:ext cx="13737897" cy="1388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site em questão possui uma interface intuitiva, com cores associadas à área da saúde, como vermelho, branco e verde. Seu design é planejado para ser de fácil acesso e interação, facilitando a compreensão de termos e conceitos relacionados aos exames de sangue. A proposta é atender especialmente às necessidades das classes menos favorecidas, promovendo a educação e o conhecimento sobre exames de sangue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interpretando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resultados obtidos.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Nas Figuras 1 e 2, serão exibidas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as Telas de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início e termos,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 suas respectivas  explicações sobre seu funcionamento: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Tela I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nício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Elaborada por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8" name="Text Box 156">
            <a:extLst>
              <a:ext uri="{FF2B5EF4-FFF2-40B4-BE49-F238E27FC236}">
                <a16:creationId xmlns=""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9269" y="29525119"/>
            <a:ext cx="15173325" cy="599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das Nações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Unidas (ONU). Publicado em: 2015.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 2030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://nacoesunidas.org/agenda2030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02 mai. 2023.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Organização Mundial da Saúde (OMS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 Publicado em: 2013.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literacy: the solid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facts (</a:t>
            </a:r>
            <a:r>
              <a:rPr lang="en-US" sz="32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Alfabetizações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fatos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sólidos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Disponível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em: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www.euro.who.int/en/publications/abstracts/health-literacy-the-solid-facts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Acesso em: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25 jul.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2023.</a:t>
            </a:r>
          </a:p>
          <a:p>
            <a:pPr>
              <a:spcBef>
                <a:spcPct val="20000"/>
              </a:spcBef>
            </a:pP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Jakob Nielsen. Publicado em: 2000.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Usabilidade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na Web: Avaliação de Interfaces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Digitais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Disponível em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Livro de Jakob Nielsen “Usabilidade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 Web: Avaliação de Interfaces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Digitais” 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Acesso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em: 09 set.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=""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="" xmlns:a16="http://schemas.microsoft.com/office/drawing/2014/main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23886319"/>
            <a:ext cx="15173325" cy="4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buscou desenvolver uma ferramenta digital para facilitar a compreensão de exames de sangue. O site criado oferece ao usuário a capacidade de entender melhor seus exames e esclarecer dúvidas específicas por meio de um campo de busca. A plataforma mostrou-se eficaz em educar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 deixar mais autônomo para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alt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os usuários compreendam 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 cuidem melhor de sua saúde, contribuindo para uma sociedade mais informada e saudável. A proposta também sugere futuras melhorias, como a ampliação dos tipos de exames atendidos e a integração com tecnologias avançadas.</a:t>
            </a:r>
          </a:p>
        </p:txBody>
      </p:sp>
      <p:sp>
        <p:nvSpPr>
          <p:cNvPr id="15" name="Text Box 146">
            <a:extLst>
              <a:ext uri="{FF2B5EF4-FFF2-40B4-BE49-F238E27FC236}">
                <a16:creationId xmlns="" xmlns:a16="http://schemas.microsoft.com/office/drawing/2014/main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032007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pt-BR" sz="66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Sangue bom </a:t>
            </a: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pt-BR" sz="32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em desenvolvimento de sistemas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Autores: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Leonardo M.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Barboza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Nicolly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O.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Filho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Prof. Maria Lucia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Azevedo</a:t>
            </a:r>
            <a:endParaRPr lang="en-US" alt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Palavras-Chave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3200" smtClean="0"/>
              <a:t> </a:t>
            </a:r>
            <a:r>
              <a:rPr lang="pt-BR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Sangue – Saúde – Exame – Doença -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Assistência </a:t>
            </a:r>
          </a:p>
          <a:p>
            <a:pPr>
              <a:buNone/>
            </a:pP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76" y="27551786"/>
            <a:ext cx="13798605" cy="65843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54" y="11654309"/>
            <a:ext cx="15077674" cy="7235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6F1EF0BAA240BBD5C39D07F53498" ma:contentTypeVersion="3" ma:contentTypeDescription="Create a new document." ma:contentTypeScope="" ma:versionID="b765f8574e1f04951425c10af8f50b4c">
  <xsd:schema xmlns:xsd="http://www.w3.org/2001/XMLSchema" xmlns:xs="http://www.w3.org/2001/XMLSchema" xmlns:p="http://schemas.microsoft.com/office/2006/metadata/properties" xmlns:ns2="773aa65c-9b38-4100-bd9f-44dc84a9fd4e" targetNamespace="http://schemas.microsoft.com/office/2006/metadata/properties" ma:root="true" ma:fieldsID="54ca9e5445463d29c2220e675e59d557" ns2:_="">
    <xsd:import namespace="773aa65c-9b38-4100-bd9f-44dc84a9fd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aa65c-9b38-4100-bd9f-44dc84a9fd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86DF1C-5C53-41C8-B484-3AB304133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3aa65c-9b38-4100-bd9f-44dc84a9f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1242</TotalTime>
  <Words>607</Words>
  <Application>Microsoft Office PowerPoint</Application>
  <PresentationFormat>Personalizar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Arial Black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Aluno</cp:lastModifiedBy>
  <cp:revision>151</cp:revision>
  <cp:lastPrinted>2000-08-03T00:31:24Z</cp:lastPrinted>
  <dcterms:created xsi:type="dcterms:W3CDTF">2011-06-13T14:41:11Z</dcterms:created>
  <dcterms:modified xsi:type="dcterms:W3CDTF">2024-11-13T01:33:45Z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0x010100BF2C6F1EF0BAA240BBD5C39D07F53498</vt:lpwstr>
  </property>
</Properties>
</file>