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58" r:id="rId7"/>
    <p:sldId id="259" r:id="rId8"/>
    <p:sldId id="260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7EF18CB-878F-71AA-5B42-6A29ED3FE15B}" v="1176" dt="2024-09-13T01:12:05.7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B93F8-A03E-40F2-AB0A-EAC063C24DF1}" type="datetimeFigureOut">
              <a:rPr lang="pt-BR" smtClean="0"/>
              <a:t>12/09/2024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3314C818-0428-4954-B0B9-060850D5DA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1944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B93F8-A03E-40F2-AB0A-EAC063C24DF1}" type="datetimeFigureOut">
              <a:rPr lang="pt-BR" smtClean="0"/>
              <a:t>12/09/2024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3314C818-0428-4954-B0B9-060850D5DA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6712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B93F8-A03E-40F2-AB0A-EAC063C24DF1}" type="datetimeFigureOut">
              <a:rPr lang="pt-BR" smtClean="0"/>
              <a:t>12/09/2024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3314C818-0428-4954-B0B9-060850D5DA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22082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B93F8-A03E-40F2-AB0A-EAC063C24DF1}" type="datetimeFigureOut">
              <a:rPr lang="pt-BR" smtClean="0"/>
              <a:t>12/09/2024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3314C818-0428-4954-B0B9-060850D5DA81}" type="slidenum">
              <a:rPr lang="pt-BR" smtClean="0"/>
              <a:t>‹nº›</a:t>
            </a:fld>
            <a:endParaRPr lang="pt-BR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372782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B93F8-A03E-40F2-AB0A-EAC063C24DF1}" type="datetimeFigureOut">
              <a:rPr lang="pt-BR" smtClean="0"/>
              <a:t>12/09/2024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3314C818-0428-4954-B0B9-060850D5DA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56876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B93F8-A03E-40F2-AB0A-EAC063C24DF1}" type="datetimeFigureOut">
              <a:rPr lang="pt-BR" smtClean="0"/>
              <a:t>12/09/2024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4C818-0428-4954-B0B9-060850D5DA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95448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B93F8-A03E-40F2-AB0A-EAC063C24DF1}" type="datetimeFigureOut">
              <a:rPr lang="pt-BR" smtClean="0"/>
              <a:t>12/09/2024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4C818-0428-4954-B0B9-060850D5DA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9092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B93F8-A03E-40F2-AB0A-EAC063C24DF1}" type="datetimeFigureOut">
              <a:rPr lang="pt-BR" smtClean="0"/>
              <a:t>12/09/2024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4C818-0428-4954-B0B9-060850D5DA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0556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19FB93F8-A03E-40F2-AB0A-EAC063C24DF1}" type="datetimeFigureOut">
              <a:rPr lang="pt-BR" smtClean="0"/>
              <a:t>12/09/2024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3314C818-0428-4954-B0B9-060850D5DA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1264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B93F8-A03E-40F2-AB0A-EAC063C24DF1}" type="datetimeFigureOut">
              <a:rPr lang="pt-BR" smtClean="0"/>
              <a:t>12/09/2024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4C818-0428-4954-B0B9-060850D5DA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9280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B93F8-A03E-40F2-AB0A-EAC063C24DF1}" type="datetimeFigureOut">
              <a:rPr lang="pt-BR" smtClean="0"/>
              <a:t>12/09/2024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3314C818-0428-4954-B0B9-060850D5DA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5676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B93F8-A03E-40F2-AB0A-EAC063C24DF1}" type="datetimeFigureOut">
              <a:rPr lang="pt-BR" smtClean="0"/>
              <a:t>12/09/2024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4C818-0428-4954-B0B9-060850D5DA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1827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B93F8-A03E-40F2-AB0A-EAC063C24DF1}" type="datetimeFigureOut">
              <a:rPr lang="pt-BR" smtClean="0"/>
              <a:t>12/09/2024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4C818-0428-4954-B0B9-060850D5DA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9261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B93F8-A03E-40F2-AB0A-EAC063C24DF1}" type="datetimeFigureOut">
              <a:rPr lang="pt-BR" smtClean="0"/>
              <a:t>12/09/2024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4C818-0428-4954-B0B9-060850D5DA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4979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B93F8-A03E-40F2-AB0A-EAC063C24DF1}" type="datetimeFigureOut">
              <a:rPr lang="pt-BR" smtClean="0"/>
              <a:t>12/09/2024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4C818-0428-4954-B0B9-060850D5DA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4491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B93F8-A03E-40F2-AB0A-EAC063C24DF1}" type="datetimeFigureOut">
              <a:rPr lang="pt-BR" smtClean="0"/>
              <a:t>12/09/2024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4C818-0428-4954-B0B9-060850D5DA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161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B93F8-A03E-40F2-AB0A-EAC063C24DF1}" type="datetimeFigureOut">
              <a:rPr lang="pt-BR" smtClean="0"/>
              <a:t>12/09/2024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4C818-0428-4954-B0B9-060850D5DA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372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FB93F8-A03E-40F2-AB0A-EAC063C24DF1}" type="datetimeFigureOut">
              <a:rPr lang="pt-BR" smtClean="0"/>
              <a:t>12/09/2024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14C818-0428-4954-B0B9-060850D5DA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07493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JC34mC3NdH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Sangue Bom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/>
              <a:t>Leonardo Barboza e </a:t>
            </a:r>
            <a:r>
              <a:rPr lang="pt-BR" dirty="0" err="1"/>
              <a:t>Nicoly</a:t>
            </a:r>
            <a:r>
              <a:rPr lang="pt-BR" dirty="0"/>
              <a:t> Oliveira</a:t>
            </a:r>
          </a:p>
        </p:txBody>
      </p:sp>
    </p:spTree>
    <p:extLst>
      <p:ext uri="{BB962C8B-B14F-4D97-AF65-F5344CB8AC3E}">
        <p14:creationId xmlns:p14="http://schemas.microsoft.com/office/powerpoint/2010/main" val="603569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Explicação 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55000" lnSpcReduction="20000"/>
          </a:bodyPr>
          <a:lstStyle/>
          <a:p>
            <a:r>
              <a:rPr lang="pt-BR" dirty="0"/>
              <a:t>O que é? </a:t>
            </a:r>
          </a:p>
          <a:p>
            <a:pPr marL="0" indent="0">
              <a:buNone/>
            </a:pPr>
            <a:r>
              <a:rPr lang="pt-BR" dirty="0">
                <a:ea typeface="+mn-lt"/>
                <a:cs typeface="+mn-lt"/>
              </a:rPr>
              <a:t>Um site idealizado com o intuito de proporcionar clareza sobre os termos presentes em um hemograma, por meio de consultas e dicas informativas.</a:t>
            </a:r>
            <a:endParaRPr lang="pt-BR" dirty="0"/>
          </a:p>
          <a:p>
            <a:r>
              <a:rPr lang="pt-BR" dirty="0"/>
              <a:t>Como funciona?</a:t>
            </a:r>
          </a:p>
          <a:p>
            <a:pPr marL="0" indent="0">
              <a:buNone/>
            </a:pPr>
            <a:r>
              <a:rPr lang="pt-BR" dirty="0"/>
              <a:t>A partir dos campos de texto preenchidos pelo usuário, a coleta proporcionará resultados como: Valor e explicação de cada termo laboratorial.</a:t>
            </a:r>
          </a:p>
          <a:p>
            <a:r>
              <a:rPr lang="pt-BR" dirty="0"/>
              <a:t>Porque ele é importante?</a:t>
            </a:r>
          </a:p>
          <a:p>
            <a:pPr marL="0" indent="0">
              <a:buNone/>
            </a:pPr>
            <a:r>
              <a:rPr lang="pt-BR" dirty="0"/>
              <a:t>O site busca auxiliar pessoas com pouco entendimento sobre o conteúdo presente em um hemograma, proporcionando uma clareza sobre termos da saúde.</a:t>
            </a:r>
          </a:p>
          <a:p>
            <a:pPr marL="342900" indent="-342900"/>
            <a:r>
              <a:rPr lang="pt-BR" dirty="0"/>
              <a:t>Quais as linguagens utilizadas?</a:t>
            </a:r>
          </a:p>
          <a:p>
            <a:pPr marL="0" indent="0">
              <a:buNone/>
            </a:pPr>
            <a:r>
              <a:rPr lang="pt-BR" dirty="0"/>
              <a:t>HTML, CSS, JAVASCRIPT, SQL, PHP</a:t>
            </a:r>
            <a:endParaRPr lang="pt-BR" dirty="0" err="1"/>
          </a:p>
          <a:p>
            <a:r>
              <a:rPr lang="pt-BR" dirty="0"/>
              <a:t>Será site ou app ou os dois </a:t>
            </a:r>
          </a:p>
          <a:p>
            <a:pPr marL="0" indent="0">
              <a:buNone/>
            </a:pPr>
            <a:r>
              <a:rPr lang="pt-BR" dirty="0"/>
              <a:t>Site</a:t>
            </a:r>
          </a:p>
          <a:p>
            <a:r>
              <a:rPr lang="pt-BR" dirty="0"/>
              <a:t>Já pensou no banco de dados?</a:t>
            </a:r>
          </a:p>
          <a:p>
            <a:pPr marL="0" indent="0">
              <a:buNone/>
            </a:pPr>
            <a:r>
              <a:rPr lang="pt-BR" dirty="0"/>
              <a:t>Sim, já pensamos e estamos elaborando o desenvolvimento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03989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Qual é o logotipo do seu projeto</a:t>
            </a:r>
          </a:p>
        </p:txBody>
      </p:sp>
      <p:pic>
        <p:nvPicPr>
          <p:cNvPr id="4" name="Imagem 3" descr="Logotipo, Ícone&#10;&#10;Descrição gerada automaticamente">
            <a:extLst>
              <a:ext uri="{FF2B5EF4-FFF2-40B4-BE49-F238E27FC236}">
                <a16:creationId xmlns:a16="http://schemas.microsoft.com/office/drawing/2014/main" id="{B1AFC035-E337-3EE5-6BC5-8F1875D9BE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7374" y="2331712"/>
            <a:ext cx="41148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708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Elabore uma apresentação sobre o seu projeto com imagens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31479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Faça um </a:t>
            </a:r>
            <a:r>
              <a:rPr lang="pt-BR" dirty="0" err="1"/>
              <a:t>pitch</a:t>
            </a:r>
            <a:r>
              <a:rPr lang="pt-BR" dirty="0"/>
              <a:t> do seu projeto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err="1"/>
              <a:t>Pitch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Elabore um vídeo de no máximo </a:t>
            </a:r>
            <a:r>
              <a:rPr lang="pt-BR"/>
              <a:t>3 a 5 minutos </a:t>
            </a:r>
            <a:r>
              <a:rPr lang="pt-BR" dirty="0"/>
              <a:t>sobre o seu projeto.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Veja o que é um </a:t>
            </a:r>
            <a:r>
              <a:rPr lang="pt-BR" dirty="0" err="1"/>
              <a:t>Pitch</a:t>
            </a:r>
            <a:r>
              <a:rPr lang="pt-BR" dirty="0"/>
              <a:t>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>
                <a:hlinkClick r:id="rId2"/>
              </a:rPr>
              <a:t>https://www.youtube.com/watch?v=JC34mC3NdHs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Como fazer um </a:t>
            </a:r>
            <a:r>
              <a:rPr lang="pt-BR" dirty="0" err="1"/>
              <a:t>pitch</a:t>
            </a:r>
            <a:r>
              <a:rPr lang="pt-BR" dirty="0"/>
              <a:t> na prática.</a:t>
            </a:r>
          </a:p>
          <a:p>
            <a:pPr marL="0" indent="0">
              <a:buNone/>
            </a:pPr>
            <a:r>
              <a:rPr lang="pt-BR" dirty="0"/>
              <a:t>Prazo de entrega: 17/09</a:t>
            </a:r>
          </a:p>
          <a:p>
            <a:pPr marL="0" indent="0">
              <a:buNone/>
            </a:pPr>
            <a:r>
              <a:rPr lang="pt-BR" dirty="0"/>
              <a:t>Vou copiar no meu </a:t>
            </a:r>
            <a:r>
              <a:rPr lang="pt-BR" dirty="0" err="1"/>
              <a:t>pendrive</a:t>
            </a:r>
            <a:r>
              <a:rPr lang="pt-BR" dirty="0"/>
              <a:t> (irei passar recolhendo os arquivos)</a:t>
            </a:r>
          </a:p>
          <a:p>
            <a:pPr marL="0" indent="0">
              <a:buNone/>
            </a:pPr>
            <a:r>
              <a:rPr lang="pt-BR" dirty="0"/>
              <a:t>O </a:t>
            </a:r>
            <a:r>
              <a:rPr lang="pt-BR" dirty="0" err="1"/>
              <a:t>Pitch</a:t>
            </a:r>
            <a:r>
              <a:rPr lang="pt-BR" dirty="0"/>
              <a:t> será apresentado na sala.</a:t>
            </a:r>
          </a:p>
        </p:txBody>
      </p:sp>
    </p:spTree>
    <p:extLst>
      <p:ext uri="{BB962C8B-B14F-4D97-AF65-F5344CB8AC3E}">
        <p14:creationId xmlns:p14="http://schemas.microsoft.com/office/powerpoint/2010/main" val="3227683407"/>
      </p:ext>
    </p:extLst>
  </p:cSld>
  <p:clrMapOvr>
    <a:masterClrMapping/>
  </p:clrMapOvr>
</p:sld>
</file>

<file path=ppt/theme/theme1.xml><?xml version="1.0" encoding="utf-8"?>
<a:theme xmlns:a="http://schemas.openxmlformats.org/drawingml/2006/main" name="Berlim">
  <a:themeElements>
    <a:clrScheme name="Berlim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m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m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ReferenceId xmlns="49da63b8-38cf-4c9f-a1f9-dce1bce2dd64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1A2B45BB5C3C564EBD8B97EE4CCF45FE" ma:contentTypeVersion="5" ma:contentTypeDescription="Crie um novo documento." ma:contentTypeScope="" ma:versionID="8a08b7b6eb3f191c3fd8bb0451d9be71">
  <xsd:schema xmlns:xsd="http://www.w3.org/2001/XMLSchema" xmlns:xs="http://www.w3.org/2001/XMLSchema" xmlns:p="http://schemas.microsoft.com/office/2006/metadata/properties" xmlns:ns2="49da63b8-38cf-4c9f-a1f9-dce1bce2dd64" targetNamespace="http://schemas.microsoft.com/office/2006/metadata/properties" ma:root="true" ma:fieldsID="2876262702ad2936d07070ec231e7543" ns2:_="">
    <xsd:import namespace="49da63b8-38cf-4c9f-a1f9-dce1bce2dd64"/>
    <xsd:element name="properties">
      <xsd:complexType>
        <xsd:sequence>
          <xsd:element name="documentManagement">
            <xsd:complexType>
              <xsd:all>
                <xsd:element ref="ns2:ReferenceId" minOccurs="0"/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9da63b8-38cf-4c9f-a1f9-dce1bce2dd64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F18DB6D-9554-4AF2-A0C6-BF0B2D1A1BDF}">
  <ds:schemaRefs>
    <ds:schemaRef ds:uri="http://schemas.microsoft.com/office/2006/metadata/properties"/>
    <ds:schemaRef ds:uri="http://schemas.microsoft.com/office/infopath/2007/PartnerControls"/>
    <ds:schemaRef ds:uri="49da63b8-38cf-4c9f-a1f9-dce1bce2dd64"/>
  </ds:schemaRefs>
</ds:datastoreItem>
</file>

<file path=customXml/itemProps2.xml><?xml version="1.0" encoding="utf-8"?>
<ds:datastoreItem xmlns:ds="http://schemas.openxmlformats.org/officeDocument/2006/customXml" ds:itemID="{02057DC9-2E38-4FCB-AF98-CA83D9A0F59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16DD61B-C0AD-4016-BB06-983ECA7A592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9da63b8-38cf-4c9f-a1f9-dce1bce2dd6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TM04033917[[fn=Berlim]]</Template>
  <TotalTime>2</TotalTime>
  <Words>123</Words>
  <Application>Microsoft Office PowerPoint</Application>
  <PresentationFormat>Widescreen</PresentationFormat>
  <Paragraphs>23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6" baseType="lpstr">
      <vt:lpstr>Berlim</vt:lpstr>
      <vt:lpstr>Sangue Bom</vt:lpstr>
      <vt:lpstr>Explicação </vt:lpstr>
      <vt:lpstr>Qual é o logotipo do seu projeto</vt:lpstr>
      <vt:lpstr>Elabore uma apresentação sobre o seu projeto com imagens</vt:lpstr>
      <vt:lpstr>Faça um pitch do seu projeto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Título do seu TCC</dc:title>
  <dc:creator>Professores</dc:creator>
  <cp:lastModifiedBy>Professores</cp:lastModifiedBy>
  <cp:revision>157</cp:revision>
  <dcterms:created xsi:type="dcterms:W3CDTF">2024-09-04T00:28:45Z</dcterms:created>
  <dcterms:modified xsi:type="dcterms:W3CDTF">2024-09-13T01:27:26Z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0x0101001A2B45BB5C3C564EBD8B97EE4CCF45FE</vt:lpwstr>
  </property>
</Properties>
</file>