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3" d="100"/>
          <a:sy n="33" d="100"/>
        </p:scale>
        <p:origin x="1164" y="-4938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26/09/2024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who.int/publications/i/item/978924156539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47">
            <a:extLst>
              <a:ext uri="{FF2B5EF4-FFF2-40B4-BE49-F238E27FC236}">
                <a16:creationId xmlns=""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42013"/>
            <a:ext cx="13867200" cy="658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concentra-se nos Objetivos de Desenvolvimento Sustentável (ODS) relacionados à Saúde e Bem-Estar (ODS 3) e à Educação de Qualidade (ODS 4) da Agenda 2030, estabelecida pela Organização das Nações Unidas em 2015. O propósito principal é contribuir para uma compreensão mais aprofundada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dos termos presentes em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exames laboratoriais, visando, assim,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disponibilização de informações sobre saúde de forma mais acessível e compreensível. Ao facilitar o entendimento desses exames, buscamos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empoderar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os indivíduos a tomarem decisões informadas sobre sua saúde, promovendo uma cultura de bem-estar e conscientização. Essa abordagem integra aspectos educacionais e de saúde, reforçando a importância de um conhecimento que possa ser aplicado no dia a dia, beneficiando não apenas os indivíduos, mas a sociedade como um todo.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48">
            <a:extLst>
              <a:ext uri="{FF2B5EF4-FFF2-40B4-BE49-F238E27FC236}">
                <a16:creationId xmlns=""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7017033"/>
            <a:ext cx="13865225" cy="31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Trabalho de Conclusão de Curso (TCC) utilizará um método de pesquisa qualitativa, empregando técnicas de coleta de dados através de formulários online com questões simples e de fácil compreensão. Essa abordagem visa avaliar e melhorar a eficiência e o rendimento do site, garantindo uma melhor experiência para os usuários..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104" name="Text Box 162">
            <a:extLst>
              <a:ext uri="{FF2B5EF4-FFF2-40B4-BE49-F238E27FC236}">
                <a16:creationId xmlns=""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350919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=""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5961519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=""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9" y="20825619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=""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2" y="21293088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=""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799" y="27391519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=""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244" y="21905119"/>
            <a:ext cx="13737897" cy="143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site em questão possui uma interface intuitiva, com cores associadas à área da saúde, como vermelho, branco e verde. Seu design é planejado para ser de fácil acesso e interação, facilitando a compreensão de termos e conceitos relacionados aos exames de sangue. A proposta é atender especialmente às necessidades das classes menos favorecidas, promovendo a educação e o conhecimento sobre exames de sangue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interpretando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resultados obtidos</a:t>
            </a:r>
            <a:r>
              <a:rPr lang="pt-BR" sz="3200" dirty="0"/>
              <a:t>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Tela opções -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Demostra as opções que o usuário terá ao utilizar 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site que são: Consulta e Dicas.</a:t>
            </a:r>
          </a:p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Consulta: Calcula o valor de referência dos termos de um hemograma e apresenta seus respectivos resultados.</a:t>
            </a:r>
          </a:p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Dicas: Explica o significado de cada termo presente no hemograma, juntamente com dicas práticas para o dia a dia.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8" name="Text Box 156">
            <a:extLst>
              <a:ext uri="{FF2B5EF4-FFF2-40B4-BE49-F238E27FC236}">
                <a16:creationId xmlns=""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919" y="28140673"/>
            <a:ext cx="15173325" cy="1091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GIL, A C. Metodologia do Ensino Superior.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Organização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Mundial da Saúde (OMS).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(2016). Relatório sobre a saúde no mundo 2016: A mudança do enfoque em saúde e desenvolvimento. Disponível em: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https://www.who.int/publications/i/item/9789241565395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(Acesso em: 26 set. 2024).</a:t>
            </a:r>
          </a:p>
          <a:p>
            <a:pPr>
              <a:spcBef>
                <a:spcPct val="200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Silva, L. F. da, &amp; Almeida, J. C.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(2023). Educação digital e saúde: uma análise sobre o uso de plataformas online na disseminação de informações. Saúde em Debate. (Acesso em: 26 set. 2024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Freitas, F. M., &amp; Lemos, C. G.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(2020). A educação em saúde na era digital: potencialidades e desafios. Revista de Educação em Saúde, 8(2), 67-78.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Acesso em: 26 set. 2024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Leite, S. N., &amp; Oliveira, T. F.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(2022).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Literacia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em saúde: O papel das tecnologias da informação na formação de cidadãos conscientes. Revista Brasileira de Saúde Pública.</a:t>
            </a:r>
          </a:p>
          <a:p>
            <a:pPr>
              <a:spcBef>
                <a:spcPct val="20000"/>
              </a:spcBef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(Acesso em: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15 ago.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Martins, R. A., &amp; Oliveira, C. P. (2023).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da informação e saúde: desafios na promoção da saúde e bem-estar. Saúde e Sociedade.</a:t>
            </a:r>
          </a:p>
          <a:p>
            <a:pPr>
              <a:spcBef>
                <a:spcPct val="20000"/>
              </a:spcBef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09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set.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2024).</a:t>
            </a:r>
          </a:p>
          <a:p>
            <a:pPr>
              <a:spcBef>
                <a:spcPct val="20000"/>
              </a:spcBef>
            </a:pPr>
            <a:endParaRPr lang="pt-BR" altLang="pt-BR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=""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="" xmlns:a16="http://schemas.microsoft.com/office/drawing/2014/main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="" xmlns:a16="http://schemas.microsoft.com/office/drawing/2014/main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2" y="22432948"/>
            <a:ext cx="15173325" cy="4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buscou desenvolver uma ferramenta digital para facilitar a compreensão de exames de sangue. O site criado oferece ao usuário a capacidade de entender melhor seus exames e esclarecer dúvidas específicas por meio de um campo de busca. A plataforma mostrou-se eficaz em educar empoderar os usuários para que compreendam e cuidem melhor de sua saúde, contribuindo para uma sociedade mais informada e saudável. A proposta também sugere futuras melhorias, como a ampliação dos tipos de exames atendidos e a integração com tecnologias avançadas.</a:t>
            </a:r>
          </a:p>
        </p:txBody>
      </p:sp>
      <p:sp>
        <p:nvSpPr>
          <p:cNvPr id="15" name="Text Box 146">
            <a:extLst>
              <a:ext uri="{FF2B5EF4-FFF2-40B4-BE49-F238E27FC236}">
                <a16:creationId xmlns="" xmlns:a16="http://schemas.microsoft.com/office/drawing/2014/main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032007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pt-BR" sz="6600" b="1" u="sng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Sangue bom </a:t>
            </a:r>
            <a:endParaRPr lang="pt-BR" sz="6600" b="1" u="sng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Autores: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BARBOZA, Leonardo M., FILHO,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Nicolly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O.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Orientador(a): Prof. Maria Lucia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Azevedo</a:t>
            </a:r>
            <a:endParaRPr lang="en-US" alt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Palavras-Chave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3200" dirty="0" smtClean="0"/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Sangue, Saúde, Exame, Doença, Assistência </a:t>
            </a:r>
          </a:p>
          <a:p>
            <a:pPr>
              <a:buNone/>
            </a:pP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74" y="31118180"/>
            <a:ext cx="13610571" cy="65668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6662" y="10789418"/>
            <a:ext cx="14430012" cy="7200049"/>
          </a:xfrm>
          <a:prstGeom prst="rect">
            <a:avLst/>
          </a:prstGeom>
        </p:spPr>
      </p:pic>
      <p:sp>
        <p:nvSpPr>
          <p:cNvPr id="29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8468629"/>
            <a:ext cx="13865225" cy="67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Tela Consulta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6F1EF0BAA240BBD5C39D07F53498" ma:contentTypeVersion="3" ma:contentTypeDescription="Create a new document." ma:contentTypeScope="" ma:versionID="b765f8574e1f04951425c10af8f50b4c">
  <xsd:schema xmlns:xsd="http://www.w3.org/2001/XMLSchema" xmlns:xs="http://www.w3.org/2001/XMLSchema" xmlns:p="http://schemas.microsoft.com/office/2006/metadata/properties" xmlns:ns2="773aa65c-9b38-4100-bd9f-44dc84a9fd4e" targetNamespace="http://schemas.microsoft.com/office/2006/metadata/properties" ma:root="true" ma:fieldsID="54ca9e5445463d29c2220e675e59d557" ns2:_="">
    <xsd:import namespace="773aa65c-9b38-4100-bd9f-44dc84a9fd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aa65c-9b38-4100-bd9f-44dc84a9fd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86DF1C-5C53-41C8-B484-3AB304133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3aa65c-9b38-4100-bd9f-44dc84a9f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1074</TotalTime>
  <Words>701</Words>
  <Application>Microsoft Office PowerPoint</Application>
  <PresentationFormat>Personalizar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Arial Black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Aluno</cp:lastModifiedBy>
  <cp:revision>131</cp:revision>
  <cp:lastPrinted>2000-08-03T00:31:24Z</cp:lastPrinted>
  <dcterms:created xsi:type="dcterms:W3CDTF">2011-06-13T14:41:11Z</dcterms:created>
  <dcterms:modified xsi:type="dcterms:W3CDTF">2024-09-27T00:53:16Z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0x010100BF2C6F1EF0BAA240BBD5C39D07F53498</vt:lpwstr>
  </property>
</Properties>
</file>