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F18CB-878F-71AA-5B42-6A29ED3FE15B}" v="1176" dt="2024-09-13T01:12:05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94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7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208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278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68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54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9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55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26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28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7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82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26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7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49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7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B93F8-A03E-40F2-AB0A-EAC063C24DF1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749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C34mC3NdH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Sangue Bom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Leonardo Barboza e </a:t>
            </a:r>
            <a:r>
              <a:rPr lang="pt-BR" dirty="0" err="1"/>
              <a:t>Nicoly</a:t>
            </a:r>
            <a:r>
              <a:rPr lang="pt-BR" dirty="0"/>
              <a:t> Oliveira</a:t>
            </a:r>
          </a:p>
        </p:txBody>
      </p:sp>
    </p:spTree>
    <p:extLst>
      <p:ext uri="{BB962C8B-B14F-4D97-AF65-F5344CB8AC3E}">
        <p14:creationId xmlns:p14="http://schemas.microsoft.com/office/powerpoint/2010/main" val="6035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dirty="0"/>
              <a:t>O que é? 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Um site idealizado com o intuito de proporcionar clareza sobre os termos presentes em um hemograma, por meio de consultas e dicas informativas.</a:t>
            </a:r>
            <a:endParaRPr lang="pt-BR" dirty="0"/>
          </a:p>
          <a:p>
            <a:r>
              <a:rPr lang="pt-BR" dirty="0"/>
              <a:t>Como funciona?</a:t>
            </a:r>
          </a:p>
          <a:p>
            <a:pPr marL="0" indent="0">
              <a:buNone/>
            </a:pPr>
            <a:r>
              <a:rPr lang="pt-BR" dirty="0"/>
              <a:t>A partir dos campos de texto preenchidos pelo usuário, a coleta proporcionará resultados como: Valor e explicação de cada termo laboratorial.</a:t>
            </a:r>
          </a:p>
          <a:p>
            <a:r>
              <a:rPr lang="pt-BR" dirty="0"/>
              <a:t>Porque ele é importante?</a:t>
            </a:r>
          </a:p>
          <a:p>
            <a:pPr marL="0" indent="0">
              <a:buNone/>
            </a:pPr>
            <a:r>
              <a:rPr lang="pt-BR" dirty="0"/>
              <a:t>O site busca auxiliar pessoas com pouco entendimento sobre o conteúdo presente em um hemograma, proporcionando uma clareza sobre termos da saúde.</a:t>
            </a:r>
          </a:p>
          <a:p>
            <a:pPr marL="342900" indent="-342900"/>
            <a:r>
              <a:rPr lang="pt-BR" dirty="0"/>
              <a:t>Quais as linguagens utilizadas?</a:t>
            </a:r>
          </a:p>
          <a:p>
            <a:pPr marL="0" indent="0">
              <a:buNone/>
            </a:pPr>
            <a:r>
              <a:rPr lang="pt-BR" dirty="0"/>
              <a:t>HTML, CSS, JAVASCRIPT, SQL, PHP</a:t>
            </a:r>
            <a:endParaRPr lang="pt-BR" dirty="0" err="1"/>
          </a:p>
          <a:p>
            <a:r>
              <a:rPr lang="pt-BR" dirty="0"/>
              <a:t>Será site ou app ou os dois </a:t>
            </a:r>
          </a:p>
          <a:p>
            <a:pPr marL="0" indent="0">
              <a:buNone/>
            </a:pPr>
            <a:r>
              <a:rPr lang="pt-BR" dirty="0"/>
              <a:t>Site</a:t>
            </a:r>
          </a:p>
          <a:p>
            <a:r>
              <a:rPr lang="pt-BR" dirty="0"/>
              <a:t>Já pensou no banco de dados?</a:t>
            </a:r>
          </a:p>
          <a:p>
            <a:pPr marL="0" indent="0">
              <a:buNone/>
            </a:pPr>
            <a:r>
              <a:rPr lang="pt-BR" dirty="0"/>
              <a:t>Sim, já pensamos e estamos elaborando o desenvolvimento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9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</a:t>
            </a:r>
            <a:r>
              <a:rPr lang="pt-BR" dirty="0" smtClean="0"/>
              <a:t>ogotipo </a:t>
            </a:r>
            <a:r>
              <a:rPr lang="pt-BR" dirty="0"/>
              <a:t>do </a:t>
            </a:r>
            <a:r>
              <a:rPr lang="pt-BR" dirty="0" smtClean="0"/>
              <a:t>projeto</a:t>
            </a:r>
            <a:endParaRPr lang="pt-BR" dirty="0"/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="" xmlns:a16="http://schemas.microsoft.com/office/drawing/2014/main" id="{B1AFC035-E337-3EE5-6BC5-8F1875D9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74" y="2331712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presentação do projeto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96036" y="3354309"/>
            <a:ext cx="369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Demostra as opções que o usuário terá ao utilizar o site.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56155" y="4650353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669144" y="2492176"/>
            <a:ext cx="15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Iniciar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741247" y="2490534"/>
            <a:ext cx="100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66486" y="3354309"/>
            <a:ext cx="3699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inicial tem como principal objetivo introduzir o usuário ao primeiro acesso.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31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presentação do projeto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775717" y="3265308"/>
            <a:ext cx="3699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Mostra ao usuário dicas sobre saúde e os significados dos termos presentes no hemograma.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56155" y="4650353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409371" y="2580296"/>
            <a:ext cx="15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Consulta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120927" y="2580296"/>
            <a:ext cx="100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Dicas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14532" y="3265308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Possibilita o usuário realizar a consulta dos dados do hemograma, apresentando seus respectivos valores.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5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Faça um </a:t>
            </a:r>
            <a:r>
              <a:rPr lang="pt-BR" dirty="0" err="1"/>
              <a:t>pitch</a:t>
            </a:r>
            <a:r>
              <a:rPr lang="pt-BR" dirty="0"/>
              <a:t> do seu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Pitch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Elabore um vídeo de no máximo 3 a 5 minutos sobre o seu projeto.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Veja o que é um </a:t>
            </a:r>
            <a:r>
              <a:rPr lang="pt-BR" dirty="0" err="1"/>
              <a:t>Pitch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https://www.youtube.com/watch?v=JC34mC3NdHs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Como fazer um </a:t>
            </a:r>
            <a:r>
              <a:rPr lang="pt-BR" dirty="0" err="1"/>
              <a:t>pitch</a:t>
            </a:r>
            <a:r>
              <a:rPr lang="pt-BR" dirty="0"/>
              <a:t> na prática.</a:t>
            </a:r>
          </a:p>
          <a:p>
            <a:pPr marL="0" indent="0">
              <a:buNone/>
            </a:pPr>
            <a:r>
              <a:rPr lang="pt-BR" dirty="0"/>
              <a:t>Prazo de entrega: 17/09</a:t>
            </a:r>
          </a:p>
          <a:p>
            <a:pPr marL="0" indent="0">
              <a:buNone/>
            </a:pPr>
            <a:r>
              <a:rPr lang="pt-BR" dirty="0"/>
              <a:t>Vou copiar no meu </a:t>
            </a:r>
            <a:r>
              <a:rPr lang="pt-BR" dirty="0" err="1"/>
              <a:t>pendrive</a:t>
            </a:r>
            <a:r>
              <a:rPr lang="pt-BR" dirty="0"/>
              <a:t> (irei passar recolhendo os arquivos)</a:t>
            </a:r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Pitch</a:t>
            </a:r>
            <a:r>
              <a:rPr lang="pt-BR" dirty="0"/>
              <a:t> será apresentado na sala.</a:t>
            </a:r>
          </a:p>
        </p:txBody>
      </p:sp>
    </p:spTree>
    <p:extLst>
      <p:ext uri="{BB962C8B-B14F-4D97-AF65-F5344CB8AC3E}">
        <p14:creationId xmlns:p14="http://schemas.microsoft.com/office/powerpoint/2010/main" val="32276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2B45BB5C3C564EBD8B97EE4CCF45FE" ma:contentTypeVersion="5" ma:contentTypeDescription="Crie um novo documento." ma:contentTypeScope="" ma:versionID="8a08b7b6eb3f191c3fd8bb0451d9be71">
  <xsd:schema xmlns:xsd="http://www.w3.org/2001/XMLSchema" xmlns:xs="http://www.w3.org/2001/XMLSchema" xmlns:p="http://schemas.microsoft.com/office/2006/metadata/properties" xmlns:ns2="49da63b8-38cf-4c9f-a1f9-dce1bce2dd64" targetNamespace="http://schemas.microsoft.com/office/2006/metadata/properties" ma:root="true" ma:fieldsID="2876262702ad2936d07070ec231e7543" ns2:_="">
    <xsd:import namespace="49da63b8-38cf-4c9f-a1f9-dce1bce2dd6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a63b8-38cf-4c9f-a1f9-dce1bce2dd6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9da63b8-38cf-4c9f-a1f9-dce1bce2dd6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6DD61B-C0AD-4016-BB06-983ECA7A59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da63b8-38cf-4c9f-a1f9-dce1bce2d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18DB6D-9554-4AF2-A0C6-BF0B2D1A1BDF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9da63b8-38cf-4c9f-a1f9-dce1bce2dd6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057DC9-2E38-4FCB-AF98-CA83D9A0F5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113</TotalTime>
  <Words>215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Berlim</vt:lpstr>
      <vt:lpstr>Sangue Bom</vt:lpstr>
      <vt:lpstr>Explicação </vt:lpstr>
      <vt:lpstr>Logotipo do projeto</vt:lpstr>
      <vt:lpstr>Apresentação do projeto</vt:lpstr>
      <vt:lpstr>Apresentação do projeto </vt:lpstr>
      <vt:lpstr>Faça um pitch do seu projeto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seu TCC</dc:title>
  <dc:creator>Professores</dc:creator>
  <cp:lastModifiedBy>Aluno</cp:lastModifiedBy>
  <cp:revision>167</cp:revision>
  <dcterms:created xsi:type="dcterms:W3CDTF">2024-09-04T00:28:45Z</dcterms:created>
  <dcterms:modified xsi:type="dcterms:W3CDTF">2024-09-27T01:04:34Z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0x0101001A2B45BB5C3C564EBD8B97EE4CCF45FE</vt:lpwstr>
  </property>
</Properties>
</file>