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0000"/>
    <a:srgbClr val="C40000"/>
    <a:srgbClr val="AC0000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0448B4-6834-4878-B2B3-472D31C63C2B}" v="22" dt="2021-09-24T01:21:30.4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E878CAE-61F2-4360-AE29-D5AD22A196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1655762"/>
          </a:xfrm>
        </p:spPr>
        <p:txBody>
          <a:bodyPr anchor="b"/>
          <a:lstStyle>
            <a:lvl1pPr algn="ctr">
              <a:defRPr sz="6000" b="1" i="0" baseline="0">
                <a:latin typeface="Arial" panose="020B0604020202020204" pitchFamily="34" charset="0"/>
              </a:defRPr>
            </a:lvl1pPr>
          </a:lstStyle>
          <a:p>
            <a:r>
              <a:rPr lang="pt-BR" dirty="0"/>
              <a:t>Título do Trabalho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41BF5C0-688D-435F-BD83-3EF6B416FD8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 i="0" baseline="0"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Nomes do Alunos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xmlns="" id="{69A5AA10-BB44-48A4-A565-3FFF2C37BA72}"/>
              </a:ext>
            </a:extLst>
          </p:cNvPr>
          <p:cNvCxnSpPr/>
          <p:nvPr userDrawn="1"/>
        </p:nvCxnSpPr>
        <p:spPr>
          <a:xfrm>
            <a:off x="3979816" y="6664325"/>
            <a:ext cx="4284000" cy="0"/>
          </a:xfrm>
          <a:prstGeom prst="line">
            <a:avLst/>
          </a:prstGeom>
          <a:ln w="76200">
            <a:solidFill>
              <a:srgbClr val="9E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1CA00CED-9378-0397-AED6-691853822E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15" y="13"/>
            <a:ext cx="5760085" cy="6127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839B1C6B-8214-1955-2683-51F2778EED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26" b="52203"/>
          <a:stretch/>
        </p:blipFill>
        <p:spPr>
          <a:xfrm>
            <a:off x="1" y="5563"/>
            <a:ext cx="9478851" cy="6072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B292C967-D211-48BF-A7AD-B4034F5A2E7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6" y="115935"/>
            <a:ext cx="1264524" cy="7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3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AC845FD-4439-486E-A4C4-4AD2F2561C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83140"/>
            <a:ext cx="10515600" cy="1325563"/>
          </a:xfrm>
        </p:spPr>
        <p:txBody>
          <a:bodyPr/>
          <a:lstStyle>
            <a:lvl1pPr>
              <a:defRPr b="1" i="0" baseline="0">
                <a:latin typeface="Arial" panose="020B0604020202020204" pitchFamily="34" charset="0"/>
              </a:defRPr>
            </a:lvl1pPr>
          </a:lstStyle>
          <a:p>
            <a:r>
              <a:rPr lang="pt-BR" dirty="0"/>
              <a:t>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F8C3F3E-A3C7-4178-AE00-A9883D8AB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33749"/>
            <a:ext cx="10515600" cy="3943214"/>
          </a:xfrm>
        </p:spPr>
        <p:txBody>
          <a:bodyPr>
            <a:normAutofit/>
          </a:bodyPr>
          <a:lstStyle>
            <a:lvl1pPr>
              <a:defRPr sz="2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Conteúdo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xmlns="" id="{DC097C9D-60CD-43A3-8D7F-CF508C6B4720}"/>
              </a:ext>
            </a:extLst>
          </p:cNvPr>
          <p:cNvCxnSpPr/>
          <p:nvPr userDrawn="1"/>
        </p:nvCxnSpPr>
        <p:spPr>
          <a:xfrm>
            <a:off x="3979816" y="6721475"/>
            <a:ext cx="4284000" cy="0"/>
          </a:xfrm>
          <a:prstGeom prst="line">
            <a:avLst/>
          </a:prstGeom>
          <a:ln w="76200">
            <a:solidFill>
              <a:srgbClr val="9E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99ACEE58-CCBA-DEDC-4EC5-273F6A4D75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15" y="13"/>
            <a:ext cx="5760085" cy="6127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76675D83-9384-939D-17C0-5E1D1529DB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26" b="52203"/>
          <a:stretch/>
        </p:blipFill>
        <p:spPr>
          <a:xfrm>
            <a:off x="1" y="5563"/>
            <a:ext cx="9478851" cy="6072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20842DE4-3AA9-7BAC-0A62-13ECE659B99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6" y="115935"/>
            <a:ext cx="1264524" cy="7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9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F8C3F3E-A3C7-4178-AE00-A9883D8AB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90104"/>
            <a:ext cx="10515600" cy="4986859"/>
          </a:xfrm>
        </p:spPr>
        <p:txBody>
          <a:bodyPr>
            <a:normAutofit/>
          </a:bodyPr>
          <a:lstStyle>
            <a:lvl1pPr>
              <a:defRPr sz="2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Conteúdo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xmlns="" id="{DC097C9D-60CD-43A3-8D7F-CF508C6B4720}"/>
              </a:ext>
            </a:extLst>
          </p:cNvPr>
          <p:cNvCxnSpPr/>
          <p:nvPr userDrawn="1"/>
        </p:nvCxnSpPr>
        <p:spPr>
          <a:xfrm>
            <a:off x="3979816" y="6721475"/>
            <a:ext cx="4284000" cy="0"/>
          </a:xfrm>
          <a:prstGeom prst="line">
            <a:avLst/>
          </a:prstGeom>
          <a:ln w="76200">
            <a:solidFill>
              <a:srgbClr val="9E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C99E8049-D871-CC68-771B-4721524F41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15" y="13"/>
            <a:ext cx="5760085" cy="6127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A8503476-C33A-45EF-E1E4-482D1659AB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26" b="52203"/>
          <a:stretch/>
        </p:blipFill>
        <p:spPr>
          <a:xfrm>
            <a:off x="1" y="5563"/>
            <a:ext cx="9478851" cy="6072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D5CA0C05-EA7E-E96D-67B6-DE1B379D584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6" y="115935"/>
            <a:ext cx="1264524" cy="7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E8E84DCC-9E09-444F-81D0-317CBD2F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279D3050-6357-4EAA-B073-062426166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BDDABCAA-0954-4151-B6E3-DF49F932E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7EBB5-7B0D-416E-9D1E-61C78F03A61E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80FEF88-8083-4362-AE08-08C8BB606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DB21495F-89DB-47DD-ADA8-370A069A0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2A34B-636B-43AD-82CE-3B3389B9FE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7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915996F-9F58-4BE5-B2F4-B0318506A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37EC91BE-1DC6-4F95-96A0-B59188A535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0531011" y="1"/>
            <a:ext cx="1660989" cy="585626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453154" y="666251"/>
            <a:ext cx="1011504" cy="294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xmlns="" id="{1EAF7CA0-DF5A-F4CC-ADD4-32C1658851BC}"/>
              </a:ext>
            </a:extLst>
          </p:cNvPr>
          <p:cNvGrpSpPr/>
          <p:nvPr/>
        </p:nvGrpSpPr>
        <p:grpSpPr>
          <a:xfrm>
            <a:off x="-1" y="-128008"/>
            <a:ext cx="12192000" cy="941711"/>
            <a:chOff x="-1" y="-128008"/>
            <a:chExt cx="12192000" cy="94171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xmlns="" id="{E565D3FB-214A-7A1A-F7D3-EE4BF5000FD7}"/>
                </a:ext>
              </a:extLst>
            </p:cNvPr>
            <p:cNvGrpSpPr/>
            <p:nvPr/>
          </p:nvGrpSpPr>
          <p:grpSpPr>
            <a:xfrm>
              <a:off x="-1" y="-1790"/>
              <a:ext cx="12192000" cy="629377"/>
              <a:chOff x="-1" y="-1790"/>
              <a:chExt cx="12192000" cy="629377"/>
            </a:xfrm>
          </p:grpSpPr>
          <p:sp>
            <p:nvSpPr>
              <p:cNvPr id="7" name="CaixaDeTexto 6"/>
              <p:cNvSpPr txBox="1"/>
              <p:nvPr/>
            </p:nvSpPr>
            <p:spPr>
              <a:xfrm>
                <a:off x="-1" y="-1790"/>
                <a:ext cx="12192000" cy="629377"/>
              </a:xfrm>
              <a:prstGeom prst="rect">
                <a:avLst/>
              </a:prstGeom>
              <a:solidFill>
                <a:srgbClr val="B000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pt-BR" dirty="0"/>
              </a:p>
            </p:txBody>
          </p:sp>
          <p:pic>
            <p:nvPicPr>
              <p:cNvPr id="9" name="Espaço Reservado para Conteúdo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67043" y="43752"/>
                <a:ext cx="2324839" cy="498123"/>
              </a:xfrm>
              <a:prstGeom prst="rect">
                <a:avLst/>
              </a:prstGeom>
            </p:spPr>
          </p:pic>
        </p:grpSp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44" y="-128008"/>
              <a:ext cx="941711" cy="9417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131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D2DFACC-B1AA-48F5-A184-B1C89A1C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0531011" y="1"/>
            <a:ext cx="1660989" cy="585626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453154" y="666251"/>
            <a:ext cx="1011504" cy="294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xmlns="" id="{D0DE9035-4A85-A4B8-E257-4569F0E2FC48}"/>
              </a:ext>
            </a:extLst>
          </p:cNvPr>
          <p:cNvGrpSpPr/>
          <p:nvPr/>
        </p:nvGrpSpPr>
        <p:grpSpPr>
          <a:xfrm>
            <a:off x="-1" y="-128008"/>
            <a:ext cx="12192000" cy="941711"/>
            <a:chOff x="-1" y="-128008"/>
            <a:chExt cx="12192000" cy="94171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xmlns="" id="{5A2E19CE-216F-EB78-CBE4-5452853738FA}"/>
                </a:ext>
              </a:extLst>
            </p:cNvPr>
            <p:cNvGrpSpPr/>
            <p:nvPr/>
          </p:nvGrpSpPr>
          <p:grpSpPr>
            <a:xfrm>
              <a:off x="-1" y="-1790"/>
              <a:ext cx="12192000" cy="629377"/>
              <a:chOff x="-1" y="-1790"/>
              <a:chExt cx="12192000" cy="629377"/>
            </a:xfrm>
          </p:grpSpPr>
          <p:sp>
            <p:nvSpPr>
              <p:cNvPr id="6" name="CaixaDeTexto 5"/>
              <p:cNvSpPr txBox="1"/>
              <p:nvPr/>
            </p:nvSpPr>
            <p:spPr>
              <a:xfrm>
                <a:off x="-1" y="-1790"/>
                <a:ext cx="12192000" cy="629377"/>
              </a:xfrm>
              <a:prstGeom prst="rect">
                <a:avLst/>
              </a:prstGeom>
              <a:solidFill>
                <a:srgbClr val="B000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pt-BR" dirty="0"/>
              </a:p>
            </p:txBody>
          </p:sp>
          <p:pic>
            <p:nvPicPr>
              <p:cNvPr id="9" name="Espaço Reservado para Conteúdo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30855" y="43752"/>
                <a:ext cx="2324839" cy="498123"/>
              </a:xfrm>
              <a:prstGeom prst="rect">
                <a:avLst/>
              </a:prstGeom>
            </p:spPr>
          </p:pic>
        </p:grpSp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44" y="-128008"/>
              <a:ext cx="941711" cy="9417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04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xmlns="" id="{126300A2-E317-4D6E-BCDB-0030F5A37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0531011" y="1"/>
            <a:ext cx="1660989" cy="585626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6" name="Espaço Reservado para Conteúdo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855" y="43752"/>
            <a:ext cx="2324839" cy="49812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0531011" y="1"/>
            <a:ext cx="1660989" cy="585626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53154" y="666251"/>
            <a:ext cx="1011504" cy="294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xmlns="" id="{AD0E1901-696F-8995-E73D-5599BF794CA2}"/>
              </a:ext>
            </a:extLst>
          </p:cNvPr>
          <p:cNvGrpSpPr/>
          <p:nvPr/>
        </p:nvGrpSpPr>
        <p:grpSpPr>
          <a:xfrm>
            <a:off x="-1" y="-128008"/>
            <a:ext cx="12192000" cy="941711"/>
            <a:chOff x="-1" y="-128008"/>
            <a:chExt cx="12192000" cy="941711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xmlns="" id="{7B49CCCE-6A0D-C40E-8EB4-8E94503C1A5D}"/>
                </a:ext>
              </a:extLst>
            </p:cNvPr>
            <p:cNvGrpSpPr/>
            <p:nvPr/>
          </p:nvGrpSpPr>
          <p:grpSpPr>
            <a:xfrm>
              <a:off x="-1" y="-1790"/>
              <a:ext cx="12192000" cy="629377"/>
              <a:chOff x="-1" y="-1790"/>
              <a:chExt cx="12192000" cy="629377"/>
            </a:xfrm>
          </p:grpSpPr>
          <p:sp>
            <p:nvSpPr>
              <p:cNvPr id="5" name="CaixaDeTexto 4"/>
              <p:cNvSpPr txBox="1"/>
              <p:nvPr/>
            </p:nvSpPr>
            <p:spPr>
              <a:xfrm>
                <a:off x="-1" y="-1790"/>
                <a:ext cx="12192000" cy="629377"/>
              </a:xfrm>
              <a:prstGeom prst="rect">
                <a:avLst/>
              </a:prstGeom>
              <a:solidFill>
                <a:srgbClr val="B000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pt-BR" dirty="0"/>
              </a:p>
            </p:txBody>
          </p:sp>
          <p:pic>
            <p:nvPicPr>
              <p:cNvPr id="8" name="Espaço Reservado para Conteúdo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30855" y="43752"/>
                <a:ext cx="2324839" cy="498123"/>
              </a:xfrm>
              <a:prstGeom prst="rect">
                <a:avLst/>
              </a:prstGeom>
            </p:spPr>
          </p:pic>
        </p:grp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44" y="-128008"/>
              <a:ext cx="941711" cy="9417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13093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Paula Vilani da Silva Addad</dc:creator>
  <cp:lastModifiedBy>Aluno</cp:lastModifiedBy>
  <cp:revision>10</cp:revision>
  <dcterms:created xsi:type="dcterms:W3CDTF">2021-09-23T12:13:17Z</dcterms:created>
  <dcterms:modified xsi:type="dcterms:W3CDTF">2024-09-11T01:11:08Z</dcterms:modified>
</cp:coreProperties>
</file>