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C40000"/>
    <a:srgbClr val="A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48B4-6834-4878-B2B3-472D31C63C2B}" v="22" dt="2021-09-24T01:21:3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E878CAE-61F2-4360-AE29-D5AD22A19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655762"/>
          </a:xfrm>
        </p:spPr>
        <p:txBody>
          <a:bodyPr anchor="b"/>
          <a:lstStyle>
            <a:lvl1pPr algn="ctr">
              <a:defRPr sz="6000"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 do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41BF5C0-688D-435F-BD83-3EF6B416FD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 baseline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Nomes do Alunos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9A5AA10-BB44-48A4-A565-3FFF2C37BA72}"/>
              </a:ext>
            </a:extLst>
          </p:cNvPr>
          <p:cNvCxnSpPr/>
          <p:nvPr userDrawn="1"/>
        </p:nvCxnSpPr>
        <p:spPr>
          <a:xfrm>
            <a:off x="3979816" y="666432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CA00CED-9378-0397-AED6-69185382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839B1C6B-8214-1955-2683-51F2778EE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B292C967-D211-48BF-A7AD-B4034F5A2E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C845FD-4439-486E-A4C4-4AD2F2561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83140"/>
            <a:ext cx="10515600" cy="1325563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33749"/>
            <a:ext cx="10515600" cy="394321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99ACEE58-CCBA-DEDC-4EC5-273F6A4D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6675D83-9384-939D-17C0-5E1D1529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20842DE4-3AA9-7BAC-0A62-13ECE659B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90104"/>
            <a:ext cx="10515600" cy="498685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C99E8049-D871-CC68-771B-4721524F4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8503476-C33A-45EF-E1E4-482D1659A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5CA0C05-EA7E-E96D-67B6-DE1B379D5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8E84DCC-9E09-444F-81D0-317CBD2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79D3050-6357-4EAA-B073-06242616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DDABCAA-0954-4151-B6E3-DF49F932E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BB5-7B0D-416E-9D1E-61C78F03A61E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80FEF88-8083-4362-AE08-08C8BB6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B21495F-89DB-47DD-ADA8-370A069A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A34B-636B-43AD-82CE-3B3389B9F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15996F-9F58-4BE5-B2F4-B0318506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u="sng" dirty="0" smtClean="0"/>
              <a:t>Sangue Bom</a:t>
            </a:r>
            <a:endParaRPr lang="pt-BR" u="sng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7EC91BE-1DC6-4F95-96A0-B59188A53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Nicoly</a:t>
            </a:r>
            <a:r>
              <a:rPr lang="pt-BR" dirty="0" smtClean="0"/>
              <a:t> Oliveira e Leonardo Barboza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1EAF7CA0-DF5A-F4CC-ADD4-32C1658851BC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E565D3FB-214A-7A1A-F7D3-EE4BF5000FD7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7043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A</a:t>
            </a:r>
            <a:r>
              <a:rPr lang="pt-BR" dirty="0" smtClean="0"/>
              <a:t> ideia do projeto surgiu </a:t>
            </a:r>
            <a:r>
              <a:rPr lang="pt-BR" dirty="0" smtClean="0"/>
              <a:t>a partir </a:t>
            </a:r>
            <a:r>
              <a:rPr lang="pt-BR" dirty="0"/>
              <a:t>d</a:t>
            </a:r>
            <a:r>
              <a:rPr lang="pt-BR" dirty="0" smtClean="0"/>
              <a:t>e uma situaçã</a:t>
            </a:r>
            <a:r>
              <a:rPr lang="pt-BR" dirty="0" smtClean="0"/>
              <a:t>o vivida por uma colega, que ao realizar um hemograma não compreendeu todas as informações ali presente, como os termos e valores.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/>
              <a:t>O projeto tem por finalidade sanar com </a:t>
            </a:r>
            <a:r>
              <a:rPr lang="pt-BR" dirty="0" smtClean="0"/>
              <a:t>clareza e </a:t>
            </a:r>
            <a:r>
              <a:rPr lang="pt-BR" dirty="0"/>
              <a:t>de forma </a:t>
            </a:r>
            <a:r>
              <a:rPr lang="pt-BR" dirty="0" smtClean="0"/>
              <a:t>intuitiva</a:t>
            </a:r>
            <a:r>
              <a:rPr lang="pt-BR" dirty="0"/>
              <a:t>, duvidas acerca de termos e valores obtidos no exame hemograma.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D0DE9035-4A85-A4B8-E257-4569F0E2FC48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5A2E19CE-216F-EB78-CBE4-5452853738FA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="" xmlns:a16="http://schemas.microsoft.com/office/drawing/2014/main" id="{126300A2-E317-4D6E-BCDB-0030F5A37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821"/>
            <a:ext cx="10515600" cy="5806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4800" b="1" dirty="0" smtClean="0"/>
              <a:t>Justificativa</a:t>
            </a:r>
            <a:endParaRPr lang="pt-BR" sz="4400" b="1" dirty="0" smtClean="0"/>
          </a:p>
          <a:p>
            <a:pPr marL="0" indent="0">
              <a:buNone/>
            </a:pPr>
            <a:endParaRPr lang="pt-BR" sz="4400" b="1" dirty="0"/>
          </a:p>
          <a:p>
            <a:pPr marL="0" indent="0">
              <a:buNone/>
            </a:pPr>
            <a:endParaRPr lang="pt-BR" sz="4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58906" y="2184671"/>
            <a:ext cx="1117352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Importância dos exames hemogramas na saúde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Dificuldades comuns na interpretação dos resultados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Necessidade de um recurso acessível para esclarecimento de dúvidas </a:t>
            </a:r>
          </a:p>
        </p:txBody>
      </p:sp>
    </p:spTree>
    <p:extLst>
      <p:ext uri="{BB962C8B-B14F-4D97-AF65-F5344CB8AC3E}">
        <p14:creationId xmlns:p14="http://schemas.microsoft.com/office/powerpoint/2010/main" val="10813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 smtClean="0"/>
              <a:t>Objetivos do Projeto	</a:t>
            </a:r>
          </a:p>
          <a:p>
            <a:pPr marL="0" indent="0">
              <a:buNone/>
            </a:pPr>
            <a:endParaRPr lang="pt-BR" sz="4400" b="1" dirty="0" smtClean="0"/>
          </a:p>
          <a:p>
            <a:r>
              <a:rPr lang="pt-BR" dirty="0" smtClean="0"/>
              <a:t>Criar </a:t>
            </a:r>
            <a:r>
              <a:rPr lang="pt-BR" dirty="0"/>
              <a:t>um site que calcula e explica resultados de </a:t>
            </a:r>
            <a:r>
              <a:rPr lang="pt-BR" dirty="0" smtClean="0"/>
              <a:t>hemogramas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Oferecer </a:t>
            </a:r>
            <a:r>
              <a:rPr lang="pt-BR" dirty="0"/>
              <a:t>informações claras e </a:t>
            </a:r>
            <a:r>
              <a:rPr lang="pt-BR" dirty="0" smtClean="0"/>
              <a:t>acessíveis</a:t>
            </a:r>
          </a:p>
          <a:p>
            <a:endParaRPr lang="pt-BR" dirty="0"/>
          </a:p>
          <a:p>
            <a:r>
              <a:rPr lang="pt-BR" dirty="0"/>
              <a:t>Promover a educação em </a:t>
            </a:r>
            <a:r>
              <a:rPr lang="pt-BR" dirty="0" smtClean="0"/>
              <a:t>saúde de forma gratuita</a:t>
            </a:r>
            <a:endParaRPr lang="pt-BR" dirty="0"/>
          </a:p>
          <a:p>
            <a:pPr marL="0" indent="0">
              <a:buNone/>
            </a:pPr>
            <a:endParaRPr lang="pt-BR" sz="4400" b="1" dirty="0"/>
          </a:p>
          <a:p>
            <a:pPr marL="0" indent="0">
              <a:buNone/>
            </a:pP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1186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/>
              <a:t>Design e </a:t>
            </a:r>
            <a:r>
              <a:rPr lang="pt-BR" sz="4400" b="1" dirty="0" smtClean="0"/>
              <a:t>Usabilidade</a:t>
            </a:r>
          </a:p>
          <a:p>
            <a:pPr marL="0" indent="0">
              <a:buNone/>
            </a:pPr>
            <a:endParaRPr lang="pt-BR" sz="4400" b="1" dirty="0"/>
          </a:p>
          <a:p>
            <a:r>
              <a:rPr lang="pt-BR" dirty="0"/>
              <a:t>Layout intuitivo e </a:t>
            </a:r>
            <a:r>
              <a:rPr lang="pt-BR" dirty="0" smtClean="0"/>
              <a:t>responsivo.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Proporciona um caminho fácil ao destino.</a:t>
            </a:r>
            <a:endParaRPr lang="pt-B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43100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 smtClean="0"/>
              <a:t>Conclusão</a:t>
            </a:r>
          </a:p>
          <a:p>
            <a:pPr marL="0" indent="0">
              <a:buNone/>
            </a:pPr>
            <a:endParaRPr lang="pt-BR" sz="4400" b="1" dirty="0"/>
          </a:p>
          <a:p>
            <a:pPr>
              <a:lnSpc>
                <a:spcPct val="100000"/>
              </a:lnSpc>
            </a:pPr>
            <a:r>
              <a:rPr lang="pt-BR" dirty="0" smtClean="0"/>
              <a:t>O projeto contribui para a educação e compreensão do usuário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de forma gratuita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Importância </a:t>
            </a:r>
            <a:r>
              <a:rPr lang="pt-BR" dirty="0"/>
              <a:t>de ferramentas digitais na educação em saúde</a:t>
            </a:r>
          </a:p>
          <a:p>
            <a:pPr marL="0" indent="0">
              <a:buNone/>
            </a:pP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20978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=""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b="1" dirty="0" smtClean="0"/>
              <a:t>Agradecimentos</a:t>
            </a:r>
          </a:p>
          <a:p>
            <a:pPr marL="0" indent="0">
              <a:lnSpc>
                <a:spcPct val="200000"/>
              </a:lnSpc>
              <a:buNone/>
            </a:pPr>
            <a:endParaRPr lang="pt-BR" sz="4400" b="1" dirty="0" smtClean="0"/>
          </a:p>
          <a:p>
            <a:pPr marL="0" indent="0">
              <a:buNone/>
            </a:pPr>
            <a:r>
              <a:rPr lang="pt-BR" dirty="0"/>
              <a:t>Obrigado a todos pela </a:t>
            </a:r>
            <a:r>
              <a:rPr lang="pt-BR" dirty="0" smtClean="0"/>
              <a:t>atenção </a:t>
            </a:r>
            <a:r>
              <a:rPr lang="pt-BR" dirty="0"/>
              <a:t>e apoio, que tornam este projeto possível!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6754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146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Sangue Bom</vt:lpstr>
      <vt:lpstr>Introdução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Vilani da Silva Addad</dc:creator>
  <cp:lastModifiedBy>Aluno</cp:lastModifiedBy>
  <cp:revision>21</cp:revision>
  <dcterms:created xsi:type="dcterms:W3CDTF">2021-09-23T12:13:17Z</dcterms:created>
  <dcterms:modified xsi:type="dcterms:W3CDTF">2024-09-27T23:41:35Z</dcterms:modified>
</cp:coreProperties>
</file>