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C40000"/>
    <a:srgbClr val="A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8B4-6834-4878-B2B3-472D31C63C2B}" v="22" dt="2021-09-24T01:21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878CAE-61F2-4360-AE29-D5AD22A19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655762"/>
          </a:xfrm>
        </p:spPr>
        <p:txBody>
          <a:bodyPr anchor="b"/>
          <a:lstStyle>
            <a:lvl1pPr algn="ctr">
              <a:defRPr sz="6000"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41BF5C0-688D-435F-BD83-3EF6B416FD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 baseline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 Alunos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9A5AA10-BB44-48A4-A565-3FFF2C37BA72}"/>
              </a:ext>
            </a:extLst>
          </p:cNvPr>
          <p:cNvCxnSpPr/>
          <p:nvPr userDrawn="1"/>
        </p:nvCxnSpPr>
        <p:spPr>
          <a:xfrm>
            <a:off x="3979816" y="666432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CA00CED-9378-0397-AED6-69185382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839B1C6B-8214-1955-2683-51F2778EE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292C967-D211-48BF-A7AD-B4034F5A2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C845FD-4439-486E-A4C4-4AD2F256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83140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3749"/>
            <a:ext cx="10515600" cy="394321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9ACEE58-CCBA-DEDC-4EC5-273F6A4D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6675D83-9384-939D-17C0-5E1D1529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0842DE4-3AA9-7BAC-0A62-13ECE659B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90104"/>
            <a:ext cx="10515600" cy="498685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C99E8049-D871-CC68-771B-4721524F4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8503476-C33A-45EF-E1E4-482D1659A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5CA0C05-EA7E-E96D-67B6-DE1B379D5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8E84DCC-9E09-444F-81D0-317CBD2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79D3050-6357-4EAA-B073-06242616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DDABCAA-0954-4151-B6E3-DF49F932E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BB5-7B0D-416E-9D1E-61C78F03A61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80FEF88-8083-4362-AE08-08C8BB6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B21495F-89DB-47DD-ADA8-370A069A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A34B-636B-43AD-82CE-3B3389B9F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15996F-9F58-4BE5-B2F4-B0318506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Sangue Bom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7EC91BE-1DC6-4F95-96A0-B59188A5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Barboza e Nicolly Oliveira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1EAF7CA0-DF5A-F4CC-ADD4-32C1658851BC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E565D3FB-214A-7A1A-F7D3-EE4BF5000FD7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043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D0DE9035-4A85-A4B8-E257-4569F0E2FC48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5A2E19CE-216F-EB78-CBE4-5452853738FA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126300A2-E317-4D6E-BCDB-0030F5A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Primaria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Retângulo 11"/>
          <p:cNvSpPr/>
          <p:nvPr/>
        </p:nvSpPr>
        <p:spPr>
          <a:xfrm>
            <a:off x="1111956" y="1802822"/>
            <a:ext cx="7010400" cy="3943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‘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562366" y="1802822"/>
            <a:ext cx="3279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consulta tem como principal objetivo nortear o usuário sobre as funções que o site disponibiliza para a navegação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707582" y="3774497"/>
            <a:ext cx="2878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Legenda: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1: Consulta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2: Dicas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371600" y="1984664"/>
            <a:ext cx="1683327" cy="5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775491" y="2787794"/>
            <a:ext cx="1683327" cy="5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775490" y="3907133"/>
            <a:ext cx="1683327" cy="55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6286500" y="2352306"/>
            <a:ext cx="1007918" cy="37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663045" y="2787794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732573" y="3925143"/>
            <a:ext cx="50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H="1" flipV="1">
            <a:off x="6338326" y="4185544"/>
            <a:ext cx="956092" cy="40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Sangue Bom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Vilani da Silva Addad</dc:creator>
  <cp:lastModifiedBy>Aluno</cp:lastModifiedBy>
  <cp:revision>14</cp:revision>
  <dcterms:created xsi:type="dcterms:W3CDTF">2021-09-23T12:13:17Z</dcterms:created>
  <dcterms:modified xsi:type="dcterms:W3CDTF">2024-09-14T01:39:21Z</dcterms:modified>
</cp:coreProperties>
</file>