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8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5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76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3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635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90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1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43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76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7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5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2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0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1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23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C7C0-D2A9-4C42-A5E1-700E15B435D3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B1FEEB-E5A7-4001-A003-8EB402072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76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554C4-CFD7-3887-46E2-6D9D33505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dirty="0"/>
              <a:t>Apresentação de Slides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B17C62-F1A6-0E87-B736-53F1E88F3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Python Tutoriais</a:t>
            </a:r>
          </a:p>
        </p:txBody>
      </p:sp>
    </p:spTree>
    <p:extLst>
      <p:ext uri="{BB962C8B-B14F-4D97-AF65-F5344CB8AC3E}">
        <p14:creationId xmlns:p14="http://schemas.microsoft.com/office/powerpoint/2010/main" val="197465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4B591-5FA5-375D-C285-837F8F7C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/>
              <a:t>Se você gostou dessa dica...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E6E59-33B1-2812-AF82-6A4C66EF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Se inscreva no canal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7D629A-C4BC-CA59-25F6-7123889B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78" y="3429000"/>
            <a:ext cx="6589397" cy="13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6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6C225-6C8A-E562-A608-051EE3072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FEB45-9C7E-2691-212D-C143C0B2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 não se esqueça de...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6255A-61E1-BB17-B82B-42223B78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Curtir esse vídeo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7F69C9-65E5-E86D-6D4B-D048565C6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5" t="8056" r="36528" b="29912"/>
          <a:stretch/>
        </p:blipFill>
        <p:spPr>
          <a:xfrm>
            <a:off x="3660944" y="3429000"/>
            <a:ext cx="2629447" cy="24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6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1B86-75D3-28DC-4F85-6252BA4FD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A4E1-7F5B-BAE1-29EA-5B836BB5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Comente sobre...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A972B-D8BC-035F-F132-FF53DF0C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57307" cy="3880773"/>
          </a:xfrm>
        </p:spPr>
        <p:txBody>
          <a:bodyPr>
            <a:normAutofit/>
          </a:bodyPr>
          <a:lstStyle/>
          <a:p>
            <a:r>
              <a:rPr lang="pt-BR" sz="5400" dirty="0"/>
              <a:t>O que mais gostaria de ver no canal sobre o Python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C4F588-1162-527F-94E7-8B828E3C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80" y="4226364"/>
            <a:ext cx="2071186" cy="22728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12BB5B-02B7-58D0-693E-4B6A11BB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6" y="4334649"/>
            <a:ext cx="5491011" cy="21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72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Apresentação de Slides</vt:lpstr>
      <vt:lpstr>Se você gostou dessa dica...</vt:lpstr>
      <vt:lpstr>E não se esqueça de...</vt:lpstr>
      <vt:lpstr>Comente sobre...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Armelim</dc:creator>
  <cp:lastModifiedBy>Leonardo Armelim</cp:lastModifiedBy>
  <cp:revision>4</cp:revision>
  <dcterms:created xsi:type="dcterms:W3CDTF">2025-01-12T13:16:29Z</dcterms:created>
  <dcterms:modified xsi:type="dcterms:W3CDTF">2025-01-12T13:55:10Z</dcterms:modified>
</cp:coreProperties>
</file>