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Garet ExtraBold" charset="1" panose="00000000000000000000"/>
      <p:regular r:id="rId22"/>
    </p:embeddedFont>
    <p:embeddedFont>
      <p:font typeface="Garet ExtraBold Bold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Relationship Id="rId6" Target="../media/image36.png" Type="http://schemas.openxmlformats.org/officeDocument/2006/relationships/image"/><Relationship Id="rId7" Target="../media/image37.svg" Type="http://schemas.openxmlformats.org/officeDocument/2006/relationships/image"/><Relationship Id="rId8" Target="../media/image38.png" Type="http://schemas.openxmlformats.org/officeDocument/2006/relationships/image"/><Relationship Id="rId9" Target="../media/image3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4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4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png" Type="http://schemas.openxmlformats.org/officeDocument/2006/relationships/image"/><Relationship Id="rId11" Target="../media/image45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46.png" Type="http://schemas.openxmlformats.org/officeDocument/2006/relationships/image"/><Relationship Id="rId13" Target="../media/image47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3.png" Type="http://schemas.openxmlformats.org/officeDocument/2006/relationships/image"/><Relationship Id="rId13" Target="../media/image4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2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3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3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Relationship Id="rId6" Target="../media/image36.png" Type="http://schemas.openxmlformats.org/officeDocument/2006/relationships/image"/><Relationship Id="rId7" Target="../media/image37.svg" Type="http://schemas.openxmlformats.org/officeDocument/2006/relationships/image"/><Relationship Id="rId8" Target="../media/image3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267140">
            <a:off x="-1511208" y="7341216"/>
            <a:ext cx="4879280" cy="5131174"/>
          </a:xfrm>
          <a:custGeom>
            <a:avLst/>
            <a:gdLst/>
            <a:ahLst/>
            <a:cxnLst/>
            <a:rect r="r" b="b" t="t" l="l"/>
            <a:pathLst>
              <a:path h="5131174" w="4879280">
                <a:moveTo>
                  <a:pt x="0" y="0"/>
                </a:moveTo>
                <a:lnTo>
                  <a:pt x="4879280" y="0"/>
                </a:lnTo>
                <a:lnTo>
                  <a:pt x="4879280" y="5131174"/>
                </a:lnTo>
                <a:lnTo>
                  <a:pt x="0" y="5131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6593170" y="-399575"/>
            <a:ext cx="878587" cy="3315424"/>
          </a:xfrm>
          <a:custGeom>
            <a:avLst/>
            <a:gdLst/>
            <a:ahLst/>
            <a:cxnLst/>
            <a:rect r="r" b="b" t="t" l="l"/>
            <a:pathLst>
              <a:path h="3315424" w="878587">
                <a:moveTo>
                  <a:pt x="0" y="0"/>
                </a:moveTo>
                <a:lnTo>
                  <a:pt x="878587" y="0"/>
                </a:lnTo>
                <a:lnTo>
                  <a:pt x="878587" y="3315425"/>
                </a:lnTo>
                <a:lnTo>
                  <a:pt x="0" y="33154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307858">
            <a:off x="3198301" y="3884928"/>
            <a:ext cx="12510844" cy="2283259"/>
            <a:chOff x="0" y="0"/>
            <a:chExt cx="3070914" cy="5604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070914" cy="560449"/>
            </a:xfrm>
            <a:custGeom>
              <a:avLst/>
              <a:gdLst/>
              <a:ahLst/>
              <a:cxnLst/>
              <a:rect r="r" b="b" t="t" l="l"/>
              <a:pathLst>
                <a:path h="560449" w="3070914">
                  <a:moveTo>
                    <a:pt x="18565" y="0"/>
                  </a:moveTo>
                  <a:lnTo>
                    <a:pt x="3052350" y="0"/>
                  </a:lnTo>
                  <a:cubicBezTo>
                    <a:pt x="3062602" y="0"/>
                    <a:pt x="3070914" y="8312"/>
                    <a:pt x="3070914" y="18565"/>
                  </a:cubicBezTo>
                  <a:lnTo>
                    <a:pt x="3070914" y="541885"/>
                  </a:lnTo>
                  <a:cubicBezTo>
                    <a:pt x="3070914" y="546808"/>
                    <a:pt x="3068958" y="551530"/>
                    <a:pt x="3065477" y="555012"/>
                  </a:cubicBezTo>
                  <a:cubicBezTo>
                    <a:pt x="3061995" y="558493"/>
                    <a:pt x="3057273" y="560449"/>
                    <a:pt x="3052350" y="560449"/>
                  </a:cubicBezTo>
                  <a:lnTo>
                    <a:pt x="18565" y="560449"/>
                  </a:lnTo>
                  <a:cubicBezTo>
                    <a:pt x="13641" y="560449"/>
                    <a:pt x="8919" y="558493"/>
                    <a:pt x="5437" y="555012"/>
                  </a:cubicBezTo>
                  <a:cubicBezTo>
                    <a:pt x="1956" y="551530"/>
                    <a:pt x="0" y="546808"/>
                    <a:pt x="0" y="541885"/>
                  </a:cubicBezTo>
                  <a:lnTo>
                    <a:pt x="0" y="18565"/>
                  </a:lnTo>
                  <a:cubicBezTo>
                    <a:pt x="0" y="13641"/>
                    <a:pt x="1956" y="8919"/>
                    <a:pt x="5437" y="5437"/>
                  </a:cubicBezTo>
                  <a:cubicBezTo>
                    <a:pt x="8919" y="1956"/>
                    <a:pt x="13641" y="0"/>
                    <a:pt x="18565" y="0"/>
                  </a:cubicBezTo>
                  <a:close/>
                </a:path>
              </a:pathLst>
            </a:custGeom>
            <a:solidFill>
              <a:srgbClr val="44528A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3070914" cy="579499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307858">
            <a:off x="3032316" y="3707309"/>
            <a:ext cx="12510844" cy="2339737"/>
            <a:chOff x="0" y="0"/>
            <a:chExt cx="3070914" cy="57431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070914" cy="574312"/>
            </a:xfrm>
            <a:custGeom>
              <a:avLst/>
              <a:gdLst/>
              <a:ahLst/>
              <a:cxnLst/>
              <a:rect r="r" b="b" t="t" l="l"/>
              <a:pathLst>
                <a:path h="574312" w="3070914">
                  <a:moveTo>
                    <a:pt x="18565" y="0"/>
                  </a:moveTo>
                  <a:lnTo>
                    <a:pt x="3052350" y="0"/>
                  </a:lnTo>
                  <a:cubicBezTo>
                    <a:pt x="3062602" y="0"/>
                    <a:pt x="3070914" y="8312"/>
                    <a:pt x="3070914" y="18565"/>
                  </a:cubicBezTo>
                  <a:lnTo>
                    <a:pt x="3070914" y="555748"/>
                  </a:lnTo>
                  <a:cubicBezTo>
                    <a:pt x="3070914" y="560671"/>
                    <a:pt x="3068958" y="565393"/>
                    <a:pt x="3065477" y="568875"/>
                  </a:cubicBezTo>
                  <a:cubicBezTo>
                    <a:pt x="3061995" y="572356"/>
                    <a:pt x="3057273" y="574312"/>
                    <a:pt x="3052350" y="574312"/>
                  </a:cubicBezTo>
                  <a:lnTo>
                    <a:pt x="18565" y="574312"/>
                  </a:lnTo>
                  <a:cubicBezTo>
                    <a:pt x="13641" y="574312"/>
                    <a:pt x="8919" y="572356"/>
                    <a:pt x="5437" y="568875"/>
                  </a:cubicBezTo>
                  <a:cubicBezTo>
                    <a:pt x="1956" y="565393"/>
                    <a:pt x="0" y="560671"/>
                    <a:pt x="0" y="555748"/>
                  </a:cubicBezTo>
                  <a:lnTo>
                    <a:pt x="0" y="18565"/>
                  </a:lnTo>
                  <a:cubicBezTo>
                    <a:pt x="0" y="13641"/>
                    <a:pt x="1956" y="8919"/>
                    <a:pt x="5437" y="5437"/>
                  </a:cubicBezTo>
                  <a:cubicBezTo>
                    <a:pt x="8919" y="1956"/>
                    <a:pt x="13641" y="0"/>
                    <a:pt x="18565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070914" cy="593362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307858">
            <a:off x="5492598" y="2058411"/>
            <a:ext cx="7753740" cy="1844014"/>
            <a:chOff x="0" y="0"/>
            <a:chExt cx="1578546" cy="37541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78546" cy="375414"/>
            </a:xfrm>
            <a:custGeom>
              <a:avLst/>
              <a:gdLst/>
              <a:ahLst/>
              <a:cxnLst/>
              <a:rect r="r" b="b" t="t" l="l"/>
              <a:pathLst>
                <a:path h="375414" w="1578546">
                  <a:moveTo>
                    <a:pt x="37887" y="0"/>
                  </a:moveTo>
                  <a:lnTo>
                    <a:pt x="1540659" y="0"/>
                  </a:lnTo>
                  <a:cubicBezTo>
                    <a:pt x="1561583" y="0"/>
                    <a:pt x="1578546" y="16963"/>
                    <a:pt x="1578546" y="37887"/>
                  </a:cubicBezTo>
                  <a:lnTo>
                    <a:pt x="1578546" y="337527"/>
                  </a:lnTo>
                  <a:cubicBezTo>
                    <a:pt x="1578546" y="347575"/>
                    <a:pt x="1574554" y="357212"/>
                    <a:pt x="1567449" y="364317"/>
                  </a:cubicBezTo>
                  <a:cubicBezTo>
                    <a:pt x="1560344" y="371422"/>
                    <a:pt x="1550707" y="375414"/>
                    <a:pt x="1540659" y="375414"/>
                  </a:cubicBezTo>
                  <a:lnTo>
                    <a:pt x="37887" y="375414"/>
                  </a:lnTo>
                  <a:cubicBezTo>
                    <a:pt x="27839" y="375414"/>
                    <a:pt x="18202" y="371422"/>
                    <a:pt x="11097" y="364317"/>
                  </a:cubicBezTo>
                  <a:cubicBezTo>
                    <a:pt x="3992" y="357212"/>
                    <a:pt x="0" y="347575"/>
                    <a:pt x="0" y="337527"/>
                  </a:cubicBezTo>
                  <a:lnTo>
                    <a:pt x="0" y="37887"/>
                  </a:lnTo>
                  <a:cubicBezTo>
                    <a:pt x="0" y="27839"/>
                    <a:pt x="3992" y="18202"/>
                    <a:pt x="11097" y="11097"/>
                  </a:cubicBezTo>
                  <a:cubicBezTo>
                    <a:pt x="18202" y="3992"/>
                    <a:pt x="27839" y="0"/>
                    <a:pt x="37887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1578546" cy="394464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307858">
            <a:off x="5231295" y="1849391"/>
            <a:ext cx="7785057" cy="1877903"/>
            <a:chOff x="0" y="0"/>
            <a:chExt cx="1584921" cy="38231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84921" cy="382313"/>
            </a:xfrm>
            <a:custGeom>
              <a:avLst/>
              <a:gdLst/>
              <a:ahLst/>
              <a:cxnLst/>
              <a:rect r="r" b="b" t="t" l="l"/>
              <a:pathLst>
                <a:path h="382313" w="1584921">
                  <a:moveTo>
                    <a:pt x="37735" y="0"/>
                  </a:moveTo>
                  <a:lnTo>
                    <a:pt x="1547187" y="0"/>
                  </a:lnTo>
                  <a:cubicBezTo>
                    <a:pt x="1568027" y="0"/>
                    <a:pt x="1584921" y="16894"/>
                    <a:pt x="1584921" y="37735"/>
                  </a:cubicBezTo>
                  <a:lnTo>
                    <a:pt x="1584921" y="344578"/>
                  </a:lnTo>
                  <a:cubicBezTo>
                    <a:pt x="1584921" y="354586"/>
                    <a:pt x="1580946" y="364184"/>
                    <a:pt x="1573869" y="371261"/>
                  </a:cubicBezTo>
                  <a:cubicBezTo>
                    <a:pt x="1566793" y="378337"/>
                    <a:pt x="1557195" y="382313"/>
                    <a:pt x="1547187" y="382313"/>
                  </a:cubicBezTo>
                  <a:lnTo>
                    <a:pt x="37735" y="382313"/>
                  </a:lnTo>
                  <a:cubicBezTo>
                    <a:pt x="16894" y="382313"/>
                    <a:pt x="0" y="365419"/>
                    <a:pt x="0" y="344578"/>
                  </a:cubicBezTo>
                  <a:lnTo>
                    <a:pt x="0" y="37735"/>
                  </a:lnTo>
                  <a:cubicBezTo>
                    <a:pt x="0" y="27727"/>
                    <a:pt x="3976" y="18129"/>
                    <a:pt x="11052" y="11052"/>
                  </a:cubicBezTo>
                  <a:cubicBezTo>
                    <a:pt x="18129" y="3976"/>
                    <a:pt x="27727" y="0"/>
                    <a:pt x="37735" y="0"/>
                  </a:cubicBezTo>
                  <a:close/>
                </a:path>
              </a:pathLst>
            </a:custGeom>
            <a:solidFill>
              <a:srgbClr val="44528A"/>
            </a:solidFill>
            <a:ln w="28575" cap="rnd">
              <a:solidFill>
                <a:srgbClr val="44528A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1584921" cy="401363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-463397">
            <a:off x="4558218" y="6606740"/>
            <a:ext cx="1880902" cy="1974229"/>
          </a:xfrm>
          <a:custGeom>
            <a:avLst/>
            <a:gdLst/>
            <a:ahLst/>
            <a:cxnLst/>
            <a:rect r="r" b="b" t="t" l="l"/>
            <a:pathLst>
              <a:path h="1974229" w="1880902">
                <a:moveTo>
                  <a:pt x="0" y="0"/>
                </a:moveTo>
                <a:lnTo>
                  <a:pt x="1880902" y="0"/>
                </a:lnTo>
                <a:lnTo>
                  <a:pt x="1880902" y="1974229"/>
                </a:lnTo>
                <a:lnTo>
                  <a:pt x="0" y="19742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2222493" y="2108508"/>
            <a:ext cx="1034022" cy="1079150"/>
          </a:xfrm>
          <a:custGeom>
            <a:avLst/>
            <a:gdLst/>
            <a:ahLst/>
            <a:cxnLst/>
            <a:rect r="r" b="b" t="t" l="l"/>
            <a:pathLst>
              <a:path h="1079150" w="1034022">
                <a:moveTo>
                  <a:pt x="0" y="0"/>
                </a:moveTo>
                <a:lnTo>
                  <a:pt x="1034022" y="0"/>
                </a:lnTo>
                <a:lnTo>
                  <a:pt x="1034022" y="1079151"/>
                </a:lnTo>
                <a:lnTo>
                  <a:pt x="0" y="10791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681722" y="8178178"/>
            <a:ext cx="996936" cy="1040445"/>
          </a:xfrm>
          <a:custGeom>
            <a:avLst/>
            <a:gdLst/>
            <a:ahLst/>
            <a:cxnLst/>
            <a:rect r="r" b="b" t="t" l="l"/>
            <a:pathLst>
              <a:path h="1040445" w="996936">
                <a:moveTo>
                  <a:pt x="0" y="0"/>
                </a:moveTo>
                <a:lnTo>
                  <a:pt x="996936" y="0"/>
                </a:lnTo>
                <a:lnTo>
                  <a:pt x="996936" y="1040445"/>
                </a:lnTo>
                <a:lnTo>
                  <a:pt x="0" y="10404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-307858">
            <a:off x="3015972" y="3835564"/>
            <a:ext cx="12524791" cy="1874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30"/>
              </a:lnSpc>
            </a:pPr>
            <a:r>
              <a:rPr lang="en-US" sz="10950">
                <a:solidFill>
                  <a:srgbClr val="F5F1E1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UNIVERSITÁRIOS</a:t>
            </a:r>
          </a:p>
        </p:txBody>
      </p:sp>
      <p:sp>
        <p:nvSpPr>
          <p:cNvPr name="TextBox 20" id="20"/>
          <p:cNvSpPr txBox="true"/>
          <p:nvPr/>
        </p:nvSpPr>
        <p:spPr>
          <a:xfrm rot="-307858">
            <a:off x="5015642" y="1949697"/>
            <a:ext cx="8098583" cy="1639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05"/>
              </a:lnSpc>
            </a:pPr>
            <a:r>
              <a:rPr lang="en-US" sz="9575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DESAFIOS</a:t>
            </a:r>
          </a:p>
        </p:txBody>
      </p:sp>
      <p:grpSp>
        <p:nvGrpSpPr>
          <p:cNvPr name="Group 21" id="21"/>
          <p:cNvGrpSpPr/>
          <p:nvPr/>
        </p:nvGrpSpPr>
        <p:grpSpPr>
          <a:xfrm rot="-307858">
            <a:off x="6719055" y="6595507"/>
            <a:ext cx="9249496" cy="1513297"/>
            <a:chOff x="0" y="0"/>
            <a:chExt cx="2294585" cy="37541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294585" cy="375414"/>
            </a:xfrm>
            <a:custGeom>
              <a:avLst/>
              <a:gdLst/>
              <a:ahLst/>
              <a:cxnLst/>
              <a:rect r="r" b="b" t="t" l="l"/>
              <a:pathLst>
                <a:path h="375414" w="2294585">
                  <a:moveTo>
                    <a:pt x="31760" y="0"/>
                  </a:moveTo>
                  <a:lnTo>
                    <a:pt x="2262824" y="0"/>
                  </a:lnTo>
                  <a:cubicBezTo>
                    <a:pt x="2280365" y="0"/>
                    <a:pt x="2294585" y="14220"/>
                    <a:pt x="2294585" y="31760"/>
                  </a:cubicBezTo>
                  <a:lnTo>
                    <a:pt x="2294585" y="343653"/>
                  </a:lnTo>
                  <a:cubicBezTo>
                    <a:pt x="2294585" y="361194"/>
                    <a:pt x="2280365" y="375414"/>
                    <a:pt x="2262824" y="375414"/>
                  </a:cubicBezTo>
                  <a:lnTo>
                    <a:pt x="31760" y="375414"/>
                  </a:lnTo>
                  <a:cubicBezTo>
                    <a:pt x="23337" y="375414"/>
                    <a:pt x="15259" y="372068"/>
                    <a:pt x="9302" y="366111"/>
                  </a:cubicBezTo>
                  <a:cubicBezTo>
                    <a:pt x="3346" y="360155"/>
                    <a:pt x="0" y="352077"/>
                    <a:pt x="0" y="343653"/>
                  </a:cubicBezTo>
                  <a:lnTo>
                    <a:pt x="0" y="31760"/>
                  </a:lnTo>
                  <a:cubicBezTo>
                    <a:pt x="0" y="14220"/>
                    <a:pt x="14220" y="0"/>
                    <a:pt x="31760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19050"/>
              <a:ext cx="2294585" cy="394464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-307858">
            <a:off x="6408824" y="6423975"/>
            <a:ext cx="9287720" cy="1541108"/>
            <a:chOff x="0" y="0"/>
            <a:chExt cx="2304067" cy="38231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304067" cy="382313"/>
            </a:xfrm>
            <a:custGeom>
              <a:avLst/>
              <a:gdLst/>
              <a:ahLst/>
              <a:cxnLst/>
              <a:rect r="r" b="b" t="t" l="l"/>
              <a:pathLst>
                <a:path h="382313" w="2304067">
                  <a:moveTo>
                    <a:pt x="31630" y="0"/>
                  </a:moveTo>
                  <a:lnTo>
                    <a:pt x="2272438" y="0"/>
                  </a:lnTo>
                  <a:cubicBezTo>
                    <a:pt x="2280826" y="0"/>
                    <a:pt x="2288872" y="3332"/>
                    <a:pt x="2294803" y="9264"/>
                  </a:cubicBezTo>
                  <a:cubicBezTo>
                    <a:pt x="2300735" y="15196"/>
                    <a:pt x="2304067" y="23241"/>
                    <a:pt x="2304067" y="31630"/>
                  </a:cubicBezTo>
                  <a:lnTo>
                    <a:pt x="2304067" y="350683"/>
                  </a:lnTo>
                  <a:cubicBezTo>
                    <a:pt x="2304067" y="359072"/>
                    <a:pt x="2300735" y="367117"/>
                    <a:pt x="2294803" y="373049"/>
                  </a:cubicBezTo>
                  <a:cubicBezTo>
                    <a:pt x="2288872" y="378981"/>
                    <a:pt x="2280826" y="382313"/>
                    <a:pt x="2272438" y="382313"/>
                  </a:cubicBezTo>
                  <a:lnTo>
                    <a:pt x="31630" y="382313"/>
                  </a:lnTo>
                  <a:cubicBezTo>
                    <a:pt x="23241" y="382313"/>
                    <a:pt x="15196" y="378981"/>
                    <a:pt x="9264" y="373049"/>
                  </a:cubicBezTo>
                  <a:cubicBezTo>
                    <a:pt x="3332" y="367117"/>
                    <a:pt x="0" y="359072"/>
                    <a:pt x="0" y="350683"/>
                  </a:cubicBezTo>
                  <a:lnTo>
                    <a:pt x="0" y="31630"/>
                  </a:lnTo>
                  <a:cubicBezTo>
                    <a:pt x="0" y="23241"/>
                    <a:pt x="3332" y="15196"/>
                    <a:pt x="9264" y="9264"/>
                  </a:cubicBezTo>
                  <a:cubicBezTo>
                    <a:pt x="15196" y="3332"/>
                    <a:pt x="23241" y="0"/>
                    <a:pt x="31630" y="0"/>
                  </a:cubicBezTo>
                  <a:close/>
                </a:path>
              </a:pathLst>
            </a:custGeom>
            <a:solidFill>
              <a:srgbClr val="44528A"/>
            </a:solidFill>
            <a:ln w="28575" cap="rnd">
              <a:solidFill>
                <a:srgbClr val="44528A"/>
              </a:solidFill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19050"/>
              <a:ext cx="2304067" cy="401363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321975">
            <a:off x="12797405" y="4873672"/>
            <a:ext cx="1570218" cy="1467440"/>
          </a:xfrm>
          <a:custGeom>
            <a:avLst/>
            <a:gdLst/>
            <a:ahLst/>
            <a:cxnLst/>
            <a:rect r="r" b="b" t="t" l="l"/>
            <a:pathLst>
              <a:path h="1467440" w="1570218">
                <a:moveTo>
                  <a:pt x="0" y="0"/>
                </a:moveTo>
                <a:lnTo>
                  <a:pt x="1570217" y="0"/>
                </a:lnTo>
                <a:lnTo>
                  <a:pt x="1570217" y="1467440"/>
                </a:lnTo>
                <a:lnTo>
                  <a:pt x="0" y="146744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8" id="28"/>
          <p:cNvSpPr txBox="true"/>
          <p:nvPr/>
        </p:nvSpPr>
        <p:spPr>
          <a:xfrm rot="-307858">
            <a:off x="6245872" y="6642194"/>
            <a:ext cx="9608512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PROJETO SOBRE GESTÃO DE TEMPO E BEM-ESTAR PARA ESTUDANTES UNIVERSITÁRIOS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D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07520">
            <a:off x="15546860" y="1035968"/>
            <a:ext cx="2031407" cy="1927990"/>
          </a:xfrm>
          <a:custGeom>
            <a:avLst/>
            <a:gdLst/>
            <a:ahLst/>
            <a:cxnLst/>
            <a:rect r="r" b="b" t="t" l="l"/>
            <a:pathLst>
              <a:path h="1927990" w="2031407">
                <a:moveTo>
                  <a:pt x="0" y="0"/>
                </a:moveTo>
                <a:lnTo>
                  <a:pt x="2031407" y="0"/>
                </a:lnTo>
                <a:lnTo>
                  <a:pt x="2031407" y="1927990"/>
                </a:lnTo>
                <a:lnTo>
                  <a:pt x="0" y="19279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307520">
            <a:off x="725750" y="7223507"/>
            <a:ext cx="1848471" cy="1754367"/>
          </a:xfrm>
          <a:custGeom>
            <a:avLst/>
            <a:gdLst/>
            <a:ahLst/>
            <a:cxnLst/>
            <a:rect r="r" b="b" t="t" l="l"/>
            <a:pathLst>
              <a:path h="1754367" w="1848471">
                <a:moveTo>
                  <a:pt x="0" y="0"/>
                </a:moveTo>
                <a:lnTo>
                  <a:pt x="1848471" y="0"/>
                </a:lnTo>
                <a:lnTo>
                  <a:pt x="1848471" y="1754367"/>
                </a:lnTo>
                <a:lnTo>
                  <a:pt x="0" y="17543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-307858">
            <a:off x="7476990" y="572016"/>
            <a:ext cx="4526701" cy="1315861"/>
            <a:chOff x="0" y="0"/>
            <a:chExt cx="1291463" cy="3754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91463" cy="375414"/>
            </a:xfrm>
            <a:custGeom>
              <a:avLst/>
              <a:gdLst/>
              <a:ahLst/>
              <a:cxnLst/>
              <a:rect r="r" b="b" t="t" l="l"/>
              <a:pathLst>
                <a:path h="375414" w="1291463">
                  <a:moveTo>
                    <a:pt x="64897" y="0"/>
                  </a:moveTo>
                  <a:lnTo>
                    <a:pt x="1226566" y="0"/>
                  </a:lnTo>
                  <a:cubicBezTo>
                    <a:pt x="1243778" y="0"/>
                    <a:pt x="1260285" y="6837"/>
                    <a:pt x="1272455" y="19008"/>
                  </a:cubicBezTo>
                  <a:cubicBezTo>
                    <a:pt x="1284626" y="31178"/>
                    <a:pt x="1291463" y="47685"/>
                    <a:pt x="1291463" y="64897"/>
                  </a:cubicBezTo>
                  <a:lnTo>
                    <a:pt x="1291463" y="310517"/>
                  </a:lnTo>
                  <a:cubicBezTo>
                    <a:pt x="1291463" y="327729"/>
                    <a:pt x="1284626" y="344236"/>
                    <a:pt x="1272455" y="356406"/>
                  </a:cubicBezTo>
                  <a:cubicBezTo>
                    <a:pt x="1260285" y="368576"/>
                    <a:pt x="1243778" y="375414"/>
                    <a:pt x="1226566" y="375414"/>
                  </a:cubicBezTo>
                  <a:lnTo>
                    <a:pt x="64897" y="375414"/>
                  </a:lnTo>
                  <a:cubicBezTo>
                    <a:pt x="47685" y="375414"/>
                    <a:pt x="31178" y="368576"/>
                    <a:pt x="19008" y="356406"/>
                  </a:cubicBezTo>
                  <a:cubicBezTo>
                    <a:pt x="6837" y="344236"/>
                    <a:pt x="0" y="327729"/>
                    <a:pt x="0" y="310517"/>
                  </a:cubicBezTo>
                  <a:lnTo>
                    <a:pt x="0" y="64897"/>
                  </a:lnTo>
                  <a:cubicBezTo>
                    <a:pt x="0" y="47685"/>
                    <a:pt x="6837" y="31178"/>
                    <a:pt x="19008" y="19008"/>
                  </a:cubicBezTo>
                  <a:cubicBezTo>
                    <a:pt x="31178" y="6837"/>
                    <a:pt x="47685" y="0"/>
                    <a:pt x="64897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1291463" cy="394464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307858">
            <a:off x="7323924" y="422862"/>
            <a:ext cx="4544683" cy="1340044"/>
            <a:chOff x="0" y="0"/>
            <a:chExt cx="1296593" cy="38231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96593" cy="382313"/>
            </a:xfrm>
            <a:custGeom>
              <a:avLst/>
              <a:gdLst/>
              <a:ahLst/>
              <a:cxnLst/>
              <a:rect r="r" b="b" t="t" l="l"/>
              <a:pathLst>
                <a:path h="382313" w="1296593">
                  <a:moveTo>
                    <a:pt x="64640" y="0"/>
                  </a:moveTo>
                  <a:lnTo>
                    <a:pt x="1231953" y="0"/>
                  </a:lnTo>
                  <a:cubicBezTo>
                    <a:pt x="1267653" y="0"/>
                    <a:pt x="1296593" y="28940"/>
                    <a:pt x="1296593" y="64640"/>
                  </a:cubicBezTo>
                  <a:lnTo>
                    <a:pt x="1296593" y="317673"/>
                  </a:lnTo>
                  <a:cubicBezTo>
                    <a:pt x="1296593" y="353373"/>
                    <a:pt x="1267653" y="382313"/>
                    <a:pt x="1231953" y="382313"/>
                  </a:cubicBezTo>
                  <a:lnTo>
                    <a:pt x="64640" y="382313"/>
                  </a:lnTo>
                  <a:cubicBezTo>
                    <a:pt x="28940" y="382313"/>
                    <a:pt x="0" y="353373"/>
                    <a:pt x="0" y="317673"/>
                  </a:cubicBezTo>
                  <a:lnTo>
                    <a:pt x="0" y="64640"/>
                  </a:lnTo>
                  <a:cubicBezTo>
                    <a:pt x="0" y="28940"/>
                    <a:pt x="28940" y="0"/>
                    <a:pt x="64640" y="0"/>
                  </a:cubicBezTo>
                  <a:close/>
                </a:path>
              </a:pathLst>
            </a:custGeom>
            <a:solidFill>
              <a:srgbClr val="44528A"/>
            </a:solidFill>
            <a:ln w="28575" cap="rnd">
              <a:solidFill>
                <a:srgbClr val="44528A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1296593" cy="401363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416016">
            <a:off x="1856305" y="786838"/>
            <a:ext cx="925059" cy="925059"/>
          </a:xfrm>
          <a:custGeom>
            <a:avLst/>
            <a:gdLst/>
            <a:ahLst/>
            <a:cxnLst/>
            <a:rect r="r" b="b" t="t" l="l"/>
            <a:pathLst>
              <a:path h="925059" w="925059">
                <a:moveTo>
                  <a:pt x="0" y="0"/>
                </a:moveTo>
                <a:lnTo>
                  <a:pt x="925059" y="0"/>
                </a:lnTo>
                <a:lnTo>
                  <a:pt x="925059" y="925059"/>
                </a:lnTo>
                <a:lnTo>
                  <a:pt x="0" y="9250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416016">
            <a:off x="17099964" y="8153144"/>
            <a:ext cx="925059" cy="925059"/>
          </a:xfrm>
          <a:custGeom>
            <a:avLst/>
            <a:gdLst/>
            <a:ahLst/>
            <a:cxnLst/>
            <a:rect r="r" b="b" t="t" l="l"/>
            <a:pathLst>
              <a:path h="925059" w="925059">
                <a:moveTo>
                  <a:pt x="0" y="0"/>
                </a:moveTo>
                <a:lnTo>
                  <a:pt x="925059" y="0"/>
                </a:lnTo>
                <a:lnTo>
                  <a:pt x="925059" y="925059"/>
                </a:lnTo>
                <a:lnTo>
                  <a:pt x="0" y="9250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405468" y="2698891"/>
            <a:ext cx="12381594" cy="6995600"/>
          </a:xfrm>
          <a:custGeom>
            <a:avLst/>
            <a:gdLst/>
            <a:ahLst/>
            <a:cxnLst/>
            <a:rect r="r" b="b" t="t" l="l"/>
            <a:pathLst>
              <a:path h="6995600" w="12381594">
                <a:moveTo>
                  <a:pt x="0" y="0"/>
                </a:moveTo>
                <a:lnTo>
                  <a:pt x="12381594" y="0"/>
                </a:lnTo>
                <a:lnTo>
                  <a:pt x="12381594" y="6995600"/>
                </a:lnTo>
                <a:lnTo>
                  <a:pt x="0" y="69956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405468" y="2619295"/>
            <a:ext cx="12381594" cy="7075196"/>
          </a:xfrm>
          <a:custGeom>
            <a:avLst/>
            <a:gdLst/>
            <a:ahLst/>
            <a:cxnLst/>
            <a:rect r="r" b="b" t="t" l="l"/>
            <a:pathLst>
              <a:path h="7075196" w="12381594">
                <a:moveTo>
                  <a:pt x="0" y="0"/>
                </a:moveTo>
                <a:lnTo>
                  <a:pt x="12381594" y="0"/>
                </a:lnTo>
                <a:lnTo>
                  <a:pt x="12381594" y="7075196"/>
                </a:lnTo>
                <a:lnTo>
                  <a:pt x="0" y="707519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-307858">
            <a:off x="6560817" y="637769"/>
            <a:ext cx="6063230" cy="857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90"/>
              </a:lnSpc>
            </a:pPr>
            <a:r>
              <a:rPr lang="en-US" sz="5064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PERSONAS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19611">
            <a:off x="3663112" y="2774445"/>
            <a:ext cx="3103792" cy="3239251"/>
          </a:xfrm>
          <a:custGeom>
            <a:avLst/>
            <a:gdLst/>
            <a:ahLst/>
            <a:cxnLst/>
            <a:rect r="r" b="b" t="t" l="l"/>
            <a:pathLst>
              <a:path h="3239251" w="3103792">
                <a:moveTo>
                  <a:pt x="0" y="0"/>
                </a:moveTo>
                <a:lnTo>
                  <a:pt x="3103792" y="0"/>
                </a:lnTo>
                <a:lnTo>
                  <a:pt x="3103792" y="3239252"/>
                </a:lnTo>
                <a:lnTo>
                  <a:pt x="0" y="32392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51455" y="60398"/>
            <a:ext cx="7985091" cy="10166203"/>
          </a:xfrm>
          <a:custGeom>
            <a:avLst/>
            <a:gdLst/>
            <a:ahLst/>
            <a:cxnLst/>
            <a:rect r="r" b="b" t="t" l="l"/>
            <a:pathLst>
              <a:path h="10166203" w="7985091">
                <a:moveTo>
                  <a:pt x="0" y="0"/>
                </a:moveTo>
                <a:lnTo>
                  <a:pt x="7985090" y="0"/>
                </a:lnTo>
                <a:lnTo>
                  <a:pt x="7985090" y="10166204"/>
                </a:lnTo>
                <a:lnTo>
                  <a:pt x="0" y="101662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147958" y="2651232"/>
            <a:ext cx="7988587" cy="7040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6"/>
              </a:lnSpc>
            </a:pPr>
            <a:r>
              <a:rPr lang="en-US" b="true" sz="3640" spc="-109">
                <a:solidFill>
                  <a:srgbClr val="000000"/>
                </a:solidFill>
                <a:latin typeface="Garet ExtraBold Bold"/>
                <a:ea typeface="Garet ExtraBold Bold"/>
                <a:cs typeface="Garet ExtraBold Bold"/>
                <a:sym typeface="Garet ExtraBold Bold"/>
              </a:rPr>
              <a:t>Solução Principal: Aplicativo de gestão de tempo e bem-estar.</a:t>
            </a:r>
          </a:p>
          <a:p>
            <a:pPr algn="ctr">
              <a:lnSpc>
                <a:spcPts val="5096"/>
              </a:lnSpc>
            </a:pPr>
            <a:r>
              <a:rPr lang="en-US" b="true" sz="3640" spc="-109">
                <a:solidFill>
                  <a:srgbClr val="000000"/>
                </a:solidFill>
                <a:latin typeface="Garet ExtraBold Bold"/>
                <a:ea typeface="Garet ExtraBold Bold"/>
                <a:cs typeface="Garet ExtraBold Bold"/>
                <a:sym typeface="Garet ExtraBold Bold"/>
              </a:rPr>
              <a:t>Funcionalidades:</a:t>
            </a:r>
          </a:p>
          <a:p>
            <a:pPr algn="ctr">
              <a:lnSpc>
                <a:spcPts val="5096"/>
              </a:lnSpc>
            </a:pPr>
            <a:r>
              <a:rPr lang="en-US" b="true" sz="3640" spc="-109">
                <a:solidFill>
                  <a:srgbClr val="000000"/>
                </a:solidFill>
                <a:latin typeface="Garet ExtraBold Bold"/>
                <a:ea typeface="Garet ExtraBold Bold"/>
                <a:cs typeface="Garet ExtraBold Bold"/>
                <a:sym typeface="Garet ExtraBold Bold"/>
              </a:rPr>
              <a:t>Planejamento inteligente e técnicas de produtividade.</a:t>
            </a:r>
          </a:p>
          <a:p>
            <a:pPr algn="ctr">
              <a:lnSpc>
                <a:spcPts val="5096"/>
              </a:lnSpc>
            </a:pPr>
            <a:r>
              <a:rPr lang="en-US" b="true" sz="3640" spc="-109">
                <a:solidFill>
                  <a:srgbClr val="000000"/>
                </a:solidFill>
                <a:latin typeface="Garet ExtraBold Bold"/>
                <a:ea typeface="Garet ExtraBold Bold"/>
                <a:cs typeface="Garet ExtraBold Bold"/>
                <a:sym typeface="Garet ExtraBold Bold"/>
              </a:rPr>
              <a:t>Notificações e priorização de tarefas.</a:t>
            </a:r>
          </a:p>
          <a:p>
            <a:pPr algn="ctr">
              <a:lnSpc>
                <a:spcPts val="5096"/>
              </a:lnSpc>
            </a:pPr>
            <a:r>
              <a:rPr lang="en-US" b="true" sz="3640" spc="-109">
                <a:solidFill>
                  <a:srgbClr val="000000"/>
                </a:solidFill>
                <a:latin typeface="Garet ExtraBold Bold"/>
                <a:ea typeface="Garet ExtraBold Bold"/>
                <a:cs typeface="Garet ExtraBold Bold"/>
                <a:sym typeface="Garet ExtraBold Bold"/>
              </a:rPr>
              <a:t>Apoio psicológico integrado (mindfulness, psicoterapia, mentoria).</a:t>
            </a:r>
          </a:p>
          <a:p>
            <a:pPr algn="ctr">
              <a:lnSpc>
                <a:spcPts val="5096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62055">
            <a:off x="6592731" y="109040"/>
            <a:ext cx="5405365" cy="1755022"/>
            <a:chOff x="0" y="0"/>
            <a:chExt cx="710325" cy="2306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10325" cy="230629"/>
            </a:xfrm>
            <a:custGeom>
              <a:avLst/>
              <a:gdLst/>
              <a:ahLst/>
              <a:cxnLst/>
              <a:rect r="r" b="b" t="t" l="l"/>
              <a:pathLst>
                <a:path h="230629" w="710325">
                  <a:moveTo>
                    <a:pt x="73494" y="0"/>
                  </a:moveTo>
                  <a:lnTo>
                    <a:pt x="636831" y="0"/>
                  </a:lnTo>
                  <a:cubicBezTo>
                    <a:pt x="677420" y="0"/>
                    <a:pt x="710325" y="32904"/>
                    <a:pt x="710325" y="73494"/>
                  </a:cubicBezTo>
                  <a:lnTo>
                    <a:pt x="710325" y="157135"/>
                  </a:lnTo>
                  <a:cubicBezTo>
                    <a:pt x="710325" y="197725"/>
                    <a:pt x="677420" y="230629"/>
                    <a:pt x="636831" y="230629"/>
                  </a:cubicBezTo>
                  <a:lnTo>
                    <a:pt x="73494" y="230629"/>
                  </a:lnTo>
                  <a:cubicBezTo>
                    <a:pt x="32904" y="230629"/>
                    <a:pt x="0" y="197725"/>
                    <a:pt x="0" y="157135"/>
                  </a:cubicBezTo>
                  <a:lnTo>
                    <a:pt x="0" y="73494"/>
                  </a:lnTo>
                  <a:cubicBezTo>
                    <a:pt x="0" y="32904"/>
                    <a:pt x="32904" y="0"/>
                    <a:pt x="73494" y="0"/>
                  </a:cubicBezTo>
                  <a:close/>
                </a:path>
              </a:pathLst>
            </a:custGeom>
            <a:solidFill>
              <a:srgbClr val="44528A"/>
            </a:solidFill>
            <a:ln w="38100" cap="rnd">
              <a:solidFill>
                <a:srgbClr val="44528A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710325" cy="268729"/>
            </a:xfrm>
            <a:prstGeom prst="rect">
              <a:avLst/>
            </a:prstGeom>
          </p:spPr>
          <p:txBody>
            <a:bodyPr anchor="ctr" rtlCol="false" tIns="51112" lIns="51112" bIns="51112" rIns="51112"/>
            <a:lstStyle/>
            <a:p>
              <a:pPr algn="ctr">
                <a:lnSpc>
                  <a:spcPts val="2676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215008" y="80172"/>
            <a:ext cx="7857985" cy="1707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03"/>
              </a:lnSpc>
            </a:pPr>
            <a:r>
              <a:rPr lang="en-US" sz="4930" spc="-147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Ideação e Soluções Propostas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6195072" y="-1313073"/>
            <a:ext cx="3605315" cy="3605315"/>
          </a:xfrm>
          <a:custGeom>
            <a:avLst/>
            <a:gdLst/>
            <a:ahLst/>
            <a:cxnLst/>
            <a:rect r="r" b="b" t="t" l="l"/>
            <a:pathLst>
              <a:path h="3605315" w="3605315">
                <a:moveTo>
                  <a:pt x="0" y="0"/>
                </a:moveTo>
                <a:lnTo>
                  <a:pt x="3605315" y="0"/>
                </a:lnTo>
                <a:lnTo>
                  <a:pt x="3605315" y="3605315"/>
                </a:lnTo>
                <a:lnTo>
                  <a:pt x="0" y="36053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802657" y="5348474"/>
            <a:ext cx="3605315" cy="3605315"/>
          </a:xfrm>
          <a:custGeom>
            <a:avLst/>
            <a:gdLst/>
            <a:ahLst/>
            <a:cxnLst/>
            <a:rect r="r" b="b" t="t" l="l"/>
            <a:pathLst>
              <a:path h="3605315" w="3605315">
                <a:moveTo>
                  <a:pt x="0" y="0"/>
                </a:moveTo>
                <a:lnTo>
                  <a:pt x="3605314" y="0"/>
                </a:lnTo>
                <a:lnTo>
                  <a:pt x="3605314" y="3605315"/>
                </a:lnTo>
                <a:lnTo>
                  <a:pt x="0" y="36053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307520">
            <a:off x="15529001" y="8911952"/>
            <a:ext cx="2031407" cy="1927990"/>
          </a:xfrm>
          <a:custGeom>
            <a:avLst/>
            <a:gdLst/>
            <a:ahLst/>
            <a:cxnLst/>
            <a:rect r="r" b="b" t="t" l="l"/>
            <a:pathLst>
              <a:path h="1927990" w="2031407">
                <a:moveTo>
                  <a:pt x="0" y="0"/>
                </a:moveTo>
                <a:lnTo>
                  <a:pt x="2031407" y="0"/>
                </a:lnTo>
                <a:lnTo>
                  <a:pt x="2031407" y="1927990"/>
                </a:lnTo>
                <a:lnTo>
                  <a:pt x="0" y="19279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41024" y="468225"/>
            <a:ext cx="7859596" cy="2062262"/>
            <a:chOff x="0" y="0"/>
            <a:chExt cx="1608460" cy="4220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08460" cy="422040"/>
            </a:xfrm>
            <a:custGeom>
              <a:avLst/>
              <a:gdLst/>
              <a:ahLst/>
              <a:cxnLst/>
              <a:rect r="r" b="b" t="t" l="l"/>
              <a:pathLst>
                <a:path h="422040" w="1608460">
                  <a:moveTo>
                    <a:pt x="50545" y="0"/>
                  </a:moveTo>
                  <a:lnTo>
                    <a:pt x="1557915" y="0"/>
                  </a:lnTo>
                  <a:cubicBezTo>
                    <a:pt x="1571320" y="0"/>
                    <a:pt x="1584176" y="5325"/>
                    <a:pt x="1593655" y="14804"/>
                  </a:cubicBezTo>
                  <a:cubicBezTo>
                    <a:pt x="1603134" y="24283"/>
                    <a:pt x="1608460" y="37140"/>
                    <a:pt x="1608460" y="50545"/>
                  </a:cubicBezTo>
                  <a:lnTo>
                    <a:pt x="1608460" y="371495"/>
                  </a:lnTo>
                  <a:cubicBezTo>
                    <a:pt x="1608460" y="399410"/>
                    <a:pt x="1585830" y="422040"/>
                    <a:pt x="1557915" y="422040"/>
                  </a:cubicBezTo>
                  <a:lnTo>
                    <a:pt x="50545" y="422040"/>
                  </a:lnTo>
                  <a:cubicBezTo>
                    <a:pt x="22630" y="422040"/>
                    <a:pt x="0" y="399410"/>
                    <a:pt x="0" y="371495"/>
                  </a:cubicBezTo>
                  <a:lnTo>
                    <a:pt x="0" y="50545"/>
                  </a:lnTo>
                  <a:cubicBezTo>
                    <a:pt x="0" y="37140"/>
                    <a:pt x="5325" y="24283"/>
                    <a:pt x="14804" y="14804"/>
                  </a:cubicBezTo>
                  <a:cubicBezTo>
                    <a:pt x="24283" y="5325"/>
                    <a:pt x="37140" y="0"/>
                    <a:pt x="50545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08460" cy="460140"/>
            </a:xfrm>
            <a:prstGeom prst="rect">
              <a:avLst/>
            </a:prstGeom>
          </p:spPr>
          <p:txBody>
            <a:bodyPr anchor="ctr" rtlCol="false" tIns="51112" lIns="51112" bIns="51112" rIns="51112"/>
            <a:lstStyle/>
            <a:p>
              <a:pPr algn="ctr">
                <a:lnSpc>
                  <a:spcPts val="267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187380" y="468225"/>
            <a:ext cx="7751356" cy="1819000"/>
            <a:chOff x="0" y="0"/>
            <a:chExt cx="1586308" cy="37225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86308" cy="372257"/>
            </a:xfrm>
            <a:custGeom>
              <a:avLst/>
              <a:gdLst/>
              <a:ahLst/>
              <a:cxnLst/>
              <a:rect r="r" b="b" t="t" l="l"/>
              <a:pathLst>
                <a:path h="372257" w="1586308">
                  <a:moveTo>
                    <a:pt x="29963" y="0"/>
                  </a:moveTo>
                  <a:lnTo>
                    <a:pt x="1556345" y="0"/>
                  </a:lnTo>
                  <a:cubicBezTo>
                    <a:pt x="1564292" y="0"/>
                    <a:pt x="1571913" y="3157"/>
                    <a:pt x="1577532" y="8776"/>
                  </a:cubicBezTo>
                  <a:cubicBezTo>
                    <a:pt x="1583151" y="14395"/>
                    <a:pt x="1586308" y="22017"/>
                    <a:pt x="1586308" y="29963"/>
                  </a:cubicBezTo>
                  <a:lnTo>
                    <a:pt x="1586308" y="342293"/>
                  </a:lnTo>
                  <a:cubicBezTo>
                    <a:pt x="1586308" y="358842"/>
                    <a:pt x="1572893" y="372257"/>
                    <a:pt x="1556345" y="372257"/>
                  </a:cubicBezTo>
                  <a:lnTo>
                    <a:pt x="29963" y="372257"/>
                  </a:lnTo>
                  <a:cubicBezTo>
                    <a:pt x="13415" y="372257"/>
                    <a:pt x="0" y="358842"/>
                    <a:pt x="0" y="342293"/>
                  </a:cubicBezTo>
                  <a:lnTo>
                    <a:pt x="0" y="29963"/>
                  </a:lnTo>
                  <a:cubicBezTo>
                    <a:pt x="0" y="13415"/>
                    <a:pt x="13415" y="0"/>
                    <a:pt x="29963" y="0"/>
                  </a:cubicBezTo>
                  <a:close/>
                </a:path>
              </a:pathLst>
            </a:custGeom>
            <a:solidFill>
              <a:srgbClr val="44528A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586308" cy="391307"/>
            </a:xfrm>
            <a:prstGeom prst="rect">
              <a:avLst/>
            </a:prstGeom>
          </p:spPr>
          <p:txBody>
            <a:bodyPr anchor="ctr" rtlCol="false" tIns="51112" lIns="51112" bIns="51112" rIns="51112"/>
            <a:lstStyle/>
            <a:p>
              <a:pPr algn="ctr" marL="0" indent="0" lvl="0">
                <a:lnSpc>
                  <a:spcPts val="19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315592">
            <a:off x="12275169" y="96557"/>
            <a:ext cx="2167926" cy="1336231"/>
          </a:xfrm>
          <a:custGeom>
            <a:avLst/>
            <a:gdLst/>
            <a:ahLst/>
            <a:cxnLst/>
            <a:rect r="r" b="b" t="t" l="l"/>
            <a:pathLst>
              <a:path h="1336231" w="2167926">
                <a:moveTo>
                  <a:pt x="0" y="0"/>
                </a:moveTo>
                <a:lnTo>
                  <a:pt x="2167926" y="0"/>
                </a:lnTo>
                <a:lnTo>
                  <a:pt x="2167926" y="1336231"/>
                </a:lnTo>
                <a:lnTo>
                  <a:pt x="0" y="1336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087083" y="2742170"/>
            <a:ext cx="13951948" cy="7544830"/>
          </a:xfrm>
          <a:custGeom>
            <a:avLst/>
            <a:gdLst/>
            <a:ahLst/>
            <a:cxnLst/>
            <a:rect r="r" b="b" t="t" l="l"/>
            <a:pathLst>
              <a:path h="7544830" w="13951948">
                <a:moveTo>
                  <a:pt x="0" y="0"/>
                </a:moveTo>
                <a:lnTo>
                  <a:pt x="13951948" y="0"/>
                </a:lnTo>
                <a:lnTo>
                  <a:pt x="13951948" y="7544830"/>
                </a:lnTo>
                <a:lnTo>
                  <a:pt x="0" y="75448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901656" y="363450"/>
            <a:ext cx="6538333" cy="2054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71"/>
              </a:lnSpc>
            </a:pPr>
            <a:r>
              <a:rPr lang="en-US" sz="5908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PRISMA DE DESAFIO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41024" y="468225"/>
            <a:ext cx="7859596" cy="2062262"/>
            <a:chOff x="0" y="0"/>
            <a:chExt cx="1608460" cy="4220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08460" cy="422040"/>
            </a:xfrm>
            <a:custGeom>
              <a:avLst/>
              <a:gdLst/>
              <a:ahLst/>
              <a:cxnLst/>
              <a:rect r="r" b="b" t="t" l="l"/>
              <a:pathLst>
                <a:path h="422040" w="1608460">
                  <a:moveTo>
                    <a:pt x="50545" y="0"/>
                  </a:moveTo>
                  <a:lnTo>
                    <a:pt x="1557915" y="0"/>
                  </a:lnTo>
                  <a:cubicBezTo>
                    <a:pt x="1571320" y="0"/>
                    <a:pt x="1584176" y="5325"/>
                    <a:pt x="1593655" y="14804"/>
                  </a:cubicBezTo>
                  <a:cubicBezTo>
                    <a:pt x="1603134" y="24283"/>
                    <a:pt x="1608460" y="37140"/>
                    <a:pt x="1608460" y="50545"/>
                  </a:cubicBezTo>
                  <a:lnTo>
                    <a:pt x="1608460" y="371495"/>
                  </a:lnTo>
                  <a:cubicBezTo>
                    <a:pt x="1608460" y="399410"/>
                    <a:pt x="1585830" y="422040"/>
                    <a:pt x="1557915" y="422040"/>
                  </a:cubicBezTo>
                  <a:lnTo>
                    <a:pt x="50545" y="422040"/>
                  </a:lnTo>
                  <a:cubicBezTo>
                    <a:pt x="22630" y="422040"/>
                    <a:pt x="0" y="399410"/>
                    <a:pt x="0" y="371495"/>
                  </a:cubicBezTo>
                  <a:lnTo>
                    <a:pt x="0" y="50545"/>
                  </a:lnTo>
                  <a:cubicBezTo>
                    <a:pt x="0" y="37140"/>
                    <a:pt x="5325" y="24283"/>
                    <a:pt x="14804" y="14804"/>
                  </a:cubicBezTo>
                  <a:cubicBezTo>
                    <a:pt x="24283" y="5325"/>
                    <a:pt x="37140" y="0"/>
                    <a:pt x="50545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08460" cy="460140"/>
            </a:xfrm>
            <a:prstGeom prst="rect">
              <a:avLst/>
            </a:prstGeom>
          </p:spPr>
          <p:txBody>
            <a:bodyPr anchor="ctr" rtlCol="false" tIns="51112" lIns="51112" bIns="51112" rIns="51112"/>
            <a:lstStyle/>
            <a:p>
              <a:pPr algn="ctr">
                <a:lnSpc>
                  <a:spcPts val="267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187380" y="468225"/>
            <a:ext cx="7751356" cy="1819000"/>
            <a:chOff x="0" y="0"/>
            <a:chExt cx="1586308" cy="37225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86308" cy="372257"/>
            </a:xfrm>
            <a:custGeom>
              <a:avLst/>
              <a:gdLst/>
              <a:ahLst/>
              <a:cxnLst/>
              <a:rect r="r" b="b" t="t" l="l"/>
              <a:pathLst>
                <a:path h="372257" w="1586308">
                  <a:moveTo>
                    <a:pt x="29963" y="0"/>
                  </a:moveTo>
                  <a:lnTo>
                    <a:pt x="1556345" y="0"/>
                  </a:lnTo>
                  <a:cubicBezTo>
                    <a:pt x="1564292" y="0"/>
                    <a:pt x="1571913" y="3157"/>
                    <a:pt x="1577532" y="8776"/>
                  </a:cubicBezTo>
                  <a:cubicBezTo>
                    <a:pt x="1583151" y="14395"/>
                    <a:pt x="1586308" y="22017"/>
                    <a:pt x="1586308" y="29963"/>
                  </a:cubicBezTo>
                  <a:lnTo>
                    <a:pt x="1586308" y="342293"/>
                  </a:lnTo>
                  <a:cubicBezTo>
                    <a:pt x="1586308" y="358842"/>
                    <a:pt x="1572893" y="372257"/>
                    <a:pt x="1556345" y="372257"/>
                  </a:cubicBezTo>
                  <a:lnTo>
                    <a:pt x="29963" y="372257"/>
                  </a:lnTo>
                  <a:cubicBezTo>
                    <a:pt x="13415" y="372257"/>
                    <a:pt x="0" y="358842"/>
                    <a:pt x="0" y="342293"/>
                  </a:cubicBezTo>
                  <a:lnTo>
                    <a:pt x="0" y="29963"/>
                  </a:lnTo>
                  <a:cubicBezTo>
                    <a:pt x="0" y="13415"/>
                    <a:pt x="13415" y="0"/>
                    <a:pt x="29963" y="0"/>
                  </a:cubicBezTo>
                  <a:close/>
                </a:path>
              </a:pathLst>
            </a:custGeom>
            <a:solidFill>
              <a:srgbClr val="44528A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586308" cy="391307"/>
            </a:xfrm>
            <a:prstGeom prst="rect">
              <a:avLst/>
            </a:prstGeom>
          </p:spPr>
          <p:txBody>
            <a:bodyPr anchor="ctr" rtlCol="false" tIns="51112" lIns="51112" bIns="51112" rIns="51112"/>
            <a:lstStyle/>
            <a:p>
              <a:pPr algn="ctr" marL="0" indent="0" lvl="0">
                <a:lnSpc>
                  <a:spcPts val="19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315592">
            <a:off x="11882263" y="96557"/>
            <a:ext cx="2167926" cy="1336231"/>
          </a:xfrm>
          <a:custGeom>
            <a:avLst/>
            <a:gdLst/>
            <a:ahLst/>
            <a:cxnLst/>
            <a:rect r="r" b="b" t="t" l="l"/>
            <a:pathLst>
              <a:path h="1336231" w="2167926">
                <a:moveTo>
                  <a:pt x="0" y="0"/>
                </a:moveTo>
                <a:lnTo>
                  <a:pt x="2167926" y="0"/>
                </a:lnTo>
                <a:lnTo>
                  <a:pt x="2167926" y="1336231"/>
                </a:lnTo>
                <a:lnTo>
                  <a:pt x="0" y="1336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042116" y="2563573"/>
            <a:ext cx="14203769" cy="7723427"/>
          </a:xfrm>
          <a:custGeom>
            <a:avLst/>
            <a:gdLst/>
            <a:ahLst/>
            <a:cxnLst/>
            <a:rect r="r" b="b" t="t" l="l"/>
            <a:pathLst>
              <a:path h="7723427" w="14203769">
                <a:moveTo>
                  <a:pt x="0" y="0"/>
                </a:moveTo>
                <a:lnTo>
                  <a:pt x="14203768" y="0"/>
                </a:lnTo>
                <a:lnTo>
                  <a:pt x="14203768" y="7723427"/>
                </a:lnTo>
                <a:lnTo>
                  <a:pt x="0" y="77234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526989" y="377918"/>
            <a:ext cx="7234022" cy="1909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4"/>
              </a:lnSpc>
            </a:pPr>
            <a:r>
              <a:rPr lang="en-US" sz="5467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MAPA DE</a:t>
            </a:r>
          </a:p>
          <a:p>
            <a:pPr algn="ctr">
              <a:lnSpc>
                <a:spcPts val="7654"/>
              </a:lnSpc>
            </a:pPr>
            <a:r>
              <a:rPr lang="en-US" sz="5467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INFLUENCIADORES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63397">
            <a:off x="15585892" y="645028"/>
            <a:ext cx="2034468" cy="2135415"/>
          </a:xfrm>
          <a:custGeom>
            <a:avLst/>
            <a:gdLst/>
            <a:ahLst/>
            <a:cxnLst/>
            <a:rect r="r" b="b" t="t" l="l"/>
            <a:pathLst>
              <a:path h="2135415" w="2034468">
                <a:moveTo>
                  <a:pt x="0" y="0"/>
                </a:moveTo>
                <a:lnTo>
                  <a:pt x="2034467" y="0"/>
                </a:lnTo>
                <a:lnTo>
                  <a:pt x="2034467" y="2135415"/>
                </a:lnTo>
                <a:lnTo>
                  <a:pt x="0" y="2135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224345" y="2138584"/>
            <a:ext cx="1034022" cy="1079150"/>
          </a:xfrm>
          <a:custGeom>
            <a:avLst/>
            <a:gdLst/>
            <a:ahLst/>
            <a:cxnLst/>
            <a:rect r="r" b="b" t="t" l="l"/>
            <a:pathLst>
              <a:path h="1079150" w="1034022">
                <a:moveTo>
                  <a:pt x="0" y="0"/>
                </a:moveTo>
                <a:lnTo>
                  <a:pt x="1034022" y="0"/>
                </a:lnTo>
                <a:lnTo>
                  <a:pt x="1034022" y="1079151"/>
                </a:lnTo>
                <a:lnTo>
                  <a:pt x="0" y="10791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85201" y="8386644"/>
            <a:ext cx="996936" cy="1040445"/>
          </a:xfrm>
          <a:custGeom>
            <a:avLst/>
            <a:gdLst/>
            <a:ahLst/>
            <a:cxnLst/>
            <a:rect r="r" b="b" t="t" l="l"/>
            <a:pathLst>
              <a:path h="1040445" w="996936">
                <a:moveTo>
                  <a:pt x="0" y="0"/>
                </a:moveTo>
                <a:lnTo>
                  <a:pt x="996936" y="0"/>
                </a:lnTo>
                <a:lnTo>
                  <a:pt x="996936" y="1040445"/>
                </a:lnTo>
                <a:lnTo>
                  <a:pt x="0" y="10404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747558" y="7932135"/>
            <a:ext cx="702868" cy="2652331"/>
          </a:xfrm>
          <a:custGeom>
            <a:avLst/>
            <a:gdLst/>
            <a:ahLst/>
            <a:cxnLst/>
            <a:rect r="r" b="b" t="t" l="l"/>
            <a:pathLst>
              <a:path h="2652331" w="702868">
                <a:moveTo>
                  <a:pt x="0" y="0"/>
                </a:moveTo>
                <a:lnTo>
                  <a:pt x="702867" y="0"/>
                </a:lnTo>
                <a:lnTo>
                  <a:pt x="702867" y="2652330"/>
                </a:lnTo>
                <a:lnTo>
                  <a:pt x="0" y="26523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24345" y="4211166"/>
            <a:ext cx="16717550" cy="4042607"/>
          </a:xfrm>
          <a:custGeom>
            <a:avLst/>
            <a:gdLst/>
            <a:ahLst/>
            <a:cxnLst/>
            <a:rect r="r" b="b" t="t" l="l"/>
            <a:pathLst>
              <a:path h="4042607" w="16717550">
                <a:moveTo>
                  <a:pt x="0" y="0"/>
                </a:moveTo>
                <a:lnTo>
                  <a:pt x="16717549" y="0"/>
                </a:lnTo>
                <a:lnTo>
                  <a:pt x="16717549" y="4042608"/>
                </a:lnTo>
                <a:lnTo>
                  <a:pt x="0" y="40426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1292335" y="4106391"/>
            <a:ext cx="15703331" cy="3041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56"/>
              </a:lnSpc>
              <a:spcBef>
                <a:spcPct val="0"/>
              </a:spcBef>
            </a:pPr>
            <a:r>
              <a:rPr lang="en-US" sz="2400" spc="-72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A gestão do tempo é um desafio central para os estudantes universitários, que precisam equilibrar múltiplas responsabilidades. Soluções como workshops de gestão, mentoria personalizada e apoio psicológico podem ajudar a melhorar o bem-estar e o desempenho acadêmico, proporcionando um equilíbrio saudável entre vida acadêmica, profissional e pessoal. Implementando essas estratégias, as universidades podem apoiar seus alunos na maximização de seu potencial e no alcance de seus objetivos.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5650923" y="1961499"/>
            <a:ext cx="7214794" cy="1596574"/>
            <a:chOff x="0" y="0"/>
            <a:chExt cx="2234882" cy="49456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34882" cy="494561"/>
            </a:xfrm>
            <a:custGeom>
              <a:avLst/>
              <a:gdLst/>
              <a:ahLst/>
              <a:cxnLst/>
              <a:rect r="r" b="b" t="t" l="l"/>
              <a:pathLst>
                <a:path h="494561" w="2234882">
                  <a:moveTo>
                    <a:pt x="32192" y="0"/>
                  </a:moveTo>
                  <a:lnTo>
                    <a:pt x="2202690" y="0"/>
                  </a:lnTo>
                  <a:cubicBezTo>
                    <a:pt x="2220469" y="0"/>
                    <a:pt x="2234882" y="14413"/>
                    <a:pt x="2234882" y="32192"/>
                  </a:cubicBezTo>
                  <a:lnTo>
                    <a:pt x="2234882" y="462369"/>
                  </a:lnTo>
                  <a:cubicBezTo>
                    <a:pt x="2234882" y="480148"/>
                    <a:pt x="2220469" y="494561"/>
                    <a:pt x="2202690" y="494561"/>
                  </a:cubicBezTo>
                  <a:lnTo>
                    <a:pt x="32192" y="494561"/>
                  </a:lnTo>
                  <a:cubicBezTo>
                    <a:pt x="14413" y="494561"/>
                    <a:pt x="0" y="480148"/>
                    <a:pt x="0" y="462369"/>
                  </a:cubicBezTo>
                  <a:lnTo>
                    <a:pt x="0" y="32192"/>
                  </a:lnTo>
                  <a:cubicBezTo>
                    <a:pt x="0" y="14413"/>
                    <a:pt x="14413" y="0"/>
                    <a:pt x="32192" y="0"/>
                  </a:cubicBezTo>
                  <a:close/>
                </a:path>
              </a:pathLst>
            </a:custGeom>
            <a:solidFill>
              <a:srgbClr val="44528A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2234882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536603" y="1859254"/>
            <a:ext cx="7214794" cy="1596574"/>
            <a:chOff x="0" y="0"/>
            <a:chExt cx="2234882" cy="49456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234882" cy="494561"/>
            </a:xfrm>
            <a:custGeom>
              <a:avLst/>
              <a:gdLst/>
              <a:ahLst/>
              <a:cxnLst/>
              <a:rect r="r" b="b" t="t" l="l"/>
              <a:pathLst>
                <a:path h="494561" w="2234882">
                  <a:moveTo>
                    <a:pt x="32192" y="0"/>
                  </a:moveTo>
                  <a:lnTo>
                    <a:pt x="2202690" y="0"/>
                  </a:lnTo>
                  <a:cubicBezTo>
                    <a:pt x="2220469" y="0"/>
                    <a:pt x="2234882" y="14413"/>
                    <a:pt x="2234882" y="32192"/>
                  </a:cubicBezTo>
                  <a:lnTo>
                    <a:pt x="2234882" y="462369"/>
                  </a:lnTo>
                  <a:cubicBezTo>
                    <a:pt x="2234882" y="480148"/>
                    <a:pt x="2220469" y="494561"/>
                    <a:pt x="2202690" y="494561"/>
                  </a:cubicBezTo>
                  <a:lnTo>
                    <a:pt x="32192" y="494561"/>
                  </a:lnTo>
                  <a:cubicBezTo>
                    <a:pt x="14413" y="494561"/>
                    <a:pt x="0" y="480148"/>
                    <a:pt x="0" y="462369"/>
                  </a:cubicBezTo>
                  <a:lnTo>
                    <a:pt x="0" y="32192"/>
                  </a:lnTo>
                  <a:cubicBezTo>
                    <a:pt x="0" y="14413"/>
                    <a:pt x="14413" y="0"/>
                    <a:pt x="32192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2234882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5578241" y="1994537"/>
            <a:ext cx="7131517" cy="119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6"/>
              </a:lnSpc>
            </a:pPr>
            <a:r>
              <a:rPr lang="en-US" sz="6997">
                <a:solidFill>
                  <a:srgbClr val="F5F1E1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CONCLUSÃO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4537094" y="-282705"/>
            <a:ext cx="1113829" cy="1109779"/>
          </a:xfrm>
          <a:custGeom>
            <a:avLst/>
            <a:gdLst/>
            <a:ahLst/>
            <a:cxnLst/>
            <a:rect r="r" b="b" t="t" l="l"/>
            <a:pathLst>
              <a:path h="1109779" w="1113829">
                <a:moveTo>
                  <a:pt x="0" y="0"/>
                </a:moveTo>
                <a:lnTo>
                  <a:pt x="1113829" y="0"/>
                </a:lnTo>
                <a:lnTo>
                  <a:pt x="1113829" y="1109779"/>
                </a:lnTo>
                <a:lnTo>
                  <a:pt x="0" y="11097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0659" y="8001684"/>
            <a:ext cx="1204066" cy="1256616"/>
          </a:xfrm>
          <a:custGeom>
            <a:avLst/>
            <a:gdLst/>
            <a:ahLst/>
            <a:cxnLst/>
            <a:rect r="r" b="b" t="t" l="l"/>
            <a:pathLst>
              <a:path h="1256616" w="1204066">
                <a:moveTo>
                  <a:pt x="0" y="0"/>
                </a:moveTo>
                <a:lnTo>
                  <a:pt x="1204066" y="0"/>
                </a:lnTo>
                <a:lnTo>
                  <a:pt x="1204066" y="1256616"/>
                </a:lnTo>
                <a:lnTo>
                  <a:pt x="0" y="1256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921718" y="1068063"/>
            <a:ext cx="1256574" cy="1311415"/>
          </a:xfrm>
          <a:custGeom>
            <a:avLst/>
            <a:gdLst/>
            <a:ahLst/>
            <a:cxnLst/>
            <a:rect r="r" b="b" t="t" l="l"/>
            <a:pathLst>
              <a:path h="1311415" w="1256574">
                <a:moveTo>
                  <a:pt x="0" y="0"/>
                </a:moveTo>
                <a:lnTo>
                  <a:pt x="1256575" y="0"/>
                </a:lnTo>
                <a:lnTo>
                  <a:pt x="1256575" y="1311416"/>
                </a:lnTo>
                <a:lnTo>
                  <a:pt x="0" y="13114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229831" y="4230081"/>
            <a:ext cx="11909626" cy="3124940"/>
            <a:chOff x="0" y="0"/>
            <a:chExt cx="1608460" cy="4220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08460" cy="422040"/>
            </a:xfrm>
            <a:custGeom>
              <a:avLst/>
              <a:gdLst/>
              <a:ahLst/>
              <a:cxnLst/>
              <a:rect r="r" b="b" t="t" l="l"/>
              <a:pathLst>
                <a:path h="422040" w="1608460">
                  <a:moveTo>
                    <a:pt x="33356" y="0"/>
                  </a:moveTo>
                  <a:lnTo>
                    <a:pt x="1575103" y="0"/>
                  </a:lnTo>
                  <a:cubicBezTo>
                    <a:pt x="1583950" y="0"/>
                    <a:pt x="1592434" y="3514"/>
                    <a:pt x="1598690" y="9770"/>
                  </a:cubicBezTo>
                  <a:cubicBezTo>
                    <a:pt x="1604945" y="16025"/>
                    <a:pt x="1608460" y="24510"/>
                    <a:pt x="1608460" y="33356"/>
                  </a:cubicBezTo>
                  <a:lnTo>
                    <a:pt x="1608460" y="388684"/>
                  </a:lnTo>
                  <a:cubicBezTo>
                    <a:pt x="1608460" y="397530"/>
                    <a:pt x="1604945" y="406015"/>
                    <a:pt x="1598690" y="412270"/>
                  </a:cubicBezTo>
                  <a:cubicBezTo>
                    <a:pt x="1592434" y="418526"/>
                    <a:pt x="1583950" y="422040"/>
                    <a:pt x="1575103" y="422040"/>
                  </a:cubicBezTo>
                  <a:lnTo>
                    <a:pt x="33356" y="422040"/>
                  </a:lnTo>
                  <a:cubicBezTo>
                    <a:pt x="24510" y="422040"/>
                    <a:pt x="16025" y="418526"/>
                    <a:pt x="9770" y="412270"/>
                  </a:cubicBezTo>
                  <a:cubicBezTo>
                    <a:pt x="3514" y="406015"/>
                    <a:pt x="0" y="397530"/>
                    <a:pt x="0" y="388684"/>
                  </a:cubicBezTo>
                  <a:lnTo>
                    <a:pt x="0" y="33356"/>
                  </a:lnTo>
                  <a:cubicBezTo>
                    <a:pt x="0" y="24510"/>
                    <a:pt x="3514" y="16025"/>
                    <a:pt x="9770" y="9770"/>
                  </a:cubicBezTo>
                  <a:cubicBezTo>
                    <a:pt x="16025" y="3514"/>
                    <a:pt x="24510" y="0"/>
                    <a:pt x="33356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608460" cy="460140"/>
            </a:xfrm>
            <a:prstGeom prst="rect">
              <a:avLst/>
            </a:prstGeom>
          </p:spPr>
          <p:txBody>
            <a:bodyPr anchor="ctr" rtlCol="false" tIns="51112" lIns="51112" bIns="51112" rIns="51112"/>
            <a:lstStyle/>
            <a:p>
              <a:pPr algn="ctr">
                <a:lnSpc>
                  <a:spcPts val="2676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321975">
            <a:off x="14680810" y="7056616"/>
            <a:ext cx="1570218" cy="1467440"/>
          </a:xfrm>
          <a:custGeom>
            <a:avLst/>
            <a:gdLst/>
            <a:ahLst/>
            <a:cxnLst/>
            <a:rect r="r" b="b" t="t" l="l"/>
            <a:pathLst>
              <a:path h="1467440" w="1570218">
                <a:moveTo>
                  <a:pt x="0" y="0"/>
                </a:moveTo>
                <a:lnTo>
                  <a:pt x="1570218" y="0"/>
                </a:lnTo>
                <a:lnTo>
                  <a:pt x="1570218" y="1467440"/>
                </a:lnTo>
                <a:lnTo>
                  <a:pt x="0" y="14674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8" id="8"/>
          <p:cNvGrpSpPr/>
          <p:nvPr/>
        </p:nvGrpSpPr>
        <p:grpSpPr>
          <a:xfrm rot="0">
            <a:off x="3148543" y="4230081"/>
            <a:ext cx="11745609" cy="2756325"/>
            <a:chOff x="0" y="0"/>
            <a:chExt cx="1586308" cy="37225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86308" cy="372257"/>
            </a:xfrm>
            <a:custGeom>
              <a:avLst/>
              <a:gdLst/>
              <a:ahLst/>
              <a:cxnLst/>
              <a:rect r="r" b="b" t="t" l="l"/>
              <a:pathLst>
                <a:path h="372257" w="1586308">
                  <a:moveTo>
                    <a:pt x="19774" y="0"/>
                  </a:moveTo>
                  <a:lnTo>
                    <a:pt x="1566534" y="0"/>
                  </a:lnTo>
                  <a:cubicBezTo>
                    <a:pt x="1571779" y="0"/>
                    <a:pt x="1576808" y="2083"/>
                    <a:pt x="1580517" y="5792"/>
                  </a:cubicBezTo>
                  <a:cubicBezTo>
                    <a:pt x="1584225" y="9500"/>
                    <a:pt x="1586308" y="14530"/>
                    <a:pt x="1586308" y="19774"/>
                  </a:cubicBezTo>
                  <a:lnTo>
                    <a:pt x="1586308" y="352483"/>
                  </a:lnTo>
                  <a:cubicBezTo>
                    <a:pt x="1586308" y="357727"/>
                    <a:pt x="1584225" y="362757"/>
                    <a:pt x="1580517" y="366465"/>
                  </a:cubicBezTo>
                  <a:cubicBezTo>
                    <a:pt x="1576808" y="370173"/>
                    <a:pt x="1571779" y="372257"/>
                    <a:pt x="1566534" y="372257"/>
                  </a:cubicBezTo>
                  <a:lnTo>
                    <a:pt x="19774" y="372257"/>
                  </a:lnTo>
                  <a:cubicBezTo>
                    <a:pt x="14530" y="372257"/>
                    <a:pt x="9500" y="370173"/>
                    <a:pt x="5792" y="366465"/>
                  </a:cubicBezTo>
                  <a:cubicBezTo>
                    <a:pt x="2083" y="362757"/>
                    <a:pt x="0" y="357727"/>
                    <a:pt x="0" y="352483"/>
                  </a:cubicBezTo>
                  <a:lnTo>
                    <a:pt x="0" y="19774"/>
                  </a:lnTo>
                  <a:cubicBezTo>
                    <a:pt x="0" y="14530"/>
                    <a:pt x="2083" y="9500"/>
                    <a:pt x="5792" y="5792"/>
                  </a:cubicBezTo>
                  <a:cubicBezTo>
                    <a:pt x="9500" y="2083"/>
                    <a:pt x="14530" y="0"/>
                    <a:pt x="19774" y="0"/>
                  </a:cubicBezTo>
                  <a:close/>
                </a:path>
              </a:pathLst>
            </a:custGeom>
            <a:solidFill>
              <a:srgbClr val="44528A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1586308" cy="391307"/>
            </a:xfrm>
            <a:prstGeom prst="rect">
              <a:avLst/>
            </a:prstGeom>
          </p:spPr>
          <p:txBody>
            <a:bodyPr anchor="ctr" rtlCol="false" tIns="51112" lIns="51112" bIns="51112" rIns="51112"/>
            <a:lstStyle/>
            <a:p>
              <a:pPr algn="ctr" marL="0" indent="0" lvl="0">
                <a:lnSpc>
                  <a:spcPts val="19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463397">
            <a:off x="1880626" y="3208763"/>
            <a:ext cx="1711637" cy="1796565"/>
          </a:xfrm>
          <a:custGeom>
            <a:avLst/>
            <a:gdLst/>
            <a:ahLst/>
            <a:cxnLst/>
            <a:rect r="r" b="b" t="t" l="l"/>
            <a:pathLst>
              <a:path h="1796565" w="1711637">
                <a:moveTo>
                  <a:pt x="0" y="0"/>
                </a:moveTo>
                <a:lnTo>
                  <a:pt x="1711636" y="0"/>
                </a:lnTo>
                <a:lnTo>
                  <a:pt x="1711636" y="1796565"/>
                </a:lnTo>
                <a:lnTo>
                  <a:pt x="0" y="179656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2" id="12"/>
          <p:cNvSpPr txBox="true"/>
          <p:nvPr/>
        </p:nvSpPr>
        <p:spPr>
          <a:xfrm rot="0">
            <a:off x="3946417" y="4231020"/>
            <a:ext cx="10395166" cy="2755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4"/>
              </a:lnSpc>
            </a:pPr>
            <a:r>
              <a:rPr lang="en-US" sz="3124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CARLOS EDUARDO DOS SANTOS JUNIOR-823125602</a:t>
            </a:r>
          </a:p>
          <a:p>
            <a:pPr algn="ctr">
              <a:lnSpc>
                <a:spcPts val="4374"/>
              </a:lnSpc>
            </a:pPr>
            <a:r>
              <a:rPr lang="en-US" sz="3124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LEONARDO MELO PELICANO - 823127961</a:t>
            </a:r>
          </a:p>
          <a:p>
            <a:pPr algn="ctr">
              <a:lnSpc>
                <a:spcPts val="4374"/>
              </a:lnSpc>
            </a:pPr>
            <a:r>
              <a:rPr lang="en-US" sz="3124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PEDRO HENRIQUE HORTÊNCIO DE OLIVEIRA- 823117300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5634407" y="2633507"/>
            <a:ext cx="7214794" cy="1596574"/>
            <a:chOff x="0" y="0"/>
            <a:chExt cx="2234882" cy="49456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234882" cy="494561"/>
            </a:xfrm>
            <a:custGeom>
              <a:avLst/>
              <a:gdLst/>
              <a:ahLst/>
              <a:cxnLst/>
              <a:rect r="r" b="b" t="t" l="l"/>
              <a:pathLst>
                <a:path h="494561" w="2234882">
                  <a:moveTo>
                    <a:pt x="32192" y="0"/>
                  </a:moveTo>
                  <a:lnTo>
                    <a:pt x="2202690" y="0"/>
                  </a:lnTo>
                  <a:cubicBezTo>
                    <a:pt x="2220469" y="0"/>
                    <a:pt x="2234882" y="14413"/>
                    <a:pt x="2234882" y="32192"/>
                  </a:cubicBezTo>
                  <a:lnTo>
                    <a:pt x="2234882" y="462369"/>
                  </a:lnTo>
                  <a:cubicBezTo>
                    <a:pt x="2234882" y="480148"/>
                    <a:pt x="2220469" y="494561"/>
                    <a:pt x="2202690" y="494561"/>
                  </a:cubicBezTo>
                  <a:lnTo>
                    <a:pt x="32192" y="494561"/>
                  </a:lnTo>
                  <a:cubicBezTo>
                    <a:pt x="14413" y="494561"/>
                    <a:pt x="0" y="480148"/>
                    <a:pt x="0" y="462369"/>
                  </a:cubicBezTo>
                  <a:lnTo>
                    <a:pt x="0" y="32192"/>
                  </a:lnTo>
                  <a:cubicBezTo>
                    <a:pt x="0" y="14413"/>
                    <a:pt x="14413" y="0"/>
                    <a:pt x="32192" y="0"/>
                  </a:cubicBezTo>
                  <a:close/>
                </a:path>
              </a:pathLst>
            </a:custGeom>
            <a:solidFill>
              <a:srgbClr val="44528A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2234882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5520086" y="2531262"/>
            <a:ext cx="7214794" cy="1596574"/>
            <a:chOff x="0" y="0"/>
            <a:chExt cx="2234882" cy="49456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234882" cy="494561"/>
            </a:xfrm>
            <a:custGeom>
              <a:avLst/>
              <a:gdLst/>
              <a:ahLst/>
              <a:cxnLst/>
              <a:rect r="r" b="b" t="t" l="l"/>
              <a:pathLst>
                <a:path h="494561" w="2234882">
                  <a:moveTo>
                    <a:pt x="32192" y="0"/>
                  </a:moveTo>
                  <a:lnTo>
                    <a:pt x="2202690" y="0"/>
                  </a:lnTo>
                  <a:cubicBezTo>
                    <a:pt x="2220469" y="0"/>
                    <a:pt x="2234882" y="14413"/>
                    <a:pt x="2234882" y="32192"/>
                  </a:cubicBezTo>
                  <a:lnTo>
                    <a:pt x="2234882" y="462369"/>
                  </a:lnTo>
                  <a:cubicBezTo>
                    <a:pt x="2234882" y="480148"/>
                    <a:pt x="2220469" y="494561"/>
                    <a:pt x="2202690" y="494561"/>
                  </a:cubicBezTo>
                  <a:lnTo>
                    <a:pt x="32192" y="494561"/>
                  </a:lnTo>
                  <a:cubicBezTo>
                    <a:pt x="14413" y="494561"/>
                    <a:pt x="0" y="480148"/>
                    <a:pt x="0" y="462369"/>
                  </a:cubicBezTo>
                  <a:lnTo>
                    <a:pt x="0" y="32192"/>
                  </a:lnTo>
                  <a:cubicBezTo>
                    <a:pt x="0" y="14413"/>
                    <a:pt x="14413" y="0"/>
                    <a:pt x="32192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2234882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5561725" y="2666544"/>
            <a:ext cx="7131517" cy="119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6"/>
              </a:lnSpc>
            </a:pPr>
            <a:r>
              <a:rPr lang="en-US" sz="6997">
                <a:solidFill>
                  <a:srgbClr val="F5F1E1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INTEGRANTES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07858">
            <a:off x="3640920" y="4084254"/>
            <a:ext cx="11316553" cy="2283259"/>
            <a:chOff x="0" y="0"/>
            <a:chExt cx="2777763" cy="5604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77763" cy="560449"/>
            </a:xfrm>
            <a:custGeom>
              <a:avLst/>
              <a:gdLst/>
              <a:ahLst/>
              <a:cxnLst/>
              <a:rect r="r" b="b" t="t" l="l"/>
              <a:pathLst>
                <a:path h="560449" w="2777763">
                  <a:moveTo>
                    <a:pt x="20524" y="0"/>
                  </a:moveTo>
                  <a:lnTo>
                    <a:pt x="2757239" y="0"/>
                  </a:lnTo>
                  <a:cubicBezTo>
                    <a:pt x="2762683" y="0"/>
                    <a:pt x="2767903" y="2162"/>
                    <a:pt x="2771752" y="6011"/>
                  </a:cubicBezTo>
                  <a:cubicBezTo>
                    <a:pt x="2775601" y="9860"/>
                    <a:pt x="2777763" y="15080"/>
                    <a:pt x="2777763" y="20524"/>
                  </a:cubicBezTo>
                  <a:lnTo>
                    <a:pt x="2777763" y="539925"/>
                  </a:lnTo>
                  <a:cubicBezTo>
                    <a:pt x="2777763" y="545369"/>
                    <a:pt x="2775601" y="550589"/>
                    <a:pt x="2771752" y="554438"/>
                  </a:cubicBezTo>
                  <a:cubicBezTo>
                    <a:pt x="2767903" y="558287"/>
                    <a:pt x="2762683" y="560449"/>
                    <a:pt x="2757239" y="560449"/>
                  </a:cubicBezTo>
                  <a:lnTo>
                    <a:pt x="20524" y="560449"/>
                  </a:lnTo>
                  <a:cubicBezTo>
                    <a:pt x="15080" y="560449"/>
                    <a:pt x="9860" y="558287"/>
                    <a:pt x="6011" y="554438"/>
                  </a:cubicBezTo>
                  <a:cubicBezTo>
                    <a:pt x="2162" y="550589"/>
                    <a:pt x="0" y="545369"/>
                    <a:pt x="0" y="539925"/>
                  </a:cubicBezTo>
                  <a:lnTo>
                    <a:pt x="0" y="20524"/>
                  </a:lnTo>
                  <a:cubicBezTo>
                    <a:pt x="0" y="15080"/>
                    <a:pt x="2162" y="9860"/>
                    <a:pt x="6011" y="6011"/>
                  </a:cubicBezTo>
                  <a:cubicBezTo>
                    <a:pt x="9860" y="2162"/>
                    <a:pt x="15080" y="0"/>
                    <a:pt x="20524" y="0"/>
                  </a:cubicBezTo>
                  <a:close/>
                </a:path>
              </a:pathLst>
            </a:custGeom>
            <a:solidFill>
              <a:srgbClr val="44528A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2777763" cy="579499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307858">
            <a:off x="3396456" y="3909638"/>
            <a:ext cx="11406623" cy="2339737"/>
            <a:chOff x="0" y="0"/>
            <a:chExt cx="2799872" cy="57431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99872" cy="574312"/>
            </a:xfrm>
            <a:custGeom>
              <a:avLst/>
              <a:gdLst/>
              <a:ahLst/>
              <a:cxnLst/>
              <a:rect r="r" b="b" t="t" l="l"/>
              <a:pathLst>
                <a:path h="574312" w="2799872">
                  <a:moveTo>
                    <a:pt x="20362" y="0"/>
                  </a:moveTo>
                  <a:lnTo>
                    <a:pt x="2779510" y="0"/>
                  </a:lnTo>
                  <a:cubicBezTo>
                    <a:pt x="2784910" y="0"/>
                    <a:pt x="2790089" y="2145"/>
                    <a:pt x="2793908" y="5964"/>
                  </a:cubicBezTo>
                  <a:cubicBezTo>
                    <a:pt x="2797727" y="9782"/>
                    <a:pt x="2799872" y="14961"/>
                    <a:pt x="2799872" y="20362"/>
                  </a:cubicBezTo>
                  <a:lnTo>
                    <a:pt x="2799872" y="553951"/>
                  </a:lnTo>
                  <a:cubicBezTo>
                    <a:pt x="2799872" y="559351"/>
                    <a:pt x="2797727" y="564530"/>
                    <a:pt x="2793908" y="568348"/>
                  </a:cubicBezTo>
                  <a:cubicBezTo>
                    <a:pt x="2790089" y="572167"/>
                    <a:pt x="2784910" y="574312"/>
                    <a:pt x="2779510" y="574312"/>
                  </a:cubicBezTo>
                  <a:lnTo>
                    <a:pt x="20362" y="574312"/>
                  </a:lnTo>
                  <a:cubicBezTo>
                    <a:pt x="9116" y="574312"/>
                    <a:pt x="0" y="565196"/>
                    <a:pt x="0" y="553951"/>
                  </a:cubicBezTo>
                  <a:lnTo>
                    <a:pt x="0" y="20362"/>
                  </a:lnTo>
                  <a:cubicBezTo>
                    <a:pt x="0" y="9116"/>
                    <a:pt x="9116" y="0"/>
                    <a:pt x="20362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2799872" cy="593362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-307858">
            <a:off x="3287003" y="3967341"/>
            <a:ext cx="11530942" cy="2012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89"/>
              </a:lnSpc>
            </a:pPr>
            <a:r>
              <a:rPr lang="en-US" sz="11849">
                <a:solidFill>
                  <a:srgbClr val="F5F1E1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OBRIGADO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463397">
            <a:off x="1880626" y="3208763"/>
            <a:ext cx="1711637" cy="1796565"/>
          </a:xfrm>
          <a:custGeom>
            <a:avLst/>
            <a:gdLst/>
            <a:ahLst/>
            <a:cxnLst/>
            <a:rect r="r" b="b" t="t" l="l"/>
            <a:pathLst>
              <a:path h="1796565" w="1711637">
                <a:moveTo>
                  <a:pt x="0" y="0"/>
                </a:moveTo>
                <a:lnTo>
                  <a:pt x="1711636" y="0"/>
                </a:lnTo>
                <a:lnTo>
                  <a:pt x="1711636" y="1796565"/>
                </a:lnTo>
                <a:lnTo>
                  <a:pt x="0" y="17965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321975">
            <a:off x="14545961" y="5058831"/>
            <a:ext cx="1570218" cy="1467440"/>
          </a:xfrm>
          <a:custGeom>
            <a:avLst/>
            <a:gdLst/>
            <a:ahLst/>
            <a:cxnLst/>
            <a:rect r="r" b="b" t="t" l="l"/>
            <a:pathLst>
              <a:path h="1467440" w="1570218">
                <a:moveTo>
                  <a:pt x="0" y="0"/>
                </a:moveTo>
                <a:lnTo>
                  <a:pt x="1570218" y="0"/>
                </a:lnTo>
                <a:lnTo>
                  <a:pt x="1570218" y="1467440"/>
                </a:lnTo>
                <a:lnTo>
                  <a:pt x="0" y="14674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250659" y="8001684"/>
            <a:ext cx="1204066" cy="1256616"/>
          </a:xfrm>
          <a:custGeom>
            <a:avLst/>
            <a:gdLst/>
            <a:ahLst/>
            <a:cxnLst/>
            <a:rect r="r" b="b" t="t" l="l"/>
            <a:pathLst>
              <a:path h="1256616" w="1204066">
                <a:moveTo>
                  <a:pt x="0" y="0"/>
                </a:moveTo>
                <a:lnTo>
                  <a:pt x="1204066" y="0"/>
                </a:lnTo>
                <a:lnTo>
                  <a:pt x="1204066" y="1256616"/>
                </a:lnTo>
                <a:lnTo>
                  <a:pt x="0" y="1256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921718" y="1068063"/>
            <a:ext cx="1256574" cy="1311415"/>
          </a:xfrm>
          <a:custGeom>
            <a:avLst/>
            <a:gdLst/>
            <a:ahLst/>
            <a:cxnLst/>
            <a:rect r="r" b="b" t="t" l="l"/>
            <a:pathLst>
              <a:path h="1311415" w="1256574">
                <a:moveTo>
                  <a:pt x="0" y="0"/>
                </a:moveTo>
                <a:lnTo>
                  <a:pt x="1256575" y="0"/>
                </a:lnTo>
                <a:lnTo>
                  <a:pt x="1256575" y="1311416"/>
                </a:lnTo>
                <a:lnTo>
                  <a:pt x="0" y="13114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234465">
            <a:off x="4985277" y="6279770"/>
            <a:ext cx="1417379" cy="1502039"/>
          </a:xfrm>
          <a:custGeom>
            <a:avLst/>
            <a:gdLst/>
            <a:ahLst/>
            <a:cxnLst/>
            <a:rect r="r" b="b" t="t" l="l"/>
            <a:pathLst>
              <a:path h="1502039" w="1417379">
                <a:moveTo>
                  <a:pt x="0" y="0"/>
                </a:moveTo>
                <a:lnTo>
                  <a:pt x="1417378" y="0"/>
                </a:lnTo>
                <a:lnTo>
                  <a:pt x="1417378" y="1502039"/>
                </a:lnTo>
                <a:lnTo>
                  <a:pt x="0" y="150203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436555">
            <a:off x="11692005" y="2511475"/>
            <a:ext cx="1312547" cy="1423867"/>
          </a:xfrm>
          <a:custGeom>
            <a:avLst/>
            <a:gdLst/>
            <a:ahLst/>
            <a:cxnLst/>
            <a:rect r="r" b="b" t="t" l="l"/>
            <a:pathLst>
              <a:path h="1423867" w="1312547">
                <a:moveTo>
                  <a:pt x="0" y="0"/>
                </a:moveTo>
                <a:lnTo>
                  <a:pt x="1312546" y="0"/>
                </a:lnTo>
                <a:lnTo>
                  <a:pt x="1312546" y="1423867"/>
                </a:lnTo>
                <a:lnTo>
                  <a:pt x="0" y="142386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4348797" y="-1881544"/>
            <a:ext cx="3605315" cy="3605315"/>
          </a:xfrm>
          <a:custGeom>
            <a:avLst/>
            <a:gdLst/>
            <a:ahLst/>
            <a:cxnLst/>
            <a:rect r="r" b="b" t="t" l="l"/>
            <a:pathLst>
              <a:path h="3605315" w="3605315">
                <a:moveTo>
                  <a:pt x="0" y="0"/>
                </a:moveTo>
                <a:lnTo>
                  <a:pt x="3605315" y="0"/>
                </a:lnTo>
                <a:lnTo>
                  <a:pt x="3605315" y="3605315"/>
                </a:lnTo>
                <a:lnTo>
                  <a:pt x="0" y="360531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-307858">
            <a:off x="5574855" y="31689"/>
            <a:ext cx="1151497" cy="413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2"/>
              </a:lnSpc>
            </a:pPr>
            <a:r>
              <a:rPr lang="en-US" sz="1194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VINI VINI VINI VINI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04030" y="2671611"/>
            <a:ext cx="10936606" cy="6684432"/>
            <a:chOff x="0" y="0"/>
            <a:chExt cx="1367148" cy="8355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67149" cy="835599"/>
            </a:xfrm>
            <a:custGeom>
              <a:avLst/>
              <a:gdLst/>
              <a:ahLst/>
              <a:cxnLst/>
              <a:rect r="r" b="b" t="t" l="l"/>
              <a:pathLst>
                <a:path h="835599" w="1367149">
                  <a:moveTo>
                    <a:pt x="35395" y="0"/>
                  </a:moveTo>
                  <a:lnTo>
                    <a:pt x="1331754" y="0"/>
                  </a:lnTo>
                  <a:cubicBezTo>
                    <a:pt x="1341141" y="0"/>
                    <a:pt x="1350144" y="3729"/>
                    <a:pt x="1356782" y="10367"/>
                  </a:cubicBezTo>
                  <a:cubicBezTo>
                    <a:pt x="1363419" y="17005"/>
                    <a:pt x="1367149" y="26007"/>
                    <a:pt x="1367149" y="35395"/>
                  </a:cubicBezTo>
                  <a:lnTo>
                    <a:pt x="1367149" y="800204"/>
                  </a:lnTo>
                  <a:cubicBezTo>
                    <a:pt x="1367149" y="809591"/>
                    <a:pt x="1363419" y="818594"/>
                    <a:pt x="1356782" y="825232"/>
                  </a:cubicBezTo>
                  <a:cubicBezTo>
                    <a:pt x="1350144" y="831869"/>
                    <a:pt x="1341141" y="835599"/>
                    <a:pt x="1331754" y="835599"/>
                  </a:cubicBezTo>
                  <a:lnTo>
                    <a:pt x="35395" y="835599"/>
                  </a:lnTo>
                  <a:cubicBezTo>
                    <a:pt x="26007" y="835599"/>
                    <a:pt x="17005" y="831869"/>
                    <a:pt x="10367" y="825232"/>
                  </a:cubicBezTo>
                  <a:cubicBezTo>
                    <a:pt x="3729" y="818594"/>
                    <a:pt x="0" y="809591"/>
                    <a:pt x="0" y="800204"/>
                  </a:cubicBezTo>
                  <a:lnTo>
                    <a:pt x="0" y="35395"/>
                  </a:lnTo>
                  <a:cubicBezTo>
                    <a:pt x="0" y="26007"/>
                    <a:pt x="3729" y="17005"/>
                    <a:pt x="10367" y="10367"/>
                  </a:cubicBezTo>
                  <a:cubicBezTo>
                    <a:pt x="17005" y="3729"/>
                    <a:pt x="26007" y="0"/>
                    <a:pt x="3539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1367148" cy="864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090485" y="2159142"/>
            <a:ext cx="10936606" cy="6732128"/>
            <a:chOff x="0" y="0"/>
            <a:chExt cx="1367148" cy="84156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67149" cy="841561"/>
            </a:xfrm>
            <a:custGeom>
              <a:avLst/>
              <a:gdLst/>
              <a:ahLst/>
              <a:cxnLst/>
              <a:rect r="r" b="b" t="t" l="l"/>
              <a:pathLst>
                <a:path h="841561" w="1367149">
                  <a:moveTo>
                    <a:pt x="35395" y="0"/>
                  </a:moveTo>
                  <a:lnTo>
                    <a:pt x="1331754" y="0"/>
                  </a:lnTo>
                  <a:cubicBezTo>
                    <a:pt x="1341141" y="0"/>
                    <a:pt x="1350144" y="3729"/>
                    <a:pt x="1356782" y="10367"/>
                  </a:cubicBezTo>
                  <a:cubicBezTo>
                    <a:pt x="1363419" y="17005"/>
                    <a:pt x="1367149" y="26007"/>
                    <a:pt x="1367149" y="35395"/>
                  </a:cubicBezTo>
                  <a:lnTo>
                    <a:pt x="1367149" y="806166"/>
                  </a:lnTo>
                  <a:cubicBezTo>
                    <a:pt x="1367149" y="815553"/>
                    <a:pt x="1363419" y="824556"/>
                    <a:pt x="1356782" y="831194"/>
                  </a:cubicBezTo>
                  <a:cubicBezTo>
                    <a:pt x="1350144" y="837832"/>
                    <a:pt x="1341141" y="841561"/>
                    <a:pt x="1331754" y="841561"/>
                  </a:cubicBezTo>
                  <a:lnTo>
                    <a:pt x="35395" y="841561"/>
                  </a:lnTo>
                  <a:cubicBezTo>
                    <a:pt x="26007" y="841561"/>
                    <a:pt x="17005" y="837832"/>
                    <a:pt x="10367" y="831194"/>
                  </a:cubicBezTo>
                  <a:cubicBezTo>
                    <a:pt x="3729" y="824556"/>
                    <a:pt x="0" y="815553"/>
                    <a:pt x="0" y="806166"/>
                  </a:cubicBezTo>
                  <a:lnTo>
                    <a:pt x="0" y="35395"/>
                  </a:lnTo>
                  <a:cubicBezTo>
                    <a:pt x="0" y="26007"/>
                    <a:pt x="3729" y="17005"/>
                    <a:pt x="10367" y="10367"/>
                  </a:cubicBezTo>
                  <a:cubicBezTo>
                    <a:pt x="17005" y="3729"/>
                    <a:pt x="26007" y="0"/>
                    <a:pt x="35395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1367148" cy="870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307858">
            <a:off x="1175741" y="1645203"/>
            <a:ext cx="6377225" cy="2002101"/>
            <a:chOff x="0" y="0"/>
            <a:chExt cx="1575308" cy="49456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75308" cy="494561"/>
            </a:xfrm>
            <a:custGeom>
              <a:avLst/>
              <a:gdLst/>
              <a:ahLst/>
              <a:cxnLst/>
              <a:rect r="r" b="b" t="t" l="l"/>
              <a:pathLst>
                <a:path h="494561" w="1575308">
                  <a:moveTo>
                    <a:pt x="62294" y="0"/>
                  </a:moveTo>
                  <a:lnTo>
                    <a:pt x="1513014" y="0"/>
                  </a:lnTo>
                  <a:cubicBezTo>
                    <a:pt x="1547418" y="0"/>
                    <a:pt x="1575308" y="27890"/>
                    <a:pt x="1575308" y="62294"/>
                  </a:cubicBezTo>
                  <a:lnTo>
                    <a:pt x="1575308" y="432267"/>
                  </a:lnTo>
                  <a:cubicBezTo>
                    <a:pt x="1575308" y="466671"/>
                    <a:pt x="1547418" y="494561"/>
                    <a:pt x="1513014" y="494561"/>
                  </a:cubicBezTo>
                  <a:lnTo>
                    <a:pt x="62294" y="494561"/>
                  </a:lnTo>
                  <a:cubicBezTo>
                    <a:pt x="27890" y="494561"/>
                    <a:pt x="0" y="466671"/>
                    <a:pt x="0" y="432267"/>
                  </a:cubicBezTo>
                  <a:lnTo>
                    <a:pt x="0" y="62294"/>
                  </a:lnTo>
                  <a:cubicBezTo>
                    <a:pt x="0" y="27890"/>
                    <a:pt x="27890" y="0"/>
                    <a:pt x="62294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575308" cy="532661"/>
            </a:xfrm>
            <a:prstGeom prst="rect">
              <a:avLst/>
            </a:prstGeom>
          </p:spPr>
          <p:txBody>
            <a:bodyPr anchor="ctr" rtlCol="false" tIns="51112" lIns="51112" bIns="51112" rIns="51112"/>
            <a:lstStyle/>
            <a:p>
              <a:pPr algn="ctr">
                <a:lnSpc>
                  <a:spcPts val="2676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307858">
            <a:off x="1131298" y="1467301"/>
            <a:ext cx="6421757" cy="2002101"/>
            <a:chOff x="0" y="0"/>
            <a:chExt cx="1586308" cy="49456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86308" cy="494561"/>
            </a:xfrm>
            <a:custGeom>
              <a:avLst/>
              <a:gdLst/>
              <a:ahLst/>
              <a:cxnLst/>
              <a:rect r="r" b="b" t="t" l="l"/>
              <a:pathLst>
                <a:path h="494561" w="1586308">
                  <a:moveTo>
                    <a:pt x="36167" y="0"/>
                  </a:moveTo>
                  <a:lnTo>
                    <a:pt x="1550141" y="0"/>
                  </a:lnTo>
                  <a:cubicBezTo>
                    <a:pt x="1570116" y="0"/>
                    <a:pt x="1586308" y="16193"/>
                    <a:pt x="1586308" y="36167"/>
                  </a:cubicBezTo>
                  <a:lnTo>
                    <a:pt x="1586308" y="458394"/>
                  </a:lnTo>
                  <a:cubicBezTo>
                    <a:pt x="1586308" y="478368"/>
                    <a:pt x="1570116" y="494561"/>
                    <a:pt x="1550141" y="494561"/>
                  </a:cubicBezTo>
                  <a:lnTo>
                    <a:pt x="36167" y="494561"/>
                  </a:lnTo>
                  <a:cubicBezTo>
                    <a:pt x="16193" y="494561"/>
                    <a:pt x="0" y="478368"/>
                    <a:pt x="0" y="458394"/>
                  </a:cubicBezTo>
                  <a:lnTo>
                    <a:pt x="0" y="36167"/>
                  </a:lnTo>
                  <a:cubicBezTo>
                    <a:pt x="0" y="16193"/>
                    <a:pt x="16193" y="0"/>
                    <a:pt x="36167" y="0"/>
                  </a:cubicBezTo>
                  <a:close/>
                </a:path>
              </a:pathLst>
            </a:custGeom>
            <a:solidFill>
              <a:srgbClr val="44528A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1586308" cy="513611"/>
            </a:xfrm>
            <a:prstGeom prst="rect">
              <a:avLst/>
            </a:prstGeom>
          </p:spPr>
          <p:txBody>
            <a:bodyPr anchor="ctr" rtlCol="false" tIns="51112" lIns="51112" bIns="51112" rIns="51112"/>
            <a:lstStyle/>
            <a:p>
              <a:pPr algn="ctr" marL="0" indent="0" lvl="0">
                <a:lnSpc>
                  <a:spcPts val="19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-315592">
            <a:off x="6883897" y="2749213"/>
            <a:ext cx="1796059" cy="1107025"/>
          </a:xfrm>
          <a:custGeom>
            <a:avLst/>
            <a:gdLst/>
            <a:ahLst/>
            <a:cxnLst/>
            <a:rect r="r" b="b" t="t" l="l"/>
            <a:pathLst>
              <a:path h="1107025" w="1796059">
                <a:moveTo>
                  <a:pt x="0" y="0"/>
                </a:moveTo>
                <a:lnTo>
                  <a:pt x="1796059" y="0"/>
                </a:lnTo>
                <a:lnTo>
                  <a:pt x="1796059" y="1107026"/>
                </a:lnTo>
                <a:lnTo>
                  <a:pt x="0" y="11070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928020" y="4383908"/>
            <a:ext cx="1798897" cy="948509"/>
          </a:xfrm>
          <a:custGeom>
            <a:avLst/>
            <a:gdLst/>
            <a:ahLst/>
            <a:cxnLst/>
            <a:rect r="r" b="b" t="t" l="l"/>
            <a:pathLst>
              <a:path h="948509" w="1798897">
                <a:moveTo>
                  <a:pt x="0" y="0"/>
                </a:moveTo>
                <a:lnTo>
                  <a:pt x="1798897" y="0"/>
                </a:lnTo>
                <a:lnTo>
                  <a:pt x="1798897" y="948509"/>
                </a:lnTo>
                <a:lnTo>
                  <a:pt x="0" y="9485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1656834" y="4383908"/>
            <a:ext cx="1798897" cy="948509"/>
          </a:xfrm>
          <a:custGeom>
            <a:avLst/>
            <a:gdLst/>
            <a:ahLst/>
            <a:cxnLst/>
            <a:rect r="r" b="b" t="t" l="l"/>
            <a:pathLst>
              <a:path h="948509" w="1798897">
                <a:moveTo>
                  <a:pt x="0" y="0"/>
                </a:moveTo>
                <a:lnTo>
                  <a:pt x="1798897" y="0"/>
                </a:lnTo>
                <a:lnTo>
                  <a:pt x="1798897" y="948509"/>
                </a:lnTo>
                <a:lnTo>
                  <a:pt x="0" y="9485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6922715" y="5784183"/>
            <a:ext cx="1798897" cy="948509"/>
          </a:xfrm>
          <a:custGeom>
            <a:avLst/>
            <a:gdLst/>
            <a:ahLst/>
            <a:cxnLst/>
            <a:rect r="r" b="b" t="t" l="l"/>
            <a:pathLst>
              <a:path h="948509" w="1798897">
                <a:moveTo>
                  <a:pt x="0" y="0"/>
                </a:moveTo>
                <a:lnTo>
                  <a:pt x="1798897" y="0"/>
                </a:lnTo>
                <a:lnTo>
                  <a:pt x="1798897" y="948509"/>
                </a:lnTo>
                <a:lnTo>
                  <a:pt x="0" y="9485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1651529" y="5784183"/>
            <a:ext cx="1798897" cy="948509"/>
          </a:xfrm>
          <a:custGeom>
            <a:avLst/>
            <a:gdLst/>
            <a:ahLst/>
            <a:cxnLst/>
            <a:rect r="r" b="b" t="t" l="l"/>
            <a:pathLst>
              <a:path h="948509" w="1798897">
                <a:moveTo>
                  <a:pt x="0" y="0"/>
                </a:moveTo>
                <a:lnTo>
                  <a:pt x="1798897" y="0"/>
                </a:lnTo>
                <a:lnTo>
                  <a:pt x="1798897" y="948509"/>
                </a:lnTo>
                <a:lnTo>
                  <a:pt x="0" y="9485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6922715" y="7180367"/>
            <a:ext cx="1798897" cy="948509"/>
          </a:xfrm>
          <a:custGeom>
            <a:avLst/>
            <a:gdLst/>
            <a:ahLst/>
            <a:cxnLst/>
            <a:rect r="r" b="b" t="t" l="l"/>
            <a:pathLst>
              <a:path h="948509" w="1798897">
                <a:moveTo>
                  <a:pt x="0" y="0"/>
                </a:moveTo>
                <a:lnTo>
                  <a:pt x="1798897" y="0"/>
                </a:lnTo>
                <a:lnTo>
                  <a:pt x="1798897" y="948509"/>
                </a:lnTo>
                <a:lnTo>
                  <a:pt x="0" y="9485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11651529" y="7180367"/>
            <a:ext cx="1798897" cy="948509"/>
          </a:xfrm>
          <a:custGeom>
            <a:avLst/>
            <a:gdLst/>
            <a:ahLst/>
            <a:cxnLst/>
            <a:rect r="r" b="b" t="t" l="l"/>
            <a:pathLst>
              <a:path h="948509" w="1798897">
                <a:moveTo>
                  <a:pt x="0" y="0"/>
                </a:moveTo>
                <a:lnTo>
                  <a:pt x="1798897" y="0"/>
                </a:lnTo>
                <a:lnTo>
                  <a:pt x="1798897" y="948509"/>
                </a:lnTo>
                <a:lnTo>
                  <a:pt x="0" y="9485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-463397">
            <a:off x="15585892" y="645028"/>
            <a:ext cx="2034468" cy="2135415"/>
          </a:xfrm>
          <a:custGeom>
            <a:avLst/>
            <a:gdLst/>
            <a:ahLst/>
            <a:cxnLst/>
            <a:rect r="r" b="b" t="t" l="l"/>
            <a:pathLst>
              <a:path h="2135415" w="2034468">
                <a:moveTo>
                  <a:pt x="0" y="0"/>
                </a:moveTo>
                <a:lnTo>
                  <a:pt x="2034467" y="0"/>
                </a:lnTo>
                <a:lnTo>
                  <a:pt x="2034467" y="2135415"/>
                </a:lnTo>
                <a:lnTo>
                  <a:pt x="0" y="21354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1028700" y="4795383"/>
            <a:ext cx="1034022" cy="1079150"/>
          </a:xfrm>
          <a:custGeom>
            <a:avLst/>
            <a:gdLst/>
            <a:ahLst/>
            <a:cxnLst/>
            <a:rect r="r" b="b" t="t" l="l"/>
            <a:pathLst>
              <a:path h="1079150" w="1034022">
                <a:moveTo>
                  <a:pt x="0" y="0"/>
                </a:moveTo>
                <a:lnTo>
                  <a:pt x="1034022" y="0"/>
                </a:lnTo>
                <a:lnTo>
                  <a:pt x="1034022" y="1079150"/>
                </a:lnTo>
                <a:lnTo>
                  <a:pt x="0" y="10791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2062722" y="6139922"/>
            <a:ext cx="996936" cy="1040445"/>
          </a:xfrm>
          <a:custGeom>
            <a:avLst/>
            <a:gdLst/>
            <a:ahLst/>
            <a:cxnLst/>
            <a:rect r="r" b="b" t="t" l="l"/>
            <a:pathLst>
              <a:path h="1040445" w="996936">
                <a:moveTo>
                  <a:pt x="0" y="0"/>
                </a:moveTo>
                <a:lnTo>
                  <a:pt x="996936" y="0"/>
                </a:lnTo>
                <a:lnTo>
                  <a:pt x="996936" y="1040445"/>
                </a:lnTo>
                <a:lnTo>
                  <a:pt x="0" y="10404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-307858">
            <a:off x="622660" y="1569080"/>
            <a:ext cx="7408535" cy="1619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21"/>
              </a:lnSpc>
            </a:pPr>
            <a:r>
              <a:rPr lang="en-US" sz="9444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ÍNDICE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963397" y="4346290"/>
            <a:ext cx="2450007" cy="878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4"/>
              </a:lnSpc>
            </a:pPr>
            <a:r>
              <a:rPr lang="en-US" sz="2538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Definição do Problema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693856" y="4556164"/>
            <a:ext cx="1646980" cy="430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4"/>
              </a:lnSpc>
            </a:pPr>
            <a:r>
              <a:rPr lang="en-US" sz="2538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Personas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963397" y="5966202"/>
            <a:ext cx="2217835" cy="430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4"/>
              </a:lnSpc>
            </a:pPr>
            <a:r>
              <a:rPr lang="en-US" sz="2538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Justificativa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698076" y="5746564"/>
            <a:ext cx="3329015" cy="878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4"/>
              </a:lnSpc>
            </a:pPr>
            <a:r>
              <a:rPr lang="en-US" sz="2538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Ideação, Soluções e Propostas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963397" y="7142749"/>
            <a:ext cx="2021382" cy="878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4"/>
              </a:lnSpc>
            </a:pPr>
            <a:r>
              <a:rPr lang="en-US" sz="2538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Pesquisa e Entrevistas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688551" y="6967728"/>
            <a:ext cx="3105621" cy="1326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4"/>
              </a:lnSpc>
            </a:pPr>
            <a:r>
              <a:rPr lang="en-US" sz="2538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Prisma de Desafio e Mapa de Influenciadores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173684" y="4407050"/>
            <a:ext cx="1547860" cy="718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1"/>
              </a:lnSpc>
            </a:pPr>
            <a:r>
              <a:rPr lang="en-US" sz="417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03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902498" y="4393087"/>
            <a:ext cx="768625" cy="718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1"/>
              </a:lnSpc>
            </a:pPr>
            <a:r>
              <a:rPr lang="en-US" sz="417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09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168379" y="5807324"/>
            <a:ext cx="1547860" cy="718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1"/>
              </a:lnSpc>
            </a:pPr>
            <a:r>
              <a:rPr lang="en-US" sz="417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04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056821" y="5807324"/>
            <a:ext cx="494157" cy="718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1"/>
              </a:lnSpc>
            </a:pPr>
            <a:r>
              <a:rPr lang="en-US" sz="417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11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168379" y="7203508"/>
            <a:ext cx="1547860" cy="718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1"/>
              </a:lnSpc>
            </a:pPr>
            <a:r>
              <a:rPr lang="en-US" sz="417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05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897193" y="7203508"/>
            <a:ext cx="1547860" cy="718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1"/>
              </a:lnSpc>
            </a:pPr>
            <a:r>
              <a:rPr lang="en-US" sz="417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12</a:t>
            </a:r>
          </a:p>
        </p:txBody>
      </p:sp>
      <p:sp>
        <p:nvSpPr>
          <p:cNvPr name="Freeform 37" id="37"/>
          <p:cNvSpPr/>
          <p:nvPr/>
        </p:nvSpPr>
        <p:spPr>
          <a:xfrm flipH="false" flipV="false" rot="5400000">
            <a:off x="747558" y="7932135"/>
            <a:ext cx="702868" cy="2652331"/>
          </a:xfrm>
          <a:custGeom>
            <a:avLst/>
            <a:gdLst/>
            <a:ahLst/>
            <a:cxnLst/>
            <a:rect r="r" b="b" t="t" l="l"/>
            <a:pathLst>
              <a:path h="2652331" w="702868">
                <a:moveTo>
                  <a:pt x="0" y="0"/>
                </a:moveTo>
                <a:lnTo>
                  <a:pt x="702867" y="0"/>
                </a:lnTo>
                <a:lnTo>
                  <a:pt x="702867" y="2652330"/>
                </a:lnTo>
                <a:lnTo>
                  <a:pt x="0" y="265233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57980" y="2722125"/>
            <a:ext cx="9049570" cy="6334699"/>
          </a:xfrm>
          <a:custGeom>
            <a:avLst/>
            <a:gdLst/>
            <a:ahLst/>
            <a:cxnLst/>
            <a:rect r="r" b="b" t="t" l="l"/>
            <a:pathLst>
              <a:path h="6334699" w="9049570">
                <a:moveTo>
                  <a:pt x="0" y="0"/>
                </a:moveTo>
                <a:lnTo>
                  <a:pt x="9049569" y="0"/>
                </a:lnTo>
                <a:lnTo>
                  <a:pt x="9049569" y="6334699"/>
                </a:lnTo>
                <a:lnTo>
                  <a:pt x="0" y="6334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880451" y="2722125"/>
            <a:ext cx="6525782" cy="6334699"/>
          </a:xfrm>
          <a:custGeom>
            <a:avLst/>
            <a:gdLst/>
            <a:ahLst/>
            <a:cxnLst/>
            <a:rect r="r" b="b" t="t" l="l"/>
            <a:pathLst>
              <a:path h="6334699" w="6525782">
                <a:moveTo>
                  <a:pt x="0" y="0"/>
                </a:moveTo>
                <a:lnTo>
                  <a:pt x="6525782" y="0"/>
                </a:lnTo>
                <a:lnTo>
                  <a:pt x="6525782" y="6334699"/>
                </a:lnTo>
                <a:lnTo>
                  <a:pt x="0" y="6334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38674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5885545" y="1627812"/>
            <a:ext cx="6792241" cy="1596574"/>
            <a:chOff x="0" y="0"/>
            <a:chExt cx="2103990" cy="49456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03990" cy="494561"/>
            </a:xfrm>
            <a:custGeom>
              <a:avLst/>
              <a:gdLst/>
              <a:ahLst/>
              <a:cxnLst/>
              <a:rect r="r" b="b" t="t" l="l"/>
              <a:pathLst>
                <a:path h="494561" w="2103990">
                  <a:moveTo>
                    <a:pt x="34195" y="0"/>
                  </a:moveTo>
                  <a:lnTo>
                    <a:pt x="2069795" y="0"/>
                  </a:lnTo>
                  <a:cubicBezTo>
                    <a:pt x="2078864" y="0"/>
                    <a:pt x="2087562" y="3603"/>
                    <a:pt x="2093975" y="10015"/>
                  </a:cubicBezTo>
                  <a:cubicBezTo>
                    <a:pt x="2100387" y="16428"/>
                    <a:pt x="2103990" y="25126"/>
                    <a:pt x="2103990" y="34195"/>
                  </a:cubicBezTo>
                  <a:lnTo>
                    <a:pt x="2103990" y="460366"/>
                  </a:lnTo>
                  <a:cubicBezTo>
                    <a:pt x="2103990" y="479251"/>
                    <a:pt x="2088681" y="494561"/>
                    <a:pt x="2069795" y="494561"/>
                  </a:cubicBezTo>
                  <a:lnTo>
                    <a:pt x="34195" y="494561"/>
                  </a:lnTo>
                  <a:cubicBezTo>
                    <a:pt x="25126" y="494561"/>
                    <a:pt x="16428" y="490958"/>
                    <a:pt x="10015" y="484546"/>
                  </a:cubicBezTo>
                  <a:cubicBezTo>
                    <a:pt x="3603" y="478133"/>
                    <a:pt x="0" y="469435"/>
                    <a:pt x="0" y="460366"/>
                  </a:cubicBezTo>
                  <a:lnTo>
                    <a:pt x="0" y="34195"/>
                  </a:lnTo>
                  <a:cubicBezTo>
                    <a:pt x="0" y="25126"/>
                    <a:pt x="3603" y="16428"/>
                    <a:pt x="10015" y="10015"/>
                  </a:cubicBezTo>
                  <a:cubicBezTo>
                    <a:pt x="16428" y="3603"/>
                    <a:pt x="25126" y="0"/>
                    <a:pt x="34195" y="0"/>
                  </a:cubicBezTo>
                  <a:close/>
                </a:path>
              </a:pathLst>
            </a:custGeom>
            <a:solidFill>
              <a:srgbClr val="44528A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2103990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5803345" y="1525567"/>
            <a:ext cx="6792241" cy="1596574"/>
            <a:chOff x="0" y="0"/>
            <a:chExt cx="2103990" cy="49456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03990" cy="494561"/>
            </a:xfrm>
            <a:custGeom>
              <a:avLst/>
              <a:gdLst/>
              <a:ahLst/>
              <a:cxnLst/>
              <a:rect r="r" b="b" t="t" l="l"/>
              <a:pathLst>
                <a:path h="494561" w="2103990">
                  <a:moveTo>
                    <a:pt x="34195" y="0"/>
                  </a:moveTo>
                  <a:lnTo>
                    <a:pt x="2069795" y="0"/>
                  </a:lnTo>
                  <a:cubicBezTo>
                    <a:pt x="2078864" y="0"/>
                    <a:pt x="2087562" y="3603"/>
                    <a:pt x="2093975" y="10015"/>
                  </a:cubicBezTo>
                  <a:cubicBezTo>
                    <a:pt x="2100387" y="16428"/>
                    <a:pt x="2103990" y="25126"/>
                    <a:pt x="2103990" y="34195"/>
                  </a:cubicBezTo>
                  <a:lnTo>
                    <a:pt x="2103990" y="460366"/>
                  </a:lnTo>
                  <a:cubicBezTo>
                    <a:pt x="2103990" y="479251"/>
                    <a:pt x="2088681" y="494561"/>
                    <a:pt x="2069795" y="494561"/>
                  </a:cubicBezTo>
                  <a:lnTo>
                    <a:pt x="34195" y="494561"/>
                  </a:lnTo>
                  <a:cubicBezTo>
                    <a:pt x="25126" y="494561"/>
                    <a:pt x="16428" y="490958"/>
                    <a:pt x="10015" y="484546"/>
                  </a:cubicBezTo>
                  <a:cubicBezTo>
                    <a:pt x="3603" y="478133"/>
                    <a:pt x="0" y="469435"/>
                    <a:pt x="0" y="460366"/>
                  </a:cubicBezTo>
                  <a:lnTo>
                    <a:pt x="0" y="34195"/>
                  </a:lnTo>
                  <a:cubicBezTo>
                    <a:pt x="0" y="25126"/>
                    <a:pt x="3603" y="16428"/>
                    <a:pt x="10015" y="10015"/>
                  </a:cubicBezTo>
                  <a:cubicBezTo>
                    <a:pt x="16428" y="3603"/>
                    <a:pt x="25126" y="0"/>
                    <a:pt x="34195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2103990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234465">
            <a:off x="4869552" y="771274"/>
            <a:ext cx="1417379" cy="1502039"/>
          </a:xfrm>
          <a:custGeom>
            <a:avLst/>
            <a:gdLst/>
            <a:ahLst/>
            <a:cxnLst/>
            <a:rect r="r" b="b" t="t" l="l"/>
            <a:pathLst>
              <a:path h="1502039" w="1417379">
                <a:moveTo>
                  <a:pt x="0" y="0"/>
                </a:moveTo>
                <a:lnTo>
                  <a:pt x="1417379" y="0"/>
                </a:lnTo>
                <a:lnTo>
                  <a:pt x="1417379" y="1502039"/>
                </a:lnTo>
                <a:lnTo>
                  <a:pt x="0" y="15020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317243" y="3495894"/>
            <a:ext cx="12050426" cy="4184248"/>
            <a:chOff x="0" y="0"/>
            <a:chExt cx="3173775" cy="110202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173775" cy="1102024"/>
            </a:xfrm>
            <a:custGeom>
              <a:avLst/>
              <a:gdLst/>
              <a:ahLst/>
              <a:cxnLst/>
              <a:rect r="r" b="b" t="t" l="l"/>
              <a:pathLst>
                <a:path h="1102024" w="3173775">
                  <a:moveTo>
                    <a:pt x="0" y="0"/>
                  </a:moveTo>
                  <a:lnTo>
                    <a:pt x="3173775" y="0"/>
                  </a:lnTo>
                  <a:lnTo>
                    <a:pt x="3173775" y="1102024"/>
                  </a:lnTo>
                  <a:lnTo>
                    <a:pt x="0" y="110202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3173775" cy="1130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308502" y="3287863"/>
            <a:ext cx="11670996" cy="5294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3274" spc="206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Principais Desafios:</a:t>
            </a:r>
          </a:p>
          <a:p>
            <a:pPr algn="ctr">
              <a:lnSpc>
                <a:spcPts val="5087"/>
              </a:lnSpc>
            </a:pPr>
            <a:r>
              <a:rPr lang="en-US" sz="2974" spc="187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Excesso de demandas acadêmicas e profissionais.</a:t>
            </a:r>
          </a:p>
          <a:p>
            <a:pPr algn="ctr">
              <a:lnSpc>
                <a:spcPts val="5087"/>
              </a:lnSpc>
            </a:pPr>
            <a:r>
              <a:rPr lang="en-US" sz="2974" spc="187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Falta de técnicas eficazes de gestão de tempo.</a:t>
            </a:r>
          </a:p>
          <a:p>
            <a:pPr algn="ctr">
              <a:lnSpc>
                <a:spcPts val="5087"/>
              </a:lnSpc>
            </a:pPr>
            <a:r>
              <a:rPr lang="en-US" sz="2974" spc="187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Pressões sociais e impacto na saúde mental.</a:t>
            </a:r>
          </a:p>
          <a:p>
            <a:pPr algn="ctr">
              <a:lnSpc>
                <a:spcPts val="5600"/>
              </a:lnSpc>
            </a:pPr>
            <a:r>
              <a:rPr lang="en-US" sz="3274" spc="206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Efeitos:</a:t>
            </a:r>
          </a:p>
          <a:p>
            <a:pPr algn="ctr">
              <a:lnSpc>
                <a:spcPts val="5087"/>
              </a:lnSpc>
            </a:pPr>
            <a:r>
              <a:rPr lang="en-US" sz="2974" spc="187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Procrastinação, estresse, burnout, baixo rendimento.</a:t>
            </a:r>
          </a:p>
          <a:p>
            <a:pPr algn="ctr" marL="0" indent="0" lvl="0">
              <a:lnSpc>
                <a:spcPts val="6574"/>
              </a:lnSpc>
            </a:pPr>
          </a:p>
        </p:txBody>
      </p:sp>
      <p:sp>
        <p:nvSpPr>
          <p:cNvPr name="AutoShape 15" id="15"/>
          <p:cNvSpPr/>
          <p:nvPr/>
        </p:nvSpPr>
        <p:spPr>
          <a:xfrm flipV="true">
            <a:off x="15383131" y="3443041"/>
            <a:ext cx="0" cy="437135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5400000">
            <a:off x="493588" y="7932135"/>
            <a:ext cx="702868" cy="2652331"/>
          </a:xfrm>
          <a:custGeom>
            <a:avLst/>
            <a:gdLst/>
            <a:ahLst/>
            <a:cxnLst/>
            <a:rect r="r" b="b" t="t" l="l"/>
            <a:pathLst>
              <a:path h="2652331" w="702868">
                <a:moveTo>
                  <a:pt x="0" y="0"/>
                </a:moveTo>
                <a:lnTo>
                  <a:pt x="702868" y="0"/>
                </a:lnTo>
                <a:lnTo>
                  <a:pt x="702868" y="2652330"/>
                </a:lnTo>
                <a:lnTo>
                  <a:pt x="0" y="26523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483948" y="745613"/>
            <a:ext cx="1976512" cy="1976512"/>
          </a:xfrm>
          <a:custGeom>
            <a:avLst/>
            <a:gdLst/>
            <a:ahLst/>
            <a:cxnLst/>
            <a:rect r="r" b="b" t="t" l="l"/>
            <a:pathLst>
              <a:path h="1976512" w="1976512">
                <a:moveTo>
                  <a:pt x="0" y="0"/>
                </a:moveTo>
                <a:lnTo>
                  <a:pt x="1976512" y="0"/>
                </a:lnTo>
                <a:lnTo>
                  <a:pt x="1976512" y="1976512"/>
                </a:lnTo>
                <a:lnTo>
                  <a:pt x="0" y="19765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436555">
            <a:off x="12122795" y="2270575"/>
            <a:ext cx="1173928" cy="1273492"/>
          </a:xfrm>
          <a:custGeom>
            <a:avLst/>
            <a:gdLst/>
            <a:ahLst/>
            <a:cxnLst/>
            <a:rect r="r" b="b" t="t" l="l"/>
            <a:pathLst>
              <a:path h="1273492" w="1173928">
                <a:moveTo>
                  <a:pt x="0" y="0"/>
                </a:moveTo>
                <a:lnTo>
                  <a:pt x="1173928" y="0"/>
                </a:lnTo>
                <a:lnTo>
                  <a:pt x="1173928" y="1273492"/>
                </a:lnTo>
                <a:lnTo>
                  <a:pt x="0" y="12734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1057359" y="2888152"/>
            <a:ext cx="1113829" cy="1109779"/>
          </a:xfrm>
          <a:custGeom>
            <a:avLst/>
            <a:gdLst/>
            <a:ahLst/>
            <a:cxnLst/>
            <a:rect r="r" b="b" t="t" l="l"/>
            <a:pathLst>
              <a:path h="1109779" w="1113829">
                <a:moveTo>
                  <a:pt x="0" y="0"/>
                </a:moveTo>
                <a:lnTo>
                  <a:pt x="1113829" y="0"/>
                </a:lnTo>
                <a:lnTo>
                  <a:pt x="1113829" y="1109779"/>
                </a:lnTo>
                <a:lnTo>
                  <a:pt x="0" y="11097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5633707" y="1430317"/>
            <a:ext cx="7131517" cy="1739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7"/>
              </a:lnSpc>
            </a:pPr>
            <a:r>
              <a:rPr lang="en-US" sz="4997">
                <a:solidFill>
                  <a:srgbClr val="F5F1E1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DEFINIÇÃO DO PROBLEMA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944609">
            <a:off x="2711004" y="548053"/>
            <a:ext cx="4879280" cy="5131174"/>
          </a:xfrm>
          <a:custGeom>
            <a:avLst/>
            <a:gdLst/>
            <a:ahLst/>
            <a:cxnLst/>
            <a:rect r="r" b="b" t="t" l="l"/>
            <a:pathLst>
              <a:path h="5131174" w="4879280">
                <a:moveTo>
                  <a:pt x="0" y="0"/>
                </a:moveTo>
                <a:lnTo>
                  <a:pt x="4879280" y="0"/>
                </a:lnTo>
                <a:lnTo>
                  <a:pt x="4879280" y="5131174"/>
                </a:lnTo>
                <a:lnTo>
                  <a:pt x="0" y="5131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528056" y="226423"/>
            <a:ext cx="7320482" cy="1596574"/>
            <a:chOff x="0" y="0"/>
            <a:chExt cx="2267620" cy="49456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67620" cy="494561"/>
            </a:xfrm>
            <a:custGeom>
              <a:avLst/>
              <a:gdLst/>
              <a:ahLst/>
              <a:cxnLst/>
              <a:rect r="r" b="b" t="t" l="l"/>
              <a:pathLst>
                <a:path h="494561" w="2267620">
                  <a:moveTo>
                    <a:pt x="31727" y="0"/>
                  </a:moveTo>
                  <a:lnTo>
                    <a:pt x="2235893" y="0"/>
                  </a:lnTo>
                  <a:cubicBezTo>
                    <a:pt x="2253415" y="0"/>
                    <a:pt x="2267620" y="14205"/>
                    <a:pt x="2267620" y="31727"/>
                  </a:cubicBezTo>
                  <a:lnTo>
                    <a:pt x="2267620" y="462834"/>
                  </a:lnTo>
                  <a:cubicBezTo>
                    <a:pt x="2267620" y="471248"/>
                    <a:pt x="2264277" y="479318"/>
                    <a:pt x="2258327" y="485268"/>
                  </a:cubicBezTo>
                  <a:cubicBezTo>
                    <a:pt x="2252377" y="491218"/>
                    <a:pt x="2244307" y="494561"/>
                    <a:pt x="2235893" y="494561"/>
                  </a:cubicBezTo>
                  <a:lnTo>
                    <a:pt x="31727" y="494561"/>
                  </a:lnTo>
                  <a:cubicBezTo>
                    <a:pt x="23313" y="494561"/>
                    <a:pt x="15243" y="491218"/>
                    <a:pt x="9293" y="485268"/>
                  </a:cubicBezTo>
                  <a:cubicBezTo>
                    <a:pt x="3343" y="479318"/>
                    <a:pt x="0" y="471248"/>
                    <a:pt x="0" y="462834"/>
                  </a:cubicBezTo>
                  <a:lnTo>
                    <a:pt x="0" y="31727"/>
                  </a:lnTo>
                  <a:cubicBezTo>
                    <a:pt x="0" y="23313"/>
                    <a:pt x="3343" y="15243"/>
                    <a:pt x="9293" y="9293"/>
                  </a:cubicBezTo>
                  <a:cubicBezTo>
                    <a:pt x="15243" y="3343"/>
                    <a:pt x="23313" y="0"/>
                    <a:pt x="31727" y="0"/>
                  </a:cubicBezTo>
                  <a:close/>
                </a:path>
              </a:pathLst>
            </a:custGeom>
            <a:solidFill>
              <a:srgbClr val="44528A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2267620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439462" y="124177"/>
            <a:ext cx="7320482" cy="1596574"/>
            <a:chOff x="0" y="0"/>
            <a:chExt cx="2267620" cy="49456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67620" cy="494561"/>
            </a:xfrm>
            <a:custGeom>
              <a:avLst/>
              <a:gdLst/>
              <a:ahLst/>
              <a:cxnLst/>
              <a:rect r="r" b="b" t="t" l="l"/>
              <a:pathLst>
                <a:path h="494561" w="2267620">
                  <a:moveTo>
                    <a:pt x="31727" y="0"/>
                  </a:moveTo>
                  <a:lnTo>
                    <a:pt x="2235893" y="0"/>
                  </a:lnTo>
                  <a:cubicBezTo>
                    <a:pt x="2253415" y="0"/>
                    <a:pt x="2267620" y="14205"/>
                    <a:pt x="2267620" y="31727"/>
                  </a:cubicBezTo>
                  <a:lnTo>
                    <a:pt x="2267620" y="462834"/>
                  </a:lnTo>
                  <a:cubicBezTo>
                    <a:pt x="2267620" y="471248"/>
                    <a:pt x="2264277" y="479318"/>
                    <a:pt x="2258327" y="485268"/>
                  </a:cubicBezTo>
                  <a:cubicBezTo>
                    <a:pt x="2252377" y="491218"/>
                    <a:pt x="2244307" y="494561"/>
                    <a:pt x="2235893" y="494561"/>
                  </a:cubicBezTo>
                  <a:lnTo>
                    <a:pt x="31727" y="494561"/>
                  </a:lnTo>
                  <a:cubicBezTo>
                    <a:pt x="23313" y="494561"/>
                    <a:pt x="15243" y="491218"/>
                    <a:pt x="9293" y="485268"/>
                  </a:cubicBezTo>
                  <a:cubicBezTo>
                    <a:pt x="3343" y="479318"/>
                    <a:pt x="0" y="471248"/>
                    <a:pt x="0" y="462834"/>
                  </a:cubicBezTo>
                  <a:lnTo>
                    <a:pt x="0" y="31727"/>
                  </a:lnTo>
                  <a:cubicBezTo>
                    <a:pt x="0" y="23313"/>
                    <a:pt x="3343" y="15243"/>
                    <a:pt x="9293" y="9293"/>
                  </a:cubicBezTo>
                  <a:cubicBezTo>
                    <a:pt x="15243" y="3343"/>
                    <a:pt x="23313" y="0"/>
                    <a:pt x="31727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2267620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636805" y="8484343"/>
            <a:ext cx="3605315" cy="3605315"/>
          </a:xfrm>
          <a:custGeom>
            <a:avLst/>
            <a:gdLst/>
            <a:ahLst/>
            <a:cxnLst/>
            <a:rect r="r" b="b" t="t" l="l"/>
            <a:pathLst>
              <a:path h="3605315" w="3605315">
                <a:moveTo>
                  <a:pt x="0" y="0"/>
                </a:moveTo>
                <a:lnTo>
                  <a:pt x="3605315" y="0"/>
                </a:lnTo>
                <a:lnTo>
                  <a:pt x="3605315" y="3605314"/>
                </a:lnTo>
                <a:lnTo>
                  <a:pt x="0" y="36053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999325" y="1983731"/>
            <a:ext cx="8377944" cy="8485947"/>
          </a:xfrm>
          <a:custGeom>
            <a:avLst/>
            <a:gdLst/>
            <a:ahLst/>
            <a:cxnLst/>
            <a:rect r="r" b="b" t="t" l="l"/>
            <a:pathLst>
              <a:path h="8485947" w="8377944">
                <a:moveTo>
                  <a:pt x="0" y="0"/>
                </a:moveTo>
                <a:lnTo>
                  <a:pt x="8377943" y="0"/>
                </a:lnTo>
                <a:lnTo>
                  <a:pt x="8377943" y="8485947"/>
                </a:lnTo>
                <a:lnTo>
                  <a:pt x="0" y="84859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5578241" y="259460"/>
            <a:ext cx="7131517" cy="119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6"/>
              </a:lnSpc>
            </a:pPr>
            <a:r>
              <a:rPr lang="en-US" sz="6997">
                <a:solidFill>
                  <a:srgbClr val="F5F1E1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JUSTIFICATIVA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08404" y="3080404"/>
            <a:ext cx="7959785" cy="703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89"/>
              </a:lnSpc>
            </a:pPr>
            <a:r>
              <a:rPr lang="en-US" sz="2899" b="true">
                <a:solidFill>
                  <a:srgbClr val="000000"/>
                </a:solidFill>
                <a:latin typeface="Garet ExtraBold Bold"/>
                <a:ea typeface="Garet ExtraBold Bold"/>
                <a:cs typeface="Garet ExtraBold Bold"/>
                <a:sym typeface="Garet ExtraBold Bold"/>
              </a:rPr>
              <a:t>Relevância:</a:t>
            </a:r>
          </a:p>
          <a:p>
            <a:pPr algn="ctr">
              <a:lnSpc>
                <a:spcPts val="5459"/>
              </a:lnSpc>
            </a:pPr>
            <a:r>
              <a:rPr lang="en-US" sz="2599" b="true">
                <a:solidFill>
                  <a:srgbClr val="000000"/>
                </a:solidFill>
                <a:latin typeface="Garet ExtraBold Bold"/>
                <a:ea typeface="Garet ExtraBold Bold"/>
                <a:cs typeface="Garet ExtraBold Bold"/>
                <a:sym typeface="Garet ExtraBold Bold"/>
              </a:rPr>
              <a:t>Saúde mental e desempenho acadêmico estão interligados.</a:t>
            </a:r>
          </a:p>
          <a:p>
            <a:pPr algn="ctr">
              <a:lnSpc>
                <a:spcPts val="6089"/>
              </a:lnSpc>
            </a:pPr>
            <a:r>
              <a:rPr lang="en-US" sz="2899" b="true">
                <a:solidFill>
                  <a:srgbClr val="000000"/>
                </a:solidFill>
                <a:latin typeface="Garet ExtraBold Bold"/>
                <a:ea typeface="Garet ExtraBold Bold"/>
                <a:cs typeface="Garet ExtraBold Bold"/>
                <a:sym typeface="Garet ExtraBold Bold"/>
              </a:rPr>
              <a:t>Impactos Esperados:</a:t>
            </a:r>
          </a:p>
          <a:p>
            <a:pPr algn="ctr">
              <a:lnSpc>
                <a:spcPts val="5459"/>
              </a:lnSpc>
            </a:pPr>
            <a:r>
              <a:rPr lang="en-US" sz="2599" b="true">
                <a:solidFill>
                  <a:srgbClr val="000000"/>
                </a:solidFill>
                <a:latin typeface="Garet ExtraBold Bold"/>
                <a:ea typeface="Garet ExtraBold Bold"/>
                <a:cs typeface="Garet ExtraBold Bold"/>
                <a:sym typeface="Garet ExtraBold Bold"/>
              </a:rPr>
              <a:t>Melhor organização, bem-estar psicológico e redução da evasão acadêmica.</a:t>
            </a:r>
          </a:p>
          <a:p>
            <a:pPr algn="ctr">
              <a:lnSpc>
                <a:spcPts val="6089"/>
              </a:lnSpc>
            </a:pPr>
            <a:r>
              <a:rPr lang="en-US" sz="2899" b="true">
                <a:solidFill>
                  <a:srgbClr val="000000"/>
                </a:solidFill>
                <a:latin typeface="Garet ExtraBold Bold"/>
                <a:ea typeface="Garet ExtraBold Bold"/>
                <a:cs typeface="Garet ExtraBold Bold"/>
                <a:sym typeface="Garet ExtraBold Bold"/>
              </a:rPr>
              <a:t>Cenário Atual:</a:t>
            </a:r>
          </a:p>
          <a:p>
            <a:pPr algn="ctr">
              <a:lnSpc>
                <a:spcPts val="5459"/>
              </a:lnSpc>
            </a:pPr>
            <a:r>
              <a:rPr lang="en-US" sz="2599" b="true">
                <a:solidFill>
                  <a:srgbClr val="000000"/>
                </a:solidFill>
                <a:latin typeface="Garet ExtraBold Bold"/>
                <a:ea typeface="Garet ExtraBold Bold"/>
                <a:cs typeface="Garet ExtraBold Bold"/>
                <a:sym typeface="Garet ExtraBold Bold"/>
              </a:rPr>
              <a:t>Necessidade de ferramentas modernas e acessíveis.</a:t>
            </a:r>
          </a:p>
          <a:p>
            <a:pPr algn="ctr" marL="0" indent="0" lvl="0">
              <a:lnSpc>
                <a:spcPts val="5459"/>
              </a:lnSpc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-9592342">
            <a:off x="15507841" y="5962004"/>
            <a:ext cx="4879280" cy="5131174"/>
          </a:xfrm>
          <a:custGeom>
            <a:avLst/>
            <a:gdLst/>
            <a:ahLst/>
            <a:cxnLst/>
            <a:rect r="r" b="b" t="t" l="l"/>
            <a:pathLst>
              <a:path h="5131174" w="4879280">
                <a:moveTo>
                  <a:pt x="0" y="0"/>
                </a:moveTo>
                <a:lnTo>
                  <a:pt x="4879280" y="0"/>
                </a:lnTo>
                <a:lnTo>
                  <a:pt x="4879280" y="5131174"/>
                </a:lnTo>
                <a:lnTo>
                  <a:pt x="0" y="5131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144824" y="-1409848"/>
            <a:ext cx="3605315" cy="3605315"/>
          </a:xfrm>
          <a:custGeom>
            <a:avLst/>
            <a:gdLst/>
            <a:ahLst/>
            <a:cxnLst/>
            <a:rect r="r" b="b" t="t" l="l"/>
            <a:pathLst>
              <a:path h="3605315" w="3605315">
                <a:moveTo>
                  <a:pt x="0" y="0"/>
                </a:moveTo>
                <a:lnTo>
                  <a:pt x="3605315" y="0"/>
                </a:lnTo>
                <a:lnTo>
                  <a:pt x="3605315" y="3605315"/>
                </a:lnTo>
                <a:lnTo>
                  <a:pt x="0" y="3605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802657" y="3113640"/>
            <a:ext cx="3605315" cy="3605315"/>
          </a:xfrm>
          <a:custGeom>
            <a:avLst/>
            <a:gdLst/>
            <a:ahLst/>
            <a:cxnLst/>
            <a:rect r="r" b="b" t="t" l="l"/>
            <a:pathLst>
              <a:path h="3605315" w="3605315">
                <a:moveTo>
                  <a:pt x="0" y="0"/>
                </a:moveTo>
                <a:lnTo>
                  <a:pt x="3605314" y="0"/>
                </a:lnTo>
                <a:lnTo>
                  <a:pt x="3605314" y="3605315"/>
                </a:lnTo>
                <a:lnTo>
                  <a:pt x="0" y="3605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24367" y="1470711"/>
            <a:ext cx="3103792" cy="3239251"/>
          </a:xfrm>
          <a:custGeom>
            <a:avLst/>
            <a:gdLst/>
            <a:ahLst/>
            <a:cxnLst/>
            <a:rect r="r" b="b" t="t" l="l"/>
            <a:pathLst>
              <a:path h="3239251" w="3103792">
                <a:moveTo>
                  <a:pt x="0" y="0"/>
                </a:moveTo>
                <a:lnTo>
                  <a:pt x="3103792" y="0"/>
                </a:lnTo>
                <a:lnTo>
                  <a:pt x="3103792" y="3239251"/>
                </a:lnTo>
                <a:lnTo>
                  <a:pt x="0" y="32392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54589" y="6698619"/>
            <a:ext cx="3103792" cy="3239251"/>
          </a:xfrm>
          <a:custGeom>
            <a:avLst/>
            <a:gdLst/>
            <a:ahLst/>
            <a:cxnLst/>
            <a:rect r="r" b="b" t="t" l="l"/>
            <a:pathLst>
              <a:path h="3239251" w="3103792">
                <a:moveTo>
                  <a:pt x="0" y="0"/>
                </a:moveTo>
                <a:lnTo>
                  <a:pt x="3103792" y="0"/>
                </a:lnTo>
                <a:lnTo>
                  <a:pt x="3103792" y="3239251"/>
                </a:lnTo>
                <a:lnTo>
                  <a:pt x="0" y="32392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360644" y="5862969"/>
            <a:ext cx="3103792" cy="3239251"/>
          </a:xfrm>
          <a:custGeom>
            <a:avLst/>
            <a:gdLst/>
            <a:ahLst/>
            <a:cxnLst/>
            <a:rect r="r" b="b" t="t" l="l"/>
            <a:pathLst>
              <a:path h="3239251" w="3103792">
                <a:moveTo>
                  <a:pt x="0" y="0"/>
                </a:moveTo>
                <a:lnTo>
                  <a:pt x="3103792" y="0"/>
                </a:lnTo>
                <a:lnTo>
                  <a:pt x="3103792" y="3239251"/>
                </a:lnTo>
                <a:lnTo>
                  <a:pt x="0" y="32392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-307858">
            <a:off x="5533539" y="2406177"/>
            <a:ext cx="7168365" cy="2097362"/>
            <a:chOff x="0" y="0"/>
            <a:chExt cx="1690310" cy="49456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90310" cy="494561"/>
            </a:xfrm>
            <a:custGeom>
              <a:avLst/>
              <a:gdLst/>
              <a:ahLst/>
              <a:cxnLst/>
              <a:rect r="r" b="b" t="t" l="l"/>
              <a:pathLst>
                <a:path h="494561" w="1690310">
                  <a:moveTo>
                    <a:pt x="55419" y="0"/>
                  </a:moveTo>
                  <a:lnTo>
                    <a:pt x="1634891" y="0"/>
                  </a:lnTo>
                  <a:cubicBezTo>
                    <a:pt x="1649589" y="0"/>
                    <a:pt x="1663685" y="5839"/>
                    <a:pt x="1674078" y="16232"/>
                  </a:cubicBezTo>
                  <a:cubicBezTo>
                    <a:pt x="1684471" y="26625"/>
                    <a:pt x="1690310" y="40721"/>
                    <a:pt x="1690310" y="55419"/>
                  </a:cubicBezTo>
                  <a:lnTo>
                    <a:pt x="1690310" y="439142"/>
                  </a:lnTo>
                  <a:cubicBezTo>
                    <a:pt x="1690310" y="469749"/>
                    <a:pt x="1665498" y="494561"/>
                    <a:pt x="1634891" y="494561"/>
                  </a:cubicBezTo>
                  <a:lnTo>
                    <a:pt x="55419" y="494561"/>
                  </a:lnTo>
                  <a:cubicBezTo>
                    <a:pt x="40721" y="494561"/>
                    <a:pt x="26625" y="488722"/>
                    <a:pt x="16232" y="478329"/>
                  </a:cubicBezTo>
                  <a:cubicBezTo>
                    <a:pt x="5839" y="467936"/>
                    <a:pt x="0" y="453840"/>
                    <a:pt x="0" y="439142"/>
                  </a:cubicBezTo>
                  <a:lnTo>
                    <a:pt x="0" y="55419"/>
                  </a:lnTo>
                  <a:cubicBezTo>
                    <a:pt x="0" y="40721"/>
                    <a:pt x="5839" y="26625"/>
                    <a:pt x="16232" y="16232"/>
                  </a:cubicBezTo>
                  <a:cubicBezTo>
                    <a:pt x="26625" y="5839"/>
                    <a:pt x="40721" y="0"/>
                    <a:pt x="55419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690310" cy="532661"/>
            </a:xfrm>
            <a:prstGeom prst="rect">
              <a:avLst/>
            </a:prstGeom>
          </p:spPr>
          <p:txBody>
            <a:bodyPr anchor="ctr" rtlCol="false" tIns="51112" lIns="51112" bIns="51112" rIns="51112"/>
            <a:lstStyle/>
            <a:p>
              <a:pPr algn="ctr">
                <a:lnSpc>
                  <a:spcPts val="2676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307858">
            <a:off x="6104445" y="4408359"/>
            <a:ext cx="6602938" cy="1949500"/>
            <a:chOff x="0" y="0"/>
            <a:chExt cx="1675073" cy="49456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75073" cy="494561"/>
            </a:xfrm>
            <a:custGeom>
              <a:avLst/>
              <a:gdLst/>
              <a:ahLst/>
              <a:cxnLst/>
              <a:rect r="r" b="b" t="t" l="l"/>
              <a:pathLst>
                <a:path h="494561" w="1675073">
                  <a:moveTo>
                    <a:pt x="60164" y="0"/>
                  </a:moveTo>
                  <a:lnTo>
                    <a:pt x="1614908" y="0"/>
                  </a:lnTo>
                  <a:cubicBezTo>
                    <a:pt x="1648136" y="0"/>
                    <a:pt x="1675073" y="26937"/>
                    <a:pt x="1675073" y="60164"/>
                  </a:cubicBezTo>
                  <a:lnTo>
                    <a:pt x="1675073" y="434396"/>
                  </a:lnTo>
                  <a:cubicBezTo>
                    <a:pt x="1675073" y="467624"/>
                    <a:pt x="1648136" y="494561"/>
                    <a:pt x="1614908" y="494561"/>
                  </a:cubicBezTo>
                  <a:lnTo>
                    <a:pt x="60164" y="494561"/>
                  </a:lnTo>
                  <a:cubicBezTo>
                    <a:pt x="26937" y="494561"/>
                    <a:pt x="0" y="467624"/>
                    <a:pt x="0" y="434396"/>
                  </a:cubicBezTo>
                  <a:lnTo>
                    <a:pt x="0" y="60164"/>
                  </a:lnTo>
                  <a:cubicBezTo>
                    <a:pt x="0" y="26937"/>
                    <a:pt x="26937" y="0"/>
                    <a:pt x="60164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675073" cy="532661"/>
            </a:xfrm>
            <a:prstGeom prst="rect">
              <a:avLst/>
            </a:prstGeom>
          </p:spPr>
          <p:txBody>
            <a:bodyPr anchor="ctr" rtlCol="false" tIns="51112" lIns="51112" bIns="51112" rIns="51112"/>
            <a:lstStyle/>
            <a:p>
              <a:pPr algn="ctr">
                <a:lnSpc>
                  <a:spcPts val="2676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307858">
            <a:off x="6060037" y="4242678"/>
            <a:ext cx="6473235" cy="1949500"/>
            <a:chOff x="0" y="0"/>
            <a:chExt cx="1642169" cy="49456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42169" cy="494561"/>
            </a:xfrm>
            <a:custGeom>
              <a:avLst/>
              <a:gdLst/>
              <a:ahLst/>
              <a:cxnLst/>
              <a:rect r="r" b="b" t="t" l="l"/>
              <a:pathLst>
                <a:path h="494561" w="1642169">
                  <a:moveTo>
                    <a:pt x="61370" y="0"/>
                  </a:moveTo>
                  <a:lnTo>
                    <a:pt x="1580799" y="0"/>
                  </a:lnTo>
                  <a:cubicBezTo>
                    <a:pt x="1597075" y="0"/>
                    <a:pt x="1612685" y="6466"/>
                    <a:pt x="1624194" y="17975"/>
                  </a:cubicBezTo>
                  <a:cubicBezTo>
                    <a:pt x="1635703" y="29484"/>
                    <a:pt x="1642169" y="45094"/>
                    <a:pt x="1642169" y="61370"/>
                  </a:cubicBezTo>
                  <a:lnTo>
                    <a:pt x="1642169" y="433191"/>
                  </a:lnTo>
                  <a:cubicBezTo>
                    <a:pt x="1642169" y="449467"/>
                    <a:pt x="1635703" y="465077"/>
                    <a:pt x="1624194" y="476586"/>
                  </a:cubicBezTo>
                  <a:cubicBezTo>
                    <a:pt x="1612685" y="488095"/>
                    <a:pt x="1597075" y="494561"/>
                    <a:pt x="1580799" y="494561"/>
                  </a:cubicBezTo>
                  <a:lnTo>
                    <a:pt x="61370" y="494561"/>
                  </a:lnTo>
                  <a:cubicBezTo>
                    <a:pt x="45094" y="494561"/>
                    <a:pt x="29484" y="488095"/>
                    <a:pt x="17975" y="476586"/>
                  </a:cubicBezTo>
                  <a:cubicBezTo>
                    <a:pt x="6466" y="465077"/>
                    <a:pt x="0" y="449467"/>
                    <a:pt x="0" y="433191"/>
                  </a:cubicBezTo>
                  <a:lnTo>
                    <a:pt x="0" y="61370"/>
                  </a:lnTo>
                  <a:cubicBezTo>
                    <a:pt x="0" y="45094"/>
                    <a:pt x="6466" y="29484"/>
                    <a:pt x="17975" y="17975"/>
                  </a:cubicBezTo>
                  <a:cubicBezTo>
                    <a:pt x="29484" y="6466"/>
                    <a:pt x="45094" y="0"/>
                    <a:pt x="61370" y="0"/>
                  </a:cubicBezTo>
                  <a:close/>
                </a:path>
              </a:pathLst>
            </a:custGeom>
            <a:solidFill>
              <a:srgbClr val="44528A"/>
            </a:solidFill>
            <a:ln w="38100" cap="rnd">
              <a:solidFill>
                <a:srgbClr val="44528A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642169" cy="532661"/>
            </a:xfrm>
            <a:prstGeom prst="rect">
              <a:avLst/>
            </a:prstGeom>
          </p:spPr>
          <p:txBody>
            <a:bodyPr anchor="ctr" rtlCol="false" tIns="51112" lIns="51112" bIns="51112" rIns="51112"/>
            <a:lstStyle/>
            <a:p>
              <a:pPr algn="ctr">
                <a:lnSpc>
                  <a:spcPts val="2676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4943666" y="-2134604"/>
            <a:ext cx="3605315" cy="3605315"/>
          </a:xfrm>
          <a:custGeom>
            <a:avLst/>
            <a:gdLst/>
            <a:ahLst/>
            <a:cxnLst/>
            <a:rect r="r" b="b" t="t" l="l"/>
            <a:pathLst>
              <a:path h="3605315" w="3605315">
                <a:moveTo>
                  <a:pt x="0" y="0"/>
                </a:moveTo>
                <a:lnTo>
                  <a:pt x="3605315" y="0"/>
                </a:lnTo>
                <a:lnTo>
                  <a:pt x="3605315" y="3605315"/>
                </a:lnTo>
                <a:lnTo>
                  <a:pt x="0" y="36053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337650">
            <a:off x="12791928" y="9469656"/>
            <a:ext cx="1478906" cy="1473529"/>
          </a:xfrm>
          <a:custGeom>
            <a:avLst/>
            <a:gdLst/>
            <a:ahLst/>
            <a:cxnLst/>
            <a:rect r="r" b="b" t="t" l="l"/>
            <a:pathLst>
              <a:path h="1473529" w="1478906">
                <a:moveTo>
                  <a:pt x="0" y="0"/>
                </a:moveTo>
                <a:lnTo>
                  <a:pt x="1478907" y="0"/>
                </a:lnTo>
                <a:lnTo>
                  <a:pt x="1478907" y="1473528"/>
                </a:lnTo>
                <a:lnTo>
                  <a:pt x="0" y="14735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-307858">
            <a:off x="5103230" y="2524160"/>
            <a:ext cx="8066206" cy="148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34"/>
              </a:lnSpc>
            </a:pPr>
            <a:r>
              <a:rPr lang="en-US" sz="8667">
                <a:solidFill>
                  <a:srgbClr val="F5F1E1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PESQUISAS</a:t>
            </a:r>
          </a:p>
        </p:txBody>
      </p:sp>
      <p:sp>
        <p:nvSpPr>
          <p:cNvPr name="TextBox 17" id="17"/>
          <p:cNvSpPr txBox="true"/>
          <p:nvPr/>
        </p:nvSpPr>
        <p:spPr>
          <a:xfrm rot="-307858">
            <a:off x="5766281" y="4554073"/>
            <a:ext cx="7213891" cy="1193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4"/>
              </a:lnSpc>
            </a:pPr>
            <a:r>
              <a:rPr lang="en-US" sz="6996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ENTREVISTAS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7172940" y="8760598"/>
            <a:ext cx="3605315" cy="3605315"/>
          </a:xfrm>
          <a:custGeom>
            <a:avLst/>
            <a:gdLst/>
            <a:ahLst/>
            <a:cxnLst/>
            <a:rect r="r" b="b" t="t" l="l"/>
            <a:pathLst>
              <a:path h="3605315" w="3605315">
                <a:moveTo>
                  <a:pt x="0" y="0"/>
                </a:moveTo>
                <a:lnTo>
                  <a:pt x="3605315" y="0"/>
                </a:lnTo>
                <a:lnTo>
                  <a:pt x="3605315" y="3605315"/>
                </a:lnTo>
                <a:lnTo>
                  <a:pt x="0" y="36053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6226812" y="-1625241"/>
            <a:ext cx="3605315" cy="3605315"/>
          </a:xfrm>
          <a:custGeom>
            <a:avLst/>
            <a:gdLst/>
            <a:ahLst/>
            <a:cxnLst/>
            <a:rect r="r" b="b" t="t" l="l"/>
            <a:pathLst>
              <a:path h="3605315" w="3605315">
                <a:moveTo>
                  <a:pt x="0" y="0"/>
                </a:moveTo>
                <a:lnTo>
                  <a:pt x="3605315" y="0"/>
                </a:lnTo>
                <a:lnTo>
                  <a:pt x="3605315" y="3605315"/>
                </a:lnTo>
                <a:lnTo>
                  <a:pt x="0" y="36053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4530220" y="1470711"/>
            <a:ext cx="3103792" cy="3239251"/>
          </a:xfrm>
          <a:custGeom>
            <a:avLst/>
            <a:gdLst/>
            <a:ahLst/>
            <a:cxnLst/>
            <a:rect r="r" b="b" t="t" l="l"/>
            <a:pathLst>
              <a:path h="3239251" w="3103792">
                <a:moveTo>
                  <a:pt x="0" y="0"/>
                </a:moveTo>
                <a:lnTo>
                  <a:pt x="3103792" y="0"/>
                </a:lnTo>
                <a:lnTo>
                  <a:pt x="3103792" y="3239251"/>
                </a:lnTo>
                <a:lnTo>
                  <a:pt x="0" y="32392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-307858">
            <a:off x="9014420" y="3651443"/>
            <a:ext cx="613085" cy="1143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32"/>
              </a:lnSpc>
            </a:pPr>
            <a:r>
              <a:rPr lang="en-US" sz="6737">
                <a:solidFill>
                  <a:srgbClr val="F5F1E1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24367" y="1470711"/>
            <a:ext cx="3103792" cy="3239251"/>
          </a:xfrm>
          <a:custGeom>
            <a:avLst/>
            <a:gdLst/>
            <a:ahLst/>
            <a:cxnLst/>
            <a:rect r="r" b="b" t="t" l="l"/>
            <a:pathLst>
              <a:path h="3239251" w="3103792">
                <a:moveTo>
                  <a:pt x="0" y="0"/>
                </a:moveTo>
                <a:lnTo>
                  <a:pt x="3103792" y="0"/>
                </a:lnTo>
                <a:lnTo>
                  <a:pt x="3103792" y="3239251"/>
                </a:lnTo>
                <a:lnTo>
                  <a:pt x="0" y="32392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92803" y="7723771"/>
            <a:ext cx="3605315" cy="3605315"/>
          </a:xfrm>
          <a:custGeom>
            <a:avLst/>
            <a:gdLst/>
            <a:ahLst/>
            <a:cxnLst/>
            <a:rect r="r" b="b" t="t" l="l"/>
            <a:pathLst>
              <a:path h="3605315" w="3605315">
                <a:moveTo>
                  <a:pt x="0" y="0"/>
                </a:moveTo>
                <a:lnTo>
                  <a:pt x="3605315" y="0"/>
                </a:lnTo>
                <a:lnTo>
                  <a:pt x="3605315" y="3605315"/>
                </a:lnTo>
                <a:lnTo>
                  <a:pt x="0" y="3605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337650">
            <a:off x="16685272" y="9274229"/>
            <a:ext cx="1478906" cy="1473529"/>
          </a:xfrm>
          <a:custGeom>
            <a:avLst/>
            <a:gdLst/>
            <a:ahLst/>
            <a:cxnLst/>
            <a:rect r="r" b="b" t="t" l="l"/>
            <a:pathLst>
              <a:path h="1473529" w="1478906">
                <a:moveTo>
                  <a:pt x="0" y="0"/>
                </a:moveTo>
                <a:lnTo>
                  <a:pt x="1478906" y="0"/>
                </a:lnTo>
                <a:lnTo>
                  <a:pt x="1478906" y="1473529"/>
                </a:lnTo>
                <a:lnTo>
                  <a:pt x="0" y="14735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490116" y="721904"/>
            <a:ext cx="15396360" cy="10572119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7317743" y="281535"/>
            <a:ext cx="3777240" cy="1596574"/>
            <a:chOff x="0" y="0"/>
            <a:chExt cx="1170052" cy="49456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70052" cy="494561"/>
            </a:xfrm>
            <a:custGeom>
              <a:avLst/>
              <a:gdLst/>
              <a:ahLst/>
              <a:cxnLst/>
              <a:rect r="r" b="b" t="t" l="l"/>
              <a:pathLst>
                <a:path h="494561" w="1170052">
                  <a:moveTo>
                    <a:pt x="61489" y="0"/>
                  </a:moveTo>
                  <a:lnTo>
                    <a:pt x="1108563" y="0"/>
                  </a:lnTo>
                  <a:cubicBezTo>
                    <a:pt x="1124871" y="0"/>
                    <a:pt x="1140511" y="6478"/>
                    <a:pt x="1152042" y="18010"/>
                  </a:cubicBezTo>
                  <a:cubicBezTo>
                    <a:pt x="1163574" y="29541"/>
                    <a:pt x="1170052" y="45181"/>
                    <a:pt x="1170052" y="61489"/>
                  </a:cubicBezTo>
                  <a:lnTo>
                    <a:pt x="1170052" y="433072"/>
                  </a:lnTo>
                  <a:cubicBezTo>
                    <a:pt x="1170052" y="449380"/>
                    <a:pt x="1163574" y="465020"/>
                    <a:pt x="1152042" y="476551"/>
                  </a:cubicBezTo>
                  <a:cubicBezTo>
                    <a:pt x="1140511" y="488083"/>
                    <a:pt x="1124871" y="494561"/>
                    <a:pt x="1108563" y="494561"/>
                  </a:cubicBezTo>
                  <a:lnTo>
                    <a:pt x="61489" y="494561"/>
                  </a:lnTo>
                  <a:cubicBezTo>
                    <a:pt x="45181" y="494561"/>
                    <a:pt x="29541" y="488083"/>
                    <a:pt x="18010" y="476551"/>
                  </a:cubicBezTo>
                  <a:cubicBezTo>
                    <a:pt x="6478" y="465020"/>
                    <a:pt x="0" y="449380"/>
                    <a:pt x="0" y="433072"/>
                  </a:cubicBezTo>
                  <a:lnTo>
                    <a:pt x="0" y="61489"/>
                  </a:lnTo>
                  <a:cubicBezTo>
                    <a:pt x="0" y="45181"/>
                    <a:pt x="6478" y="29541"/>
                    <a:pt x="18010" y="18010"/>
                  </a:cubicBezTo>
                  <a:cubicBezTo>
                    <a:pt x="29541" y="6478"/>
                    <a:pt x="45181" y="0"/>
                    <a:pt x="61489" y="0"/>
                  </a:cubicBezTo>
                  <a:close/>
                </a:path>
              </a:pathLst>
            </a:custGeom>
            <a:solidFill>
              <a:srgbClr val="44528A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1170052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272030" y="179290"/>
            <a:ext cx="3777240" cy="1596574"/>
            <a:chOff x="0" y="0"/>
            <a:chExt cx="1170052" cy="49456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70052" cy="494561"/>
            </a:xfrm>
            <a:custGeom>
              <a:avLst/>
              <a:gdLst/>
              <a:ahLst/>
              <a:cxnLst/>
              <a:rect r="r" b="b" t="t" l="l"/>
              <a:pathLst>
                <a:path h="494561" w="1170052">
                  <a:moveTo>
                    <a:pt x="61489" y="0"/>
                  </a:moveTo>
                  <a:lnTo>
                    <a:pt x="1108563" y="0"/>
                  </a:lnTo>
                  <a:cubicBezTo>
                    <a:pt x="1124871" y="0"/>
                    <a:pt x="1140511" y="6478"/>
                    <a:pt x="1152042" y="18010"/>
                  </a:cubicBezTo>
                  <a:cubicBezTo>
                    <a:pt x="1163574" y="29541"/>
                    <a:pt x="1170052" y="45181"/>
                    <a:pt x="1170052" y="61489"/>
                  </a:cubicBezTo>
                  <a:lnTo>
                    <a:pt x="1170052" y="433072"/>
                  </a:lnTo>
                  <a:cubicBezTo>
                    <a:pt x="1170052" y="449380"/>
                    <a:pt x="1163574" y="465020"/>
                    <a:pt x="1152042" y="476551"/>
                  </a:cubicBezTo>
                  <a:cubicBezTo>
                    <a:pt x="1140511" y="488083"/>
                    <a:pt x="1124871" y="494561"/>
                    <a:pt x="1108563" y="494561"/>
                  </a:cubicBezTo>
                  <a:lnTo>
                    <a:pt x="61489" y="494561"/>
                  </a:lnTo>
                  <a:cubicBezTo>
                    <a:pt x="45181" y="494561"/>
                    <a:pt x="29541" y="488083"/>
                    <a:pt x="18010" y="476551"/>
                  </a:cubicBezTo>
                  <a:cubicBezTo>
                    <a:pt x="6478" y="465020"/>
                    <a:pt x="0" y="449380"/>
                    <a:pt x="0" y="433072"/>
                  </a:cubicBezTo>
                  <a:lnTo>
                    <a:pt x="0" y="61489"/>
                  </a:lnTo>
                  <a:cubicBezTo>
                    <a:pt x="0" y="45181"/>
                    <a:pt x="6478" y="29541"/>
                    <a:pt x="18010" y="18010"/>
                  </a:cubicBezTo>
                  <a:cubicBezTo>
                    <a:pt x="29541" y="6478"/>
                    <a:pt x="45181" y="0"/>
                    <a:pt x="61489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1170052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7193017" y="302060"/>
            <a:ext cx="3901966" cy="1274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3"/>
              </a:lnSpc>
            </a:pPr>
            <a:r>
              <a:rPr lang="en-US" sz="3652">
                <a:solidFill>
                  <a:srgbClr val="F5F1E1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SOLUÇÕES</a:t>
            </a:r>
          </a:p>
          <a:p>
            <a:pPr algn="ctr">
              <a:lnSpc>
                <a:spcPts val="5113"/>
              </a:lnSpc>
            </a:pPr>
            <a:r>
              <a:rPr lang="en-US" sz="3652">
                <a:solidFill>
                  <a:srgbClr val="F5F1E1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SUGERIDAS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23196" y="1238539"/>
            <a:ext cx="3103792" cy="3239251"/>
          </a:xfrm>
          <a:custGeom>
            <a:avLst/>
            <a:gdLst/>
            <a:ahLst/>
            <a:cxnLst/>
            <a:rect r="r" b="b" t="t" l="l"/>
            <a:pathLst>
              <a:path h="3239251" w="3103792">
                <a:moveTo>
                  <a:pt x="0" y="0"/>
                </a:moveTo>
                <a:lnTo>
                  <a:pt x="3103792" y="0"/>
                </a:lnTo>
                <a:lnTo>
                  <a:pt x="3103792" y="3239251"/>
                </a:lnTo>
                <a:lnTo>
                  <a:pt x="0" y="32392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6681685"/>
            <a:ext cx="3605315" cy="3605315"/>
          </a:xfrm>
          <a:custGeom>
            <a:avLst/>
            <a:gdLst/>
            <a:ahLst/>
            <a:cxnLst/>
            <a:rect r="r" b="b" t="t" l="l"/>
            <a:pathLst>
              <a:path h="3605315" w="3605315">
                <a:moveTo>
                  <a:pt x="0" y="0"/>
                </a:moveTo>
                <a:lnTo>
                  <a:pt x="3605315" y="0"/>
                </a:lnTo>
                <a:lnTo>
                  <a:pt x="3605315" y="3605315"/>
                </a:lnTo>
                <a:lnTo>
                  <a:pt x="0" y="3605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485343" y="-81906"/>
            <a:ext cx="3605315" cy="3605315"/>
          </a:xfrm>
          <a:custGeom>
            <a:avLst/>
            <a:gdLst/>
            <a:ahLst/>
            <a:cxnLst/>
            <a:rect r="r" b="b" t="t" l="l"/>
            <a:pathLst>
              <a:path h="3605315" w="3605315">
                <a:moveTo>
                  <a:pt x="0" y="0"/>
                </a:moveTo>
                <a:lnTo>
                  <a:pt x="3605314" y="0"/>
                </a:lnTo>
                <a:lnTo>
                  <a:pt x="3605314" y="3605315"/>
                </a:lnTo>
                <a:lnTo>
                  <a:pt x="0" y="3605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907943" y="7638674"/>
            <a:ext cx="3103792" cy="3239251"/>
          </a:xfrm>
          <a:custGeom>
            <a:avLst/>
            <a:gdLst/>
            <a:ahLst/>
            <a:cxnLst/>
            <a:rect r="r" b="b" t="t" l="l"/>
            <a:pathLst>
              <a:path h="3239251" w="3103792">
                <a:moveTo>
                  <a:pt x="0" y="0"/>
                </a:moveTo>
                <a:lnTo>
                  <a:pt x="3103792" y="0"/>
                </a:lnTo>
                <a:lnTo>
                  <a:pt x="3103792" y="3239252"/>
                </a:lnTo>
                <a:lnTo>
                  <a:pt x="0" y="32392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598710" y="1195408"/>
            <a:ext cx="12376206" cy="9915093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5528056" y="226423"/>
            <a:ext cx="7320482" cy="1596574"/>
            <a:chOff x="0" y="0"/>
            <a:chExt cx="2267620" cy="49456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67620" cy="494561"/>
            </a:xfrm>
            <a:custGeom>
              <a:avLst/>
              <a:gdLst/>
              <a:ahLst/>
              <a:cxnLst/>
              <a:rect r="r" b="b" t="t" l="l"/>
              <a:pathLst>
                <a:path h="494561" w="2267620">
                  <a:moveTo>
                    <a:pt x="31727" y="0"/>
                  </a:moveTo>
                  <a:lnTo>
                    <a:pt x="2235893" y="0"/>
                  </a:lnTo>
                  <a:cubicBezTo>
                    <a:pt x="2253415" y="0"/>
                    <a:pt x="2267620" y="14205"/>
                    <a:pt x="2267620" y="31727"/>
                  </a:cubicBezTo>
                  <a:lnTo>
                    <a:pt x="2267620" y="462834"/>
                  </a:lnTo>
                  <a:cubicBezTo>
                    <a:pt x="2267620" y="471248"/>
                    <a:pt x="2264277" y="479318"/>
                    <a:pt x="2258327" y="485268"/>
                  </a:cubicBezTo>
                  <a:cubicBezTo>
                    <a:pt x="2252377" y="491218"/>
                    <a:pt x="2244307" y="494561"/>
                    <a:pt x="2235893" y="494561"/>
                  </a:cubicBezTo>
                  <a:lnTo>
                    <a:pt x="31727" y="494561"/>
                  </a:lnTo>
                  <a:cubicBezTo>
                    <a:pt x="23313" y="494561"/>
                    <a:pt x="15243" y="491218"/>
                    <a:pt x="9293" y="485268"/>
                  </a:cubicBezTo>
                  <a:cubicBezTo>
                    <a:pt x="3343" y="479318"/>
                    <a:pt x="0" y="471248"/>
                    <a:pt x="0" y="462834"/>
                  </a:cubicBezTo>
                  <a:lnTo>
                    <a:pt x="0" y="31727"/>
                  </a:lnTo>
                  <a:cubicBezTo>
                    <a:pt x="0" y="23313"/>
                    <a:pt x="3343" y="15243"/>
                    <a:pt x="9293" y="9293"/>
                  </a:cubicBezTo>
                  <a:cubicBezTo>
                    <a:pt x="15243" y="3343"/>
                    <a:pt x="23313" y="0"/>
                    <a:pt x="31727" y="0"/>
                  </a:cubicBezTo>
                  <a:close/>
                </a:path>
              </a:pathLst>
            </a:custGeom>
            <a:solidFill>
              <a:srgbClr val="44528A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2267620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439462" y="124177"/>
            <a:ext cx="7320482" cy="1596574"/>
            <a:chOff x="0" y="0"/>
            <a:chExt cx="2267620" cy="49456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67620" cy="494561"/>
            </a:xfrm>
            <a:custGeom>
              <a:avLst/>
              <a:gdLst/>
              <a:ahLst/>
              <a:cxnLst/>
              <a:rect r="r" b="b" t="t" l="l"/>
              <a:pathLst>
                <a:path h="494561" w="2267620">
                  <a:moveTo>
                    <a:pt x="31727" y="0"/>
                  </a:moveTo>
                  <a:lnTo>
                    <a:pt x="2235893" y="0"/>
                  </a:lnTo>
                  <a:cubicBezTo>
                    <a:pt x="2253415" y="0"/>
                    <a:pt x="2267620" y="14205"/>
                    <a:pt x="2267620" y="31727"/>
                  </a:cubicBezTo>
                  <a:lnTo>
                    <a:pt x="2267620" y="462834"/>
                  </a:lnTo>
                  <a:cubicBezTo>
                    <a:pt x="2267620" y="471248"/>
                    <a:pt x="2264277" y="479318"/>
                    <a:pt x="2258327" y="485268"/>
                  </a:cubicBezTo>
                  <a:cubicBezTo>
                    <a:pt x="2252377" y="491218"/>
                    <a:pt x="2244307" y="494561"/>
                    <a:pt x="2235893" y="494561"/>
                  </a:cubicBezTo>
                  <a:lnTo>
                    <a:pt x="31727" y="494561"/>
                  </a:lnTo>
                  <a:cubicBezTo>
                    <a:pt x="23313" y="494561"/>
                    <a:pt x="15243" y="491218"/>
                    <a:pt x="9293" y="485268"/>
                  </a:cubicBezTo>
                  <a:cubicBezTo>
                    <a:pt x="3343" y="479318"/>
                    <a:pt x="0" y="471248"/>
                    <a:pt x="0" y="462834"/>
                  </a:cubicBezTo>
                  <a:lnTo>
                    <a:pt x="0" y="31727"/>
                  </a:lnTo>
                  <a:cubicBezTo>
                    <a:pt x="0" y="23313"/>
                    <a:pt x="3343" y="15243"/>
                    <a:pt x="9293" y="9293"/>
                  </a:cubicBezTo>
                  <a:cubicBezTo>
                    <a:pt x="15243" y="3343"/>
                    <a:pt x="23313" y="0"/>
                    <a:pt x="31727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2267620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5286331" y="246947"/>
            <a:ext cx="7562207" cy="1274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3"/>
              </a:lnSpc>
            </a:pPr>
            <a:r>
              <a:rPr lang="en-US" sz="3652">
                <a:solidFill>
                  <a:srgbClr val="F5F1E1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DISTRIBUIÇÃO DAS DIFICULDADES POR ASPECTO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45848" y="8466697"/>
            <a:ext cx="3103792" cy="3239251"/>
          </a:xfrm>
          <a:custGeom>
            <a:avLst/>
            <a:gdLst/>
            <a:ahLst/>
            <a:cxnLst/>
            <a:rect r="r" b="b" t="t" l="l"/>
            <a:pathLst>
              <a:path h="3239251" w="3103792">
                <a:moveTo>
                  <a:pt x="0" y="0"/>
                </a:moveTo>
                <a:lnTo>
                  <a:pt x="3103791" y="0"/>
                </a:lnTo>
                <a:lnTo>
                  <a:pt x="3103791" y="3239251"/>
                </a:lnTo>
                <a:lnTo>
                  <a:pt x="0" y="32392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36104" y="4037572"/>
            <a:ext cx="3103792" cy="3239251"/>
          </a:xfrm>
          <a:custGeom>
            <a:avLst/>
            <a:gdLst/>
            <a:ahLst/>
            <a:cxnLst/>
            <a:rect r="r" b="b" t="t" l="l"/>
            <a:pathLst>
              <a:path h="3239251" w="3103792">
                <a:moveTo>
                  <a:pt x="0" y="0"/>
                </a:moveTo>
                <a:lnTo>
                  <a:pt x="3103792" y="0"/>
                </a:lnTo>
                <a:lnTo>
                  <a:pt x="3103792" y="3239251"/>
                </a:lnTo>
                <a:lnTo>
                  <a:pt x="0" y="32392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321594" y="-277229"/>
            <a:ext cx="3605315" cy="3605315"/>
          </a:xfrm>
          <a:custGeom>
            <a:avLst/>
            <a:gdLst/>
            <a:ahLst/>
            <a:cxnLst/>
            <a:rect r="r" b="b" t="t" l="l"/>
            <a:pathLst>
              <a:path h="3605315" w="3605315">
                <a:moveTo>
                  <a:pt x="0" y="0"/>
                </a:moveTo>
                <a:lnTo>
                  <a:pt x="3605315" y="0"/>
                </a:lnTo>
                <a:lnTo>
                  <a:pt x="3605315" y="3605315"/>
                </a:lnTo>
                <a:lnTo>
                  <a:pt x="0" y="36053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37622" y="-1005811"/>
            <a:ext cx="15812755" cy="122986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D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07520">
            <a:off x="15546860" y="1035968"/>
            <a:ext cx="2031407" cy="1927990"/>
          </a:xfrm>
          <a:custGeom>
            <a:avLst/>
            <a:gdLst/>
            <a:ahLst/>
            <a:cxnLst/>
            <a:rect r="r" b="b" t="t" l="l"/>
            <a:pathLst>
              <a:path h="1927990" w="2031407">
                <a:moveTo>
                  <a:pt x="0" y="0"/>
                </a:moveTo>
                <a:lnTo>
                  <a:pt x="2031407" y="0"/>
                </a:lnTo>
                <a:lnTo>
                  <a:pt x="2031407" y="1927990"/>
                </a:lnTo>
                <a:lnTo>
                  <a:pt x="0" y="19279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307520">
            <a:off x="725750" y="7223507"/>
            <a:ext cx="1848471" cy="1754367"/>
          </a:xfrm>
          <a:custGeom>
            <a:avLst/>
            <a:gdLst/>
            <a:ahLst/>
            <a:cxnLst/>
            <a:rect r="r" b="b" t="t" l="l"/>
            <a:pathLst>
              <a:path h="1754367" w="1848471">
                <a:moveTo>
                  <a:pt x="0" y="0"/>
                </a:moveTo>
                <a:lnTo>
                  <a:pt x="1848471" y="0"/>
                </a:lnTo>
                <a:lnTo>
                  <a:pt x="1848471" y="1754367"/>
                </a:lnTo>
                <a:lnTo>
                  <a:pt x="0" y="17543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-307858">
            <a:off x="7476990" y="572016"/>
            <a:ext cx="4526701" cy="1315861"/>
            <a:chOff x="0" y="0"/>
            <a:chExt cx="1291463" cy="3754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91463" cy="375414"/>
            </a:xfrm>
            <a:custGeom>
              <a:avLst/>
              <a:gdLst/>
              <a:ahLst/>
              <a:cxnLst/>
              <a:rect r="r" b="b" t="t" l="l"/>
              <a:pathLst>
                <a:path h="375414" w="1291463">
                  <a:moveTo>
                    <a:pt x="64897" y="0"/>
                  </a:moveTo>
                  <a:lnTo>
                    <a:pt x="1226566" y="0"/>
                  </a:lnTo>
                  <a:cubicBezTo>
                    <a:pt x="1243778" y="0"/>
                    <a:pt x="1260285" y="6837"/>
                    <a:pt x="1272455" y="19008"/>
                  </a:cubicBezTo>
                  <a:cubicBezTo>
                    <a:pt x="1284626" y="31178"/>
                    <a:pt x="1291463" y="47685"/>
                    <a:pt x="1291463" y="64897"/>
                  </a:cubicBezTo>
                  <a:lnTo>
                    <a:pt x="1291463" y="310517"/>
                  </a:lnTo>
                  <a:cubicBezTo>
                    <a:pt x="1291463" y="327729"/>
                    <a:pt x="1284626" y="344236"/>
                    <a:pt x="1272455" y="356406"/>
                  </a:cubicBezTo>
                  <a:cubicBezTo>
                    <a:pt x="1260285" y="368576"/>
                    <a:pt x="1243778" y="375414"/>
                    <a:pt x="1226566" y="375414"/>
                  </a:cubicBezTo>
                  <a:lnTo>
                    <a:pt x="64897" y="375414"/>
                  </a:lnTo>
                  <a:cubicBezTo>
                    <a:pt x="47685" y="375414"/>
                    <a:pt x="31178" y="368576"/>
                    <a:pt x="19008" y="356406"/>
                  </a:cubicBezTo>
                  <a:cubicBezTo>
                    <a:pt x="6837" y="344236"/>
                    <a:pt x="0" y="327729"/>
                    <a:pt x="0" y="310517"/>
                  </a:cubicBezTo>
                  <a:lnTo>
                    <a:pt x="0" y="64897"/>
                  </a:lnTo>
                  <a:cubicBezTo>
                    <a:pt x="0" y="47685"/>
                    <a:pt x="6837" y="31178"/>
                    <a:pt x="19008" y="19008"/>
                  </a:cubicBezTo>
                  <a:cubicBezTo>
                    <a:pt x="31178" y="6837"/>
                    <a:pt x="47685" y="0"/>
                    <a:pt x="64897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1291463" cy="394464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307858">
            <a:off x="7323924" y="422862"/>
            <a:ext cx="4544683" cy="1340044"/>
            <a:chOff x="0" y="0"/>
            <a:chExt cx="1296593" cy="38231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96593" cy="382313"/>
            </a:xfrm>
            <a:custGeom>
              <a:avLst/>
              <a:gdLst/>
              <a:ahLst/>
              <a:cxnLst/>
              <a:rect r="r" b="b" t="t" l="l"/>
              <a:pathLst>
                <a:path h="382313" w="1296593">
                  <a:moveTo>
                    <a:pt x="64640" y="0"/>
                  </a:moveTo>
                  <a:lnTo>
                    <a:pt x="1231953" y="0"/>
                  </a:lnTo>
                  <a:cubicBezTo>
                    <a:pt x="1267653" y="0"/>
                    <a:pt x="1296593" y="28940"/>
                    <a:pt x="1296593" y="64640"/>
                  </a:cubicBezTo>
                  <a:lnTo>
                    <a:pt x="1296593" y="317673"/>
                  </a:lnTo>
                  <a:cubicBezTo>
                    <a:pt x="1296593" y="353373"/>
                    <a:pt x="1267653" y="382313"/>
                    <a:pt x="1231953" y="382313"/>
                  </a:cubicBezTo>
                  <a:lnTo>
                    <a:pt x="64640" y="382313"/>
                  </a:lnTo>
                  <a:cubicBezTo>
                    <a:pt x="28940" y="382313"/>
                    <a:pt x="0" y="353373"/>
                    <a:pt x="0" y="317673"/>
                  </a:cubicBezTo>
                  <a:lnTo>
                    <a:pt x="0" y="64640"/>
                  </a:lnTo>
                  <a:cubicBezTo>
                    <a:pt x="0" y="28940"/>
                    <a:pt x="28940" y="0"/>
                    <a:pt x="64640" y="0"/>
                  </a:cubicBezTo>
                  <a:close/>
                </a:path>
              </a:pathLst>
            </a:custGeom>
            <a:solidFill>
              <a:srgbClr val="44528A"/>
            </a:solidFill>
            <a:ln w="28575" cap="rnd">
              <a:solidFill>
                <a:srgbClr val="44528A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1296593" cy="401363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416016">
            <a:off x="1856305" y="786838"/>
            <a:ext cx="925059" cy="925059"/>
          </a:xfrm>
          <a:custGeom>
            <a:avLst/>
            <a:gdLst/>
            <a:ahLst/>
            <a:cxnLst/>
            <a:rect r="r" b="b" t="t" l="l"/>
            <a:pathLst>
              <a:path h="925059" w="925059">
                <a:moveTo>
                  <a:pt x="0" y="0"/>
                </a:moveTo>
                <a:lnTo>
                  <a:pt x="925059" y="0"/>
                </a:lnTo>
                <a:lnTo>
                  <a:pt x="925059" y="925059"/>
                </a:lnTo>
                <a:lnTo>
                  <a:pt x="0" y="9250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416016">
            <a:off x="17099964" y="8153144"/>
            <a:ext cx="925059" cy="925059"/>
          </a:xfrm>
          <a:custGeom>
            <a:avLst/>
            <a:gdLst/>
            <a:ahLst/>
            <a:cxnLst/>
            <a:rect r="r" b="b" t="t" l="l"/>
            <a:pathLst>
              <a:path h="925059" w="925059">
                <a:moveTo>
                  <a:pt x="0" y="0"/>
                </a:moveTo>
                <a:lnTo>
                  <a:pt x="925059" y="0"/>
                </a:lnTo>
                <a:lnTo>
                  <a:pt x="925059" y="925059"/>
                </a:lnTo>
                <a:lnTo>
                  <a:pt x="0" y="9250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405468" y="2698891"/>
            <a:ext cx="12381594" cy="6995600"/>
          </a:xfrm>
          <a:custGeom>
            <a:avLst/>
            <a:gdLst/>
            <a:ahLst/>
            <a:cxnLst/>
            <a:rect r="r" b="b" t="t" l="l"/>
            <a:pathLst>
              <a:path h="6995600" w="12381594">
                <a:moveTo>
                  <a:pt x="0" y="0"/>
                </a:moveTo>
                <a:lnTo>
                  <a:pt x="12381594" y="0"/>
                </a:lnTo>
                <a:lnTo>
                  <a:pt x="12381594" y="6995600"/>
                </a:lnTo>
                <a:lnTo>
                  <a:pt x="0" y="69956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-307858">
            <a:off x="6560817" y="637769"/>
            <a:ext cx="6063230" cy="857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90"/>
              </a:lnSpc>
            </a:pPr>
            <a:r>
              <a:rPr lang="en-US" sz="5064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PERSONAS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DAGVeHiB62U</dc:identifier>
  <dcterms:modified xsi:type="dcterms:W3CDTF">2011-08-01T06:04:30Z</dcterms:modified>
  <cp:revision>1</cp:revision>
  <dc:title>Slides_A3</dc:title>
</cp:coreProperties>
</file>