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aret ExtraBold" charset="1" panose="00000000000000000000"/>
      <p:regular r:id="rId21"/>
    </p:embeddedFont>
    <p:embeddedFont>
      <p:font typeface="Garet ExtraBold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07858">
            <a:off x="3198301" y="3884928"/>
            <a:ext cx="12510844" cy="2283259"/>
            <a:chOff x="0" y="0"/>
            <a:chExt cx="3070914" cy="5604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3032316" y="3707309"/>
            <a:ext cx="12510844" cy="2339737"/>
            <a:chOff x="0" y="0"/>
            <a:chExt cx="3070914" cy="5743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7858">
            <a:off x="5492598" y="2058411"/>
            <a:ext cx="7753740" cy="1844014"/>
            <a:chOff x="0" y="0"/>
            <a:chExt cx="1578546" cy="3754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5231295" y="1849391"/>
            <a:ext cx="7785057" cy="1877903"/>
            <a:chOff x="0" y="0"/>
            <a:chExt cx="1584921" cy="3823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307858">
            <a:off x="3015972" y="3835564"/>
            <a:ext cx="12524791" cy="187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30"/>
              </a:lnSpc>
            </a:pPr>
            <a:r>
              <a:rPr lang="en-US" sz="10950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UNIVERSITÁRIOS</a:t>
            </a:r>
          </a:p>
        </p:txBody>
      </p:sp>
      <p:sp>
        <p:nvSpPr>
          <p:cNvPr name="TextBox 20" id="20"/>
          <p:cNvSpPr txBox="true"/>
          <p:nvPr/>
        </p:nvSpPr>
        <p:spPr>
          <a:xfrm rot="-307858">
            <a:off x="5015642" y="1949697"/>
            <a:ext cx="8098583" cy="163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sz="95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DESAFIOS</a:t>
            </a:r>
          </a:p>
        </p:txBody>
      </p:sp>
      <p:grpSp>
        <p:nvGrpSpPr>
          <p:cNvPr name="Group 21" id="21"/>
          <p:cNvGrpSpPr/>
          <p:nvPr/>
        </p:nvGrpSpPr>
        <p:grpSpPr>
          <a:xfrm rot="-307858">
            <a:off x="6719055" y="6595507"/>
            <a:ext cx="9249496" cy="1513297"/>
            <a:chOff x="0" y="0"/>
            <a:chExt cx="2294585" cy="3754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94585" cy="375414"/>
            </a:xfrm>
            <a:custGeom>
              <a:avLst/>
              <a:gdLst/>
              <a:ahLst/>
              <a:cxnLst/>
              <a:rect r="r" b="b" t="t" l="l"/>
              <a:pathLst>
                <a:path h="375414" w="2294585">
                  <a:moveTo>
                    <a:pt x="31760" y="0"/>
                  </a:moveTo>
                  <a:lnTo>
                    <a:pt x="2262824" y="0"/>
                  </a:lnTo>
                  <a:cubicBezTo>
                    <a:pt x="2280365" y="0"/>
                    <a:pt x="2294585" y="14220"/>
                    <a:pt x="2294585" y="31760"/>
                  </a:cubicBezTo>
                  <a:lnTo>
                    <a:pt x="2294585" y="343653"/>
                  </a:lnTo>
                  <a:cubicBezTo>
                    <a:pt x="2294585" y="361194"/>
                    <a:pt x="2280365" y="375414"/>
                    <a:pt x="2262824" y="375414"/>
                  </a:cubicBezTo>
                  <a:lnTo>
                    <a:pt x="31760" y="375414"/>
                  </a:lnTo>
                  <a:cubicBezTo>
                    <a:pt x="23337" y="375414"/>
                    <a:pt x="15259" y="372068"/>
                    <a:pt x="9302" y="366111"/>
                  </a:cubicBezTo>
                  <a:cubicBezTo>
                    <a:pt x="3346" y="360155"/>
                    <a:pt x="0" y="352077"/>
                    <a:pt x="0" y="343653"/>
                  </a:cubicBezTo>
                  <a:lnTo>
                    <a:pt x="0" y="31760"/>
                  </a:lnTo>
                  <a:cubicBezTo>
                    <a:pt x="0" y="14220"/>
                    <a:pt x="14220" y="0"/>
                    <a:pt x="3176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294585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307858">
            <a:off x="6408824" y="6423975"/>
            <a:ext cx="9287720" cy="1541108"/>
            <a:chOff x="0" y="0"/>
            <a:chExt cx="2304067" cy="3823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04067" cy="382313"/>
            </a:xfrm>
            <a:custGeom>
              <a:avLst/>
              <a:gdLst/>
              <a:ahLst/>
              <a:cxnLst/>
              <a:rect r="r" b="b" t="t" l="l"/>
              <a:pathLst>
                <a:path h="382313" w="2304067">
                  <a:moveTo>
                    <a:pt x="31630" y="0"/>
                  </a:moveTo>
                  <a:lnTo>
                    <a:pt x="2272438" y="0"/>
                  </a:lnTo>
                  <a:cubicBezTo>
                    <a:pt x="2280826" y="0"/>
                    <a:pt x="2288872" y="3332"/>
                    <a:pt x="2294803" y="9264"/>
                  </a:cubicBezTo>
                  <a:cubicBezTo>
                    <a:pt x="2300735" y="15196"/>
                    <a:pt x="2304067" y="23241"/>
                    <a:pt x="2304067" y="31630"/>
                  </a:cubicBezTo>
                  <a:lnTo>
                    <a:pt x="2304067" y="350683"/>
                  </a:lnTo>
                  <a:cubicBezTo>
                    <a:pt x="2304067" y="359072"/>
                    <a:pt x="2300735" y="367117"/>
                    <a:pt x="2294803" y="373049"/>
                  </a:cubicBezTo>
                  <a:cubicBezTo>
                    <a:pt x="2288872" y="378981"/>
                    <a:pt x="2280826" y="382313"/>
                    <a:pt x="2272438" y="382313"/>
                  </a:cubicBezTo>
                  <a:lnTo>
                    <a:pt x="31630" y="382313"/>
                  </a:lnTo>
                  <a:cubicBezTo>
                    <a:pt x="23241" y="382313"/>
                    <a:pt x="15196" y="378981"/>
                    <a:pt x="9264" y="373049"/>
                  </a:cubicBezTo>
                  <a:cubicBezTo>
                    <a:pt x="3332" y="367117"/>
                    <a:pt x="0" y="359072"/>
                    <a:pt x="0" y="350683"/>
                  </a:cubicBezTo>
                  <a:lnTo>
                    <a:pt x="0" y="31630"/>
                  </a:lnTo>
                  <a:cubicBezTo>
                    <a:pt x="0" y="23241"/>
                    <a:pt x="3332" y="15196"/>
                    <a:pt x="9264" y="9264"/>
                  </a:cubicBezTo>
                  <a:cubicBezTo>
                    <a:pt x="15196" y="3332"/>
                    <a:pt x="23241" y="0"/>
                    <a:pt x="3163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2304067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-307858">
            <a:off x="6245872" y="6642194"/>
            <a:ext cx="96085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PROJETO SOBRE GESTÃO DE TEMPO E BEM-ESTAR PARA ESTUDANTES UNIVERSITÁRIOS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725750" y="7223507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307858">
            <a:off x="7476990" y="572016"/>
            <a:ext cx="4526701" cy="1315861"/>
            <a:chOff x="0" y="0"/>
            <a:chExt cx="1291463" cy="375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64897" y="0"/>
                  </a:moveTo>
                  <a:lnTo>
                    <a:pt x="1226566" y="0"/>
                  </a:lnTo>
                  <a:cubicBezTo>
                    <a:pt x="1243778" y="0"/>
                    <a:pt x="1260285" y="6837"/>
                    <a:pt x="1272455" y="19008"/>
                  </a:cubicBezTo>
                  <a:cubicBezTo>
                    <a:pt x="1284626" y="31178"/>
                    <a:pt x="1291463" y="47685"/>
                    <a:pt x="1291463" y="64897"/>
                  </a:cubicBezTo>
                  <a:lnTo>
                    <a:pt x="1291463" y="310517"/>
                  </a:lnTo>
                  <a:cubicBezTo>
                    <a:pt x="1291463" y="327729"/>
                    <a:pt x="1284626" y="344236"/>
                    <a:pt x="1272455" y="356406"/>
                  </a:cubicBezTo>
                  <a:cubicBezTo>
                    <a:pt x="1260285" y="368576"/>
                    <a:pt x="1243778" y="375414"/>
                    <a:pt x="1226566" y="375414"/>
                  </a:cubicBezTo>
                  <a:lnTo>
                    <a:pt x="64897" y="375414"/>
                  </a:lnTo>
                  <a:cubicBezTo>
                    <a:pt x="47685" y="375414"/>
                    <a:pt x="31178" y="368576"/>
                    <a:pt x="19008" y="356406"/>
                  </a:cubicBezTo>
                  <a:cubicBezTo>
                    <a:pt x="6837" y="344236"/>
                    <a:pt x="0" y="327729"/>
                    <a:pt x="0" y="310517"/>
                  </a:cubicBezTo>
                  <a:lnTo>
                    <a:pt x="0" y="64897"/>
                  </a:lnTo>
                  <a:cubicBezTo>
                    <a:pt x="0" y="47685"/>
                    <a:pt x="6837" y="31178"/>
                    <a:pt x="19008" y="19008"/>
                  </a:cubicBezTo>
                  <a:cubicBezTo>
                    <a:pt x="31178" y="6837"/>
                    <a:pt x="47685" y="0"/>
                    <a:pt x="6489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7323924" y="422862"/>
            <a:ext cx="4544683" cy="1340044"/>
            <a:chOff x="0" y="0"/>
            <a:chExt cx="1296593" cy="382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64640" y="0"/>
                  </a:moveTo>
                  <a:lnTo>
                    <a:pt x="1231953" y="0"/>
                  </a:lnTo>
                  <a:cubicBezTo>
                    <a:pt x="1267653" y="0"/>
                    <a:pt x="1296593" y="28940"/>
                    <a:pt x="1296593" y="64640"/>
                  </a:cubicBezTo>
                  <a:lnTo>
                    <a:pt x="1296593" y="317673"/>
                  </a:lnTo>
                  <a:cubicBezTo>
                    <a:pt x="1296593" y="353373"/>
                    <a:pt x="1267653" y="382313"/>
                    <a:pt x="1231953" y="382313"/>
                  </a:cubicBezTo>
                  <a:lnTo>
                    <a:pt x="64640" y="382313"/>
                  </a:lnTo>
                  <a:cubicBezTo>
                    <a:pt x="28940" y="382313"/>
                    <a:pt x="0" y="353373"/>
                    <a:pt x="0" y="317673"/>
                  </a:cubicBezTo>
                  <a:lnTo>
                    <a:pt x="0" y="64640"/>
                  </a:lnTo>
                  <a:cubicBezTo>
                    <a:pt x="0" y="28940"/>
                    <a:pt x="28940" y="0"/>
                    <a:pt x="6464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416016">
            <a:off x="1856305" y="786838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16016">
            <a:off x="17099964" y="8153144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5468" y="2698891"/>
            <a:ext cx="12381594" cy="6995600"/>
          </a:xfrm>
          <a:custGeom>
            <a:avLst/>
            <a:gdLst/>
            <a:ahLst/>
            <a:cxnLst/>
            <a:rect r="r" b="b" t="t" l="l"/>
            <a:pathLst>
              <a:path h="6995600" w="12381594">
                <a:moveTo>
                  <a:pt x="0" y="0"/>
                </a:moveTo>
                <a:lnTo>
                  <a:pt x="12381594" y="0"/>
                </a:lnTo>
                <a:lnTo>
                  <a:pt x="12381594" y="6995600"/>
                </a:lnTo>
                <a:lnTo>
                  <a:pt x="0" y="6995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05468" y="2619295"/>
            <a:ext cx="12381594" cy="7075196"/>
          </a:xfrm>
          <a:custGeom>
            <a:avLst/>
            <a:gdLst/>
            <a:ahLst/>
            <a:cxnLst/>
            <a:rect r="r" b="b" t="t" l="l"/>
            <a:pathLst>
              <a:path h="7075196" w="12381594">
                <a:moveTo>
                  <a:pt x="0" y="0"/>
                </a:moveTo>
                <a:lnTo>
                  <a:pt x="12381594" y="0"/>
                </a:lnTo>
                <a:lnTo>
                  <a:pt x="12381594" y="7075196"/>
                </a:lnTo>
                <a:lnTo>
                  <a:pt x="0" y="70751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307858">
            <a:off x="6560817" y="637769"/>
            <a:ext cx="6063230" cy="8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</a:pPr>
            <a:r>
              <a:rPr lang="en-US" sz="506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9611">
            <a:off x="3663112" y="2774445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455" y="60398"/>
            <a:ext cx="7985091" cy="10166203"/>
          </a:xfrm>
          <a:custGeom>
            <a:avLst/>
            <a:gdLst/>
            <a:ahLst/>
            <a:cxnLst/>
            <a:rect r="r" b="b" t="t" l="l"/>
            <a:pathLst>
              <a:path h="10166203" w="7985091">
                <a:moveTo>
                  <a:pt x="0" y="0"/>
                </a:moveTo>
                <a:lnTo>
                  <a:pt x="7985090" y="0"/>
                </a:lnTo>
                <a:lnTo>
                  <a:pt x="7985090" y="10166204"/>
                </a:lnTo>
                <a:lnTo>
                  <a:pt x="0" y="10166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47958" y="2651232"/>
            <a:ext cx="7988587" cy="704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Solução Principal: Aplicativo de gestão de tempo e bem-estar.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Funcionalidades: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Planejamento inteligente e técnicas de produtividade.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Notificações e priorização de tarefas.</a:t>
            </a:r>
          </a:p>
          <a:p>
            <a:pPr algn="ctr">
              <a:lnSpc>
                <a:spcPts val="5096"/>
              </a:lnSpc>
            </a:pPr>
            <a:r>
              <a:rPr lang="en-US" b="true" sz="3640" spc="-109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Apoio psicológico integrado (mindfulness, psicoterapia, mentoria).</a:t>
            </a:r>
          </a:p>
          <a:p>
            <a:pPr algn="ctr">
              <a:lnSpc>
                <a:spcPts val="509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62055">
            <a:off x="6592731" y="109040"/>
            <a:ext cx="5405365" cy="1755022"/>
            <a:chOff x="0" y="0"/>
            <a:chExt cx="710325" cy="2306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0325" cy="230629"/>
            </a:xfrm>
            <a:custGeom>
              <a:avLst/>
              <a:gdLst/>
              <a:ahLst/>
              <a:cxnLst/>
              <a:rect r="r" b="b" t="t" l="l"/>
              <a:pathLst>
                <a:path h="230629" w="710325">
                  <a:moveTo>
                    <a:pt x="73494" y="0"/>
                  </a:moveTo>
                  <a:lnTo>
                    <a:pt x="636831" y="0"/>
                  </a:lnTo>
                  <a:cubicBezTo>
                    <a:pt x="677420" y="0"/>
                    <a:pt x="710325" y="32904"/>
                    <a:pt x="710325" y="73494"/>
                  </a:cubicBezTo>
                  <a:lnTo>
                    <a:pt x="710325" y="157135"/>
                  </a:lnTo>
                  <a:cubicBezTo>
                    <a:pt x="710325" y="197725"/>
                    <a:pt x="677420" y="230629"/>
                    <a:pt x="636831" y="230629"/>
                  </a:cubicBezTo>
                  <a:lnTo>
                    <a:pt x="73494" y="230629"/>
                  </a:lnTo>
                  <a:cubicBezTo>
                    <a:pt x="32904" y="230629"/>
                    <a:pt x="0" y="197725"/>
                    <a:pt x="0" y="157135"/>
                  </a:cubicBezTo>
                  <a:lnTo>
                    <a:pt x="0" y="73494"/>
                  </a:lnTo>
                  <a:cubicBezTo>
                    <a:pt x="0" y="32904"/>
                    <a:pt x="32904" y="0"/>
                    <a:pt x="73494" y="0"/>
                  </a:cubicBezTo>
                  <a:close/>
                </a:path>
              </a:pathLst>
            </a:custGeom>
            <a:solidFill>
              <a:srgbClr val="44528A"/>
            </a:solidFill>
            <a:ln w="38100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10325" cy="268729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15008" y="80172"/>
            <a:ext cx="7857985" cy="170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3"/>
              </a:lnSpc>
            </a:pPr>
            <a:r>
              <a:rPr lang="en-US" sz="4930" spc="-14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Ideação e Soluções Propostas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195072" y="-1313073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02657" y="534847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07520">
            <a:off x="15529001" y="8911952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1024" y="468225"/>
            <a:ext cx="7859596" cy="2062262"/>
            <a:chOff x="0" y="0"/>
            <a:chExt cx="1608460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50545" y="0"/>
                  </a:moveTo>
                  <a:lnTo>
                    <a:pt x="1557915" y="0"/>
                  </a:lnTo>
                  <a:cubicBezTo>
                    <a:pt x="1571320" y="0"/>
                    <a:pt x="1584176" y="5325"/>
                    <a:pt x="1593655" y="14804"/>
                  </a:cubicBezTo>
                  <a:cubicBezTo>
                    <a:pt x="1603134" y="24283"/>
                    <a:pt x="1608460" y="37140"/>
                    <a:pt x="1608460" y="50545"/>
                  </a:cubicBezTo>
                  <a:lnTo>
                    <a:pt x="1608460" y="371495"/>
                  </a:lnTo>
                  <a:cubicBezTo>
                    <a:pt x="1608460" y="399410"/>
                    <a:pt x="1585830" y="422040"/>
                    <a:pt x="1557915" y="422040"/>
                  </a:cubicBezTo>
                  <a:lnTo>
                    <a:pt x="50545" y="422040"/>
                  </a:lnTo>
                  <a:cubicBezTo>
                    <a:pt x="22630" y="422040"/>
                    <a:pt x="0" y="399410"/>
                    <a:pt x="0" y="371495"/>
                  </a:cubicBezTo>
                  <a:lnTo>
                    <a:pt x="0" y="50545"/>
                  </a:lnTo>
                  <a:cubicBezTo>
                    <a:pt x="0" y="37140"/>
                    <a:pt x="5325" y="24283"/>
                    <a:pt x="14804" y="14804"/>
                  </a:cubicBezTo>
                  <a:cubicBezTo>
                    <a:pt x="24283" y="5325"/>
                    <a:pt x="37140" y="0"/>
                    <a:pt x="5054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87380" y="468225"/>
            <a:ext cx="7751356" cy="1819000"/>
            <a:chOff x="0" y="0"/>
            <a:chExt cx="1586308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29963" y="0"/>
                  </a:moveTo>
                  <a:lnTo>
                    <a:pt x="1556345" y="0"/>
                  </a:lnTo>
                  <a:cubicBezTo>
                    <a:pt x="1564292" y="0"/>
                    <a:pt x="1571913" y="3157"/>
                    <a:pt x="1577532" y="8776"/>
                  </a:cubicBezTo>
                  <a:cubicBezTo>
                    <a:pt x="1583151" y="14395"/>
                    <a:pt x="1586308" y="22017"/>
                    <a:pt x="1586308" y="29963"/>
                  </a:cubicBezTo>
                  <a:lnTo>
                    <a:pt x="1586308" y="342293"/>
                  </a:lnTo>
                  <a:cubicBezTo>
                    <a:pt x="1586308" y="358842"/>
                    <a:pt x="1572893" y="372257"/>
                    <a:pt x="1556345" y="372257"/>
                  </a:cubicBezTo>
                  <a:lnTo>
                    <a:pt x="29963" y="372257"/>
                  </a:lnTo>
                  <a:cubicBezTo>
                    <a:pt x="13415" y="372257"/>
                    <a:pt x="0" y="358842"/>
                    <a:pt x="0" y="342293"/>
                  </a:cubicBezTo>
                  <a:lnTo>
                    <a:pt x="0" y="29963"/>
                  </a:lnTo>
                  <a:cubicBezTo>
                    <a:pt x="0" y="13415"/>
                    <a:pt x="13415" y="0"/>
                    <a:pt x="29963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2275169" y="96557"/>
            <a:ext cx="2167926" cy="1336231"/>
          </a:xfrm>
          <a:custGeom>
            <a:avLst/>
            <a:gdLst/>
            <a:ahLst/>
            <a:cxnLst/>
            <a:rect r="r" b="b" t="t" l="l"/>
            <a:pathLst>
              <a:path h="1336231" w="2167926">
                <a:moveTo>
                  <a:pt x="0" y="0"/>
                </a:moveTo>
                <a:lnTo>
                  <a:pt x="2167926" y="0"/>
                </a:lnTo>
                <a:lnTo>
                  <a:pt x="2167926" y="1336231"/>
                </a:lnTo>
                <a:lnTo>
                  <a:pt x="0" y="133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87083" y="2742170"/>
            <a:ext cx="13951948" cy="7544830"/>
          </a:xfrm>
          <a:custGeom>
            <a:avLst/>
            <a:gdLst/>
            <a:ahLst/>
            <a:cxnLst/>
            <a:rect r="r" b="b" t="t" l="l"/>
            <a:pathLst>
              <a:path h="7544830" w="13951948">
                <a:moveTo>
                  <a:pt x="0" y="0"/>
                </a:moveTo>
                <a:lnTo>
                  <a:pt x="13951948" y="0"/>
                </a:lnTo>
                <a:lnTo>
                  <a:pt x="13951948" y="7544830"/>
                </a:lnTo>
                <a:lnTo>
                  <a:pt x="0" y="7544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01656" y="363450"/>
            <a:ext cx="6538333" cy="205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1"/>
              </a:lnSpc>
            </a:pPr>
            <a:r>
              <a:rPr lang="en-US" sz="590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PRISMA DE DESAFIO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1024" y="468225"/>
            <a:ext cx="7859596" cy="2062262"/>
            <a:chOff x="0" y="0"/>
            <a:chExt cx="1608460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50545" y="0"/>
                  </a:moveTo>
                  <a:lnTo>
                    <a:pt x="1557915" y="0"/>
                  </a:lnTo>
                  <a:cubicBezTo>
                    <a:pt x="1571320" y="0"/>
                    <a:pt x="1584176" y="5325"/>
                    <a:pt x="1593655" y="14804"/>
                  </a:cubicBezTo>
                  <a:cubicBezTo>
                    <a:pt x="1603134" y="24283"/>
                    <a:pt x="1608460" y="37140"/>
                    <a:pt x="1608460" y="50545"/>
                  </a:cubicBezTo>
                  <a:lnTo>
                    <a:pt x="1608460" y="371495"/>
                  </a:lnTo>
                  <a:cubicBezTo>
                    <a:pt x="1608460" y="399410"/>
                    <a:pt x="1585830" y="422040"/>
                    <a:pt x="1557915" y="422040"/>
                  </a:cubicBezTo>
                  <a:lnTo>
                    <a:pt x="50545" y="422040"/>
                  </a:lnTo>
                  <a:cubicBezTo>
                    <a:pt x="22630" y="422040"/>
                    <a:pt x="0" y="399410"/>
                    <a:pt x="0" y="371495"/>
                  </a:cubicBezTo>
                  <a:lnTo>
                    <a:pt x="0" y="50545"/>
                  </a:lnTo>
                  <a:cubicBezTo>
                    <a:pt x="0" y="37140"/>
                    <a:pt x="5325" y="24283"/>
                    <a:pt x="14804" y="14804"/>
                  </a:cubicBezTo>
                  <a:cubicBezTo>
                    <a:pt x="24283" y="5325"/>
                    <a:pt x="37140" y="0"/>
                    <a:pt x="5054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87380" y="468225"/>
            <a:ext cx="7751356" cy="1819000"/>
            <a:chOff x="0" y="0"/>
            <a:chExt cx="1586308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29963" y="0"/>
                  </a:moveTo>
                  <a:lnTo>
                    <a:pt x="1556345" y="0"/>
                  </a:lnTo>
                  <a:cubicBezTo>
                    <a:pt x="1564292" y="0"/>
                    <a:pt x="1571913" y="3157"/>
                    <a:pt x="1577532" y="8776"/>
                  </a:cubicBezTo>
                  <a:cubicBezTo>
                    <a:pt x="1583151" y="14395"/>
                    <a:pt x="1586308" y="22017"/>
                    <a:pt x="1586308" y="29963"/>
                  </a:cubicBezTo>
                  <a:lnTo>
                    <a:pt x="1586308" y="342293"/>
                  </a:lnTo>
                  <a:cubicBezTo>
                    <a:pt x="1586308" y="358842"/>
                    <a:pt x="1572893" y="372257"/>
                    <a:pt x="1556345" y="372257"/>
                  </a:cubicBezTo>
                  <a:lnTo>
                    <a:pt x="29963" y="372257"/>
                  </a:lnTo>
                  <a:cubicBezTo>
                    <a:pt x="13415" y="372257"/>
                    <a:pt x="0" y="358842"/>
                    <a:pt x="0" y="342293"/>
                  </a:cubicBezTo>
                  <a:lnTo>
                    <a:pt x="0" y="29963"/>
                  </a:lnTo>
                  <a:cubicBezTo>
                    <a:pt x="0" y="13415"/>
                    <a:pt x="13415" y="0"/>
                    <a:pt x="29963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1882263" y="96557"/>
            <a:ext cx="2167926" cy="1336231"/>
          </a:xfrm>
          <a:custGeom>
            <a:avLst/>
            <a:gdLst/>
            <a:ahLst/>
            <a:cxnLst/>
            <a:rect r="r" b="b" t="t" l="l"/>
            <a:pathLst>
              <a:path h="1336231" w="2167926">
                <a:moveTo>
                  <a:pt x="0" y="0"/>
                </a:moveTo>
                <a:lnTo>
                  <a:pt x="2167926" y="0"/>
                </a:lnTo>
                <a:lnTo>
                  <a:pt x="2167926" y="1336231"/>
                </a:lnTo>
                <a:lnTo>
                  <a:pt x="0" y="1336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42116" y="2563573"/>
            <a:ext cx="14203769" cy="7723427"/>
          </a:xfrm>
          <a:custGeom>
            <a:avLst/>
            <a:gdLst/>
            <a:ahLst/>
            <a:cxnLst/>
            <a:rect r="r" b="b" t="t" l="l"/>
            <a:pathLst>
              <a:path h="7723427" w="14203769">
                <a:moveTo>
                  <a:pt x="0" y="0"/>
                </a:moveTo>
                <a:lnTo>
                  <a:pt x="14203768" y="0"/>
                </a:lnTo>
                <a:lnTo>
                  <a:pt x="14203768" y="7723427"/>
                </a:lnTo>
                <a:lnTo>
                  <a:pt x="0" y="77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26989" y="377918"/>
            <a:ext cx="7234022" cy="190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4"/>
              </a:lnSpc>
            </a:pPr>
            <a:r>
              <a:rPr lang="en-US" sz="546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MAPA DE</a:t>
            </a:r>
          </a:p>
          <a:p>
            <a:pPr algn="ctr">
              <a:lnSpc>
                <a:spcPts val="7654"/>
              </a:lnSpc>
            </a:pPr>
            <a:r>
              <a:rPr lang="en-US" sz="546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INFLUENCIADORES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4345" y="4211166"/>
            <a:ext cx="16717550" cy="4042607"/>
          </a:xfrm>
          <a:custGeom>
            <a:avLst/>
            <a:gdLst/>
            <a:ahLst/>
            <a:cxnLst/>
            <a:rect r="r" b="b" t="t" l="l"/>
            <a:pathLst>
              <a:path h="4042607" w="16717550">
                <a:moveTo>
                  <a:pt x="0" y="0"/>
                </a:moveTo>
                <a:lnTo>
                  <a:pt x="16717549" y="0"/>
                </a:lnTo>
                <a:lnTo>
                  <a:pt x="16717549" y="4042608"/>
                </a:lnTo>
                <a:lnTo>
                  <a:pt x="0" y="4042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92335" y="4106391"/>
            <a:ext cx="15703331" cy="304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6"/>
              </a:lnSpc>
              <a:spcBef>
                <a:spcPct val="0"/>
              </a:spcBef>
            </a:pPr>
            <a:r>
              <a:rPr lang="en-US" sz="2400" spc="-72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 gestão do tempo é um desafio central para os estudantes universitários, que precisam equilibrar múltiplas responsabilidades. Soluções como workshops de gestão, mentoria personalizada e apoio psicológico podem ajudar a melhorar o bem-estar e o desempenho acadêmico, proporcionando um equilíbrio saudável entre vida acadêmica, profissional e pessoal. Implementando essas estratégias, as universidades podem apoiar seus alunos na maximização de seu potencial e no alcance de seus objetivos.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CONCLUSÃO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307858">
            <a:off x="5574855" y="31689"/>
            <a:ext cx="1151497" cy="41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2"/>
              </a:lnSpc>
            </a:pPr>
            <a:r>
              <a:rPr lang="en-US" sz="119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VINI VINI VINI VINI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367148" cy="8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367148" cy="8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8020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656834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922715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651529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22715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651529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-307858">
            <a:off x="622660" y="1569080"/>
            <a:ext cx="7408535" cy="16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1"/>
              </a:lnSpc>
            </a:pPr>
            <a:r>
              <a:rPr lang="en-US" sz="94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ÍNDICE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63397" y="4346290"/>
            <a:ext cx="2450007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Definição do Problema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93856" y="4556164"/>
            <a:ext cx="1646980" cy="43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63397" y="5966202"/>
            <a:ext cx="2217835" cy="43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Justificativa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8076" y="5746564"/>
            <a:ext cx="3329015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Ideação, Soluções e Propostas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63397" y="7142749"/>
            <a:ext cx="2021382" cy="87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Pesquisa e Entrevistas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88551" y="6967728"/>
            <a:ext cx="3105621" cy="132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25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Prisma de Desafio e Mapa de Influenciadores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73684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02498" y="4393087"/>
            <a:ext cx="768625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8379" y="580732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56821" y="5807324"/>
            <a:ext cx="494157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68379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97193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12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17243" y="3495894"/>
            <a:ext cx="12050426" cy="4184248"/>
            <a:chOff x="0" y="0"/>
            <a:chExt cx="3173775" cy="110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73775" cy="1102024"/>
            </a:xfrm>
            <a:custGeom>
              <a:avLst/>
              <a:gdLst/>
              <a:ahLst/>
              <a:cxnLst/>
              <a:rect r="r" b="b" t="t" l="l"/>
              <a:pathLst>
                <a:path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173775" cy="1130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08502" y="3287863"/>
            <a:ext cx="11670996" cy="529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274" spc="20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Principais Desafios: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Excesso de demandas acadêmicas e profissionais.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Falta de técnicas eficazes de gestão de tempo.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Pressões sociais e impacto na saúde mental.</a:t>
            </a:r>
          </a:p>
          <a:p>
            <a:pPr algn="ctr">
              <a:lnSpc>
                <a:spcPts val="5600"/>
              </a:lnSpc>
            </a:pPr>
            <a:r>
              <a:rPr lang="en-US" sz="3274" spc="20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Efeitos:</a:t>
            </a:r>
          </a:p>
          <a:p>
            <a:pPr algn="ctr">
              <a:lnSpc>
                <a:spcPts val="5087"/>
              </a:lnSpc>
            </a:pPr>
            <a:r>
              <a:rPr lang="en-US" sz="2974" spc="18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Procrastinação, estresse, burnout, baixo rendimento.</a:t>
            </a:r>
          </a:p>
          <a:p>
            <a:pPr algn="ctr" marL="0" indent="0" lvl="0">
              <a:lnSpc>
                <a:spcPts val="6574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33707" y="1430317"/>
            <a:ext cx="7131517" cy="17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7"/>
              </a:lnSpc>
            </a:pPr>
            <a:r>
              <a:rPr lang="en-US" sz="4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DEFINIÇÃO DO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44609">
            <a:off x="2711004" y="548053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8056" y="226423"/>
            <a:ext cx="7320482" cy="1596574"/>
            <a:chOff x="0" y="0"/>
            <a:chExt cx="2267620" cy="494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39462" y="124177"/>
            <a:ext cx="7320482" cy="1596574"/>
            <a:chOff x="0" y="0"/>
            <a:chExt cx="2267620" cy="494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36805" y="8484343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4"/>
                </a:lnTo>
                <a:lnTo>
                  <a:pt x="0" y="3605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99325" y="1983731"/>
            <a:ext cx="8377944" cy="8485947"/>
          </a:xfrm>
          <a:custGeom>
            <a:avLst/>
            <a:gdLst/>
            <a:ahLst/>
            <a:cxnLst/>
            <a:rect r="r" b="b" t="t" l="l"/>
            <a:pathLst>
              <a:path h="8485947" w="8377944">
                <a:moveTo>
                  <a:pt x="0" y="0"/>
                </a:moveTo>
                <a:lnTo>
                  <a:pt x="8377943" y="0"/>
                </a:lnTo>
                <a:lnTo>
                  <a:pt x="8377943" y="8485947"/>
                </a:lnTo>
                <a:lnTo>
                  <a:pt x="0" y="84859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578241" y="259460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JUSTIFICATIVA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08404" y="3080404"/>
            <a:ext cx="7959785" cy="703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Relevância: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Saúde mental e desempenho acadêmico estão interligados.</a:t>
            </a:r>
          </a:p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Impactos Esperados: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Melhor organização, bem-estar psicológico e redução da evasão acadêmica.</a:t>
            </a:r>
          </a:p>
          <a:p>
            <a:pPr algn="ctr">
              <a:lnSpc>
                <a:spcPts val="6089"/>
              </a:lnSpc>
            </a:pPr>
            <a:r>
              <a:rPr lang="en-US" sz="28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Cenário Atual:</a:t>
            </a:r>
          </a:p>
          <a:p>
            <a:pPr algn="ctr">
              <a:lnSpc>
                <a:spcPts val="5459"/>
              </a:lnSpc>
            </a:pPr>
            <a:r>
              <a:rPr lang="en-US" sz="2599" b="tru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Necessidade de ferramentas modernas e acessíveis.</a:t>
            </a:r>
          </a:p>
          <a:p>
            <a:pPr algn="ctr" marL="0" indent="0" lvl="0">
              <a:lnSpc>
                <a:spcPts val="545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9592342">
            <a:off x="15507841" y="5962004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4824" y="-1409848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802657" y="3113640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367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54589" y="669861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0644" y="586296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5533539" y="2406177"/>
            <a:ext cx="7168365" cy="2097362"/>
            <a:chOff x="0" y="0"/>
            <a:chExt cx="1690310" cy="494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0310" cy="494561"/>
            </a:xfrm>
            <a:custGeom>
              <a:avLst/>
              <a:gdLst/>
              <a:ahLst/>
              <a:cxnLst/>
              <a:rect r="r" b="b" t="t" l="l"/>
              <a:pathLst>
                <a:path h="494561" w="1690310">
                  <a:moveTo>
                    <a:pt x="55419" y="0"/>
                  </a:moveTo>
                  <a:lnTo>
                    <a:pt x="1634891" y="0"/>
                  </a:lnTo>
                  <a:cubicBezTo>
                    <a:pt x="1649589" y="0"/>
                    <a:pt x="1663685" y="5839"/>
                    <a:pt x="1674078" y="16232"/>
                  </a:cubicBezTo>
                  <a:cubicBezTo>
                    <a:pt x="1684471" y="26625"/>
                    <a:pt x="1690310" y="40721"/>
                    <a:pt x="1690310" y="55419"/>
                  </a:cubicBezTo>
                  <a:lnTo>
                    <a:pt x="1690310" y="439142"/>
                  </a:lnTo>
                  <a:cubicBezTo>
                    <a:pt x="1690310" y="469749"/>
                    <a:pt x="1665498" y="494561"/>
                    <a:pt x="1634891" y="494561"/>
                  </a:cubicBezTo>
                  <a:lnTo>
                    <a:pt x="55419" y="494561"/>
                  </a:lnTo>
                  <a:cubicBezTo>
                    <a:pt x="40721" y="494561"/>
                    <a:pt x="26625" y="488722"/>
                    <a:pt x="16232" y="478329"/>
                  </a:cubicBezTo>
                  <a:cubicBezTo>
                    <a:pt x="5839" y="467936"/>
                    <a:pt x="0" y="453840"/>
                    <a:pt x="0" y="439142"/>
                  </a:cubicBezTo>
                  <a:lnTo>
                    <a:pt x="0" y="55419"/>
                  </a:lnTo>
                  <a:cubicBezTo>
                    <a:pt x="0" y="40721"/>
                    <a:pt x="5839" y="26625"/>
                    <a:pt x="16232" y="16232"/>
                  </a:cubicBezTo>
                  <a:cubicBezTo>
                    <a:pt x="26625" y="5839"/>
                    <a:pt x="40721" y="0"/>
                    <a:pt x="55419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90310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104445" y="4408359"/>
            <a:ext cx="6602938" cy="1949500"/>
            <a:chOff x="0" y="0"/>
            <a:chExt cx="1675073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5073" cy="494561"/>
            </a:xfrm>
            <a:custGeom>
              <a:avLst/>
              <a:gdLst/>
              <a:ahLst/>
              <a:cxnLst/>
              <a:rect r="r" b="b" t="t" l="l"/>
              <a:pathLst>
                <a:path h="494561" w="1675073">
                  <a:moveTo>
                    <a:pt x="60164" y="0"/>
                  </a:moveTo>
                  <a:lnTo>
                    <a:pt x="1614908" y="0"/>
                  </a:lnTo>
                  <a:cubicBezTo>
                    <a:pt x="1648136" y="0"/>
                    <a:pt x="1675073" y="26937"/>
                    <a:pt x="1675073" y="60164"/>
                  </a:cubicBezTo>
                  <a:lnTo>
                    <a:pt x="1675073" y="434396"/>
                  </a:lnTo>
                  <a:cubicBezTo>
                    <a:pt x="1675073" y="467624"/>
                    <a:pt x="1648136" y="494561"/>
                    <a:pt x="1614908" y="494561"/>
                  </a:cubicBezTo>
                  <a:lnTo>
                    <a:pt x="60164" y="494561"/>
                  </a:lnTo>
                  <a:cubicBezTo>
                    <a:pt x="26937" y="494561"/>
                    <a:pt x="0" y="467624"/>
                    <a:pt x="0" y="434396"/>
                  </a:cubicBezTo>
                  <a:lnTo>
                    <a:pt x="0" y="60164"/>
                  </a:lnTo>
                  <a:cubicBezTo>
                    <a:pt x="0" y="26937"/>
                    <a:pt x="26937" y="0"/>
                    <a:pt x="6016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5073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6060037" y="4242678"/>
            <a:ext cx="6473235" cy="1949500"/>
            <a:chOff x="0" y="0"/>
            <a:chExt cx="1642169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2169" cy="494561"/>
            </a:xfrm>
            <a:custGeom>
              <a:avLst/>
              <a:gdLst/>
              <a:ahLst/>
              <a:cxnLst/>
              <a:rect r="r" b="b" t="t" l="l"/>
              <a:pathLst>
                <a:path h="494561" w="1642169">
                  <a:moveTo>
                    <a:pt x="61370" y="0"/>
                  </a:moveTo>
                  <a:lnTo>
                    <a:pt x="1580799" y="0"/>
                  </a:lnTo>
                  <a:cubicBezTo>
                    <a:pt x="1597075" y="0"/>
                    <a:pt x="1612685" y="6466"/>
                    <a:pt x="1624194" y="17975"/>
                  </a:cubicBezTo>
                  <a:cubicBezTo>
                    <a:pt x="1635703" y="29484"/>
                    <a:pt x="1642169" y="45094"/>
                    <a:pt x="1642169" y="61370"/>
                  </a:cubicBezTo>
                  <a:lnTo>
                    <a:pt x="1642169" y="433191"/>
                  </a:lnTo>
                  <a:cubicBezTo>
                    <a:pt x="1642169" y="449467"/>
                    <a:pt x="1635703" y="465077"/>
                    <a:pt x="1624194" y="476586"/>
                  </a:cubicBezTo>
                  <a:cubicBezTo>
                    <a:pt x="1612685" y="488095"/>
                    <a:pt x="1597075" y="494561"/>
                    <a:pt x="1580799" y="494561"/>
                  </a:cubicBezTo>
                  <a:lnTo>
                    <a:pt x="61370" y="494561"/>
                  </a:lnTo>
                  <a:cubicBezTo>
                    <a:pt x="45094" y="494561"/>
                    <a:pt x="29484" y="488095"/>
                    <a:pt x="17975" y="476586"/>
                  </a:cubicBezTo>
                  <a:cubicBezTo>
                    <a:pt x="6466" y="465077"/>
                    <a:pt x="0" y="449467"/>
                    <a:pt x="0" y="433191"/>
                  </a:cubicBezTo>
                  <a:lnTo>
                    <a:pt x="0" y="61370"/>
                  </a:lnTo>
                  <a:cubicBezTo>
                    <a:pt x="0" y="45094"/>
                    <a:pt x="6466" y="29484"/>
                    <a:pt x="17975" y="17975"/>
                  </a:cubicBezTo>
                  <a:cubicBezTo>
                    <a:pt x="29484" y="6466"/>
                    <a:pt x="45094" y="0"/>
                    <a:pt x="61370" y="0"/>
                  </a:cubicBezTo>
                  <a:close/>
                </a:path>
              </a:pathLst>
            </a:custGeom>
            <a:solidFill>
              <a:srgbClr val="44528A"/>
            </a:solidFill>
            <a:ln w="38100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42169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43666" y="-213460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337650">
            <a:off x="12791928" y="9469656"/>
            <a:ext cx="1478906" cy="1473529"/>
          </a:xfrm>
          <a:custGeom>
            <a:avLst/>
            <a:gdLst/>
            <a:ahLst/>
            <a:cxnLst/>
            <a:rect r="r" b="b" t="t" l="l"/>
            <a:pathLst>
              <a:path h="1473529" w="1478906">
                <a:moveTo>
                  <a:pt x="0" y="0"/>
                </a:moveTo>
                <a:lnTo>
                  <a:pt x="1478907" y="0"/>
                </a:lnTo>
                <a:lnTo>
                  <a:pt x="1478907" y="1473528"/>
                </a:lnTo>
                <a:lnTo>
                  <a:pt x="0" y="147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307858">
            <a:off x="5103230" y="2524160"/>
            <a:ext cx="8066206" cy="148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34"/>
              </a:lnSpc>
            </a:pPr>
            <a:r>
              <a:rPr lang="en-US" sz="866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PESQUISAS</a:t>
            </a:r>
          </a:p>
        </p:txBody>
      </p:sp>
      <p:sp>
        <p:nvSpPr>
          <p:cNvPr name="TextBox 17" id="17"/>
          <p:cNvSpPr txBox="true"/>
          <p:nvPr/>
        </p:nvSpPr>
        <p:spPr>
          <a:xfrm rot="-307858">
            <a:off x="5766281" y="4554073"/>
            <a:ext cx="7213891" cy="1193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4"/>
              </a:lnSpc>
            </a:pPr>
            <a:r>
              <a:rPr lang="en-US" sz="699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ENTREVISTAS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172940" y="8760598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26812" y="-1625241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530220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-307858">
            <a:off x="9014420" y="3651443"/>
            <a:ext cx="613085" cy="114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2"/>
              </a:lnSpc>
            </a:pPr>
            <a:r>
              <a:rPr lang="en-US" sz="673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367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92803" y="7723771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337650">
            <a:off x="16685272" y="9274229"/>
            <a:ext cx="1478906" cy="1473529"/>
          </a:xfrm>
          <a:custGeom>
            <a:avLst/>
            <a:gdLst/>
            <a:ahLst/>
            <a:cxnLst/>
            <a:rect r="r" b="b" t="t" l="l"/>
            <a:pathLst>
              <a:path h="1473529" w="1478906">
                <a:moveTo>
                  <a:pt x="0" y="0"/>
                </a:moveTo>
                <a:lnTo>
                  <a:pt x="1478906" y="0"/>
                </a:lnTo>
                <a:lnTo>
                  <a:pt x="1478906" y="1473529"/>
                </a:lnTo>
                <a:lnTo>
                  <a:pt x="0" y="1473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90116" y="721904"/>
            <a:ext cx="15396360" cy="1057211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7317743" y="281535"/>
            <a:ext cx="3777240" cy="1596574"/>
            <a:chOff x="0" y="0"/>
            <a:chExt cx="1170052" cy="494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052" cy="494561"/>
            </a:xfrm>
            <a:custGeom>
              <a:avLst/>
              <a:gdLst/>
              <a:ahLst/>
              <a:cxnLst/>
              <a:rect r="r" b="b" t="t" l="l"/>
              <a:pathLst>
                <a:path h="494561" w="1170052">
                  <a:moveTo>
                    <a:pt x="61489" y="0"/>
                  </a:moveTo>
                  <a:lnTo>
                    <a:pt x="1108563" y="0"/>
                  </a:lnTo>
                  <a:cubicBezTo>
                    <a:pt x="1124871" y="0"/>
                    <a:pt x="1140511" y="6478"/>
                    <a:pt x="1152042" y="18010"/>
                  </a:cubicBezTo>
                  <a:cubicBezTo>
                    <a:pt x="1163574" y="29541"/>
                    <a:pt x="1170052" y="45181"/>
                    <a:pt x="1170052" y="61489"/>
                  </a:cubicBezTo>
                  <a:lnTo>
                    <a:pt x="1170052" y="433072"/>
                  </a:lnTo>
                  <a:cubicBezTo>
                    <a:pt x="1170052" y="449380"/>
                    <a:pt x="1163574" y="465020"/>
                    <a:pt x="1152042" y="476551"/>
                  </a:cubicBezTo>
                  <a:cubicBezTo>
                    <a:pt x="1140511" y="488083"/>
                    <a:pt x="1124871" y="494561"/>
                    <a:pt x="1108563" y="494561"/>
                  </a:cubicBezTo>
                  <a:lnTo>
                    <a:pt x="61489" y="494561"/>
                  </a:lnTo>
                  <a:cubicBezTo>
                    <a:pt x="45181" y="494561"/>
                    <a:pt x="29541" y="488083"/>
                    <a:pt x="18010" y="476551"/>
                  </a:cubicBezTo>
                  <a:cubicBezTo>
                    <a:pt x="6478" y="465020"/>
                    <a:pt x="0" y="449380"/>
                    <a:pt x="0" y="433072"/>
                  </a:cubicBezTo>
                  <a:lnTo>
                    <a:pt x="0" y="61489"/>
                  </a:lnTo>
                  <a:cubicBezTo>
                    <a:pt x="0" y="45181"/>
                    <a:pt x="6478" y="29541"/>
                    <a:pt x="18010" y="18010"/>
                  </a:cubicBezTo>
                  <a:cubicBezTo>
                    <a:pt x="29541" y="6478"/>
                    <a:pt x="45181" y="0"/>
                    <a:pt x="61489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7005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272030" y="179290"/>
            <a:ext cx="3777240" cy="1596574"/>
            <a:chOff x="0" y="0"/>
            <a:chExt cx="1170052" cy="4945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0052" cy="494561"/>
            </a:xfrm>
            <a:custGeom>
              <a:avLst/>
              <a:gdLst/>
              <a:ahLst/>
              <a:cxnLst/>
              <a:rect r="r" b="b" t="t" l="l"/>
              <a:pathLst>
                <a:path h="494561" w="1170052">
                  <a:moveTo>
                    <a:pt x="61489" y="0"/>
                  </a:moveTo>
                  <a:lnTo>
                    <a:pt x="1108563" y="0"/>
                  </a:lnTo>
                  <a:cubicBezTo>
                    <a:pt x="1124871" y="0"/>
                    <a:pt x="1140511" y="6478"/>
                    <a:pt x="1152042" y="18010"/>
                  </a:cubicBezTo>
                  <a:cubicBezTo>
                    <a:pt x="1163574" y="29541"/>
                    <a:pt x="1170052" y="45181"/>
                    <a:pt x="1170052" y="61489"/>
                  </a:cubicBezTo>
                  <a:lnTo>
                    <a:pt x="1170052" y="433072"/>
                  </a:lnTo>
                  <a:cubicBezTo>
                    <a:pt x="1170052" y="449380"/>
                    <a:pt x="1163574" y="465020"/>
                    <a:pt x="1152042" y="476551"/>
                  </a:cubicBezTo>
                  <a:cubicBezTo>
                    <a:pt x="1140511" y="488083"/>
                    <a:pt x="1124871" y="494561"/>
                    <a:pt x="1108563" y="494561"/>
                  </a:cubicBezTo>
                  <a:lnTo>
                    <a:pt x="61489" y="494561"/>
                  </a:lnTo>
                  <a:cubicBezTo>
                    <a:pt x="45181" y="494561"/>
                    <a:pt x="29541" y="488083"/>
                    <a:pt x="18010" y="476551"/>
                  </a:cubicBezTo>
                  <a:cubicBezTo>
                    <a:pt x="6478" y="465020"/>
                    <a:pt x="0" y="449380"/>
                    <a:pt x="0" y="433072"/>
                  </a:cubicBezTo>
                  <a:lnTo>
                    <a:pt x="0" y="61489"/>
                  </a:lnTo>
                  <a:cubicBezTo>
                    <a:pt x="0" y="45181"/>
                    <a:pt x="6478" y="29541"/>
                    <a:pt x="18010" y="18010"/>
                  </a:cubicBezTo>
                  <a:cubicBezTo>
                    <a:pt x="29541" y="6478"/>
                    <a:pt x="45181" y="0"/>
                    <a:pt x="614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17005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93017" y="302060"/>
            <a:ext cx="3901966" cy="12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SOLUÇÕES</a:t>
            </a:r>
          </a:p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SUGERIDAS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196" y="1238539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681685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85343" y="-81906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4" y="0"/>
                </a:lnTo>
                <a:lnTo>
                  <a:pt x="3605314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7943" y="7638674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98710" y="1195408"/>
            <a:ext cx="12376206" cy="991509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528056" y="226423"/>
            <a:ext cx="7320482" cy="1596574"/>
            <a:chOff x="0" y="0"/>
            <a:chExt cx="226762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44528A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39462" y="124177"/>
            <a:ext cx="7320482" cy="1596574"/>
            <a:chOff x="0" y="0"/>
            <a:chExt cx="2267620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67620" cy="494561"/>
            </a:xfrm>
            <a:custGeom>
              <a:avLst/>
              <a:gdLst/>
              <a:ahLst/>
              <a:cxnLst/>
              <a:rect r="r" b="b" t="t" l="l"/>
              <a:pathLst>
                <a:path h="494561" w="2267620">
                  <a:moveTo>
                    <a:pt x="31727" y="0"/>
                  </a:moveTo>
                  <a:lnTo>
                    <a:pt x="2235893" y="0"/>
                  </a:lnTo>
                  <a:cubicBezTo>
                    <a:pt x="2253415" y="0"/>
                    <a:pt x="2267620" y="14205"/>
                    <a:pt x="2267620" y="31727"/>
                  </a:cubicBezTo>
                  <a:lnTo>
                    <a:pt x="2267620" y="462834"/>
                  </a:lnTo>
                  <a:cubicBezTo>
                    <a:pt x="2267620" y="471248"/>
                    <a:pt x="2264277" y="479318"/>
                    <a:pt x="2258327" y="485268"/>
                  </a:cubicBezTo>
                  <a:cubicBezTo>
                    <a:pt x="2252377" y="491218"/>
                    <a:pt x="2244307" y="494561"/>
                    <a:pt x="2235893" y="494561"/>
                  </a:cubicBezTo>
                  <a:lnTo>
                    <a:pt x="31727" y="494561"/>
                  </a:lnTo>
                  <a:cubicBezTo>
                    <a:pt x="23313" y="494561"/>
                    <a:pt x="15243" y="491218"/>
                    <a:pt x="9293" y="485268"/>
                  </a:cubicBezTo>
                  <a:cubicBezTo>
                    <a:pt x="3343" y="479318"/>
                    <a:pt x="0" y="471248"/>
                    <a:pt x="0" y="462834"/>
                  </a:cubicBezTo>
                  <a:lnTo>
                    <a:pt x="0" y="31727"/>
                  </a:lnTo>
                  <a:cubicBezTo>
                    <a:pt x="0" y="23313"/>
                    <a:pt x="3343" y="15243"/>
                    <a:pt x="9293" y="9293"/>
                  </a:cubicBezTo>
                  <a:cubicBezTo>
                    <a:pt x="15243" y="3343"/>
                    <a:pt x="23313" y="0"/>
                    <a:pt x="31727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26762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286331" y="246947"/>
            <a:ext cx="7562207" cy="12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65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DISTRIBUIÇÃO DAS DIFICULDADES POR ASPECTO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5848" y="8466697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1" y="0"/>
                </a:lnTo>
                <a:lnTo>
                  <a:pt x="3103791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36104" y="4037572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21594" y="-277229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7622" y="-1005811"/>
            <a:ext cx="15812755" cy="12298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725750" y="7223507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307858">
            <a:off x="7476990" y="572016"/>
            <a:ext cx="4526701" cy="1315861"/>
            <a:chOff x="0" y="0"/>
            <a:chExt cx="1291463" cy="375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64897" y="0"/>
                  </a:moveTo>
                  <a:lnTo>
                    <a:pt x="1226566" y="0"/>
                  </a:lnTo>
                  <a:cubicBezTo>
                    <a:pt x="1243778" y="0"/>
                    <a:pt x="1260285" y="6837"/>
                    <a:pt x="1272455" y="19008"/>
                  </a:cubicBezTo>
                  <a:cubicBezTo>
                    <a:pt x="1284626" y="31178"/>
                    <a:pt x="1291463" y="47685"/>
                    <a:pt x="1291463" y="64897"/>
                  </a:cubicBezTo>
                  <a:lnTo>
                    <a:pt x="1291463" y="310517"/>
                  </a:lnTo>
                  <a:cubicBezTo>
                    <a:pt x="1291463" y="327729"/>
                    <a:pt x="1284626" y="344236"/>
                    <a:pt x="1272455" y="356406"/>
                  </a:cubicBezTo>
                  <a:cubicBezTo>
                    <a:pt x="1260285" y="368576"/>
                    <a:pt x="1243778" y="375414"/>
                    <a:pt x="1226566" y="375414"/>
                  </a:cubicBezTo>
                  <a:lnTo>
                    <a:pt x="64897" y="375414"/>
                  </a:lnTo>
                  <a:cubicBezTo>
                    <a:pt x="47685" y="375414"/>
                    <a:pt x="31178" y="368576"/>
                    <a:pt x="19008" y="356406"/>
                  </a:cubicBezTo>
                  <a:cubicBezTo>
                    <a:pt x="6837" y="344236"/>
                    <a:pt x="0" y="327729"/>
                    <a:pt x="0" y="310517"/>
                  </a:cubicBezTo>
                  <a:lnTo>
                    <a:pt x="0" y="64897"/>
                  </a:lnTo>
                  <a:cubicBezTo>
                    <a:pt x="0" y="47685"/>
                    <a:pt x="6837" y="31178"/>
                    <a:pt x="19008" y="19008"/>
                  </a:cubicBezTo>
                  <a:cubicBezTo>
                    <a:pt x="31178" y="6837"/>
                    <a:pt x="47685" y="0"/>
                    <a:pt x="6489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7323924" y="422862"/>
            <a:ext cx="4544683" cy="1340044"/>
            <a:chOff x="0" y="0"/>
            <a:chExt cx="1296593" cy="382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64640" y="0"/>
                  </a:moveTo>
                  <a:lnTo>
                    <a:pt x="1231953" y="0"/>
                  </a:lnTo>
                  <a:cubicBezTo>
                    <a:pt x="1267653" y="0"/>
                    <a:pt x="1296593" y="28940"/>
                    <a:pt x="1296593" y="64640"/>
                  </a:cubicBezTo>
                  <a:lnTo>
                    <a:pt x="1296593" y="317673"/>
                  </a:lnTo>
                  <a:cubicBezTo>
                    <a:pt x="1296593" y="353373"/>
                    <a:pt x="1267653" y="382313"/>
                    <a:pt x="1231953" y="382313"/>
                  </a:cubicBezTo>
                  <a:lnTo>
                    <a:pt x="64640" y="382313"/>
                  </a:lnTo>
                  <a:cubicBezTo>
                    <a:pt x="28940" y="382313"/>
                    <a:pt x="0" y="353373"/>
                    <a:pt x="0" y="317673"/>
                  </a:cubicBezTo>
                  <a:lnTo>
                    <a:pt x="0" y="64640"/>
                  </a:lnTo>
                  <a:cubicBezTo>
                    <a:pt x="0" y="28940"/>
                    <a:pt x="28940" y="0"/>
                    <a:pt x="64640" y="0"/>
                  </a:cubicBezTo>
                  <a:close/>
                </a:path>
              </a:pathLst>
            </a:custGeom>
            <a:solidFill>
              <a:srgbClr val="44528A"/>
            </a:solidFill>
            <a:ln w="28575" cap="rnd">
              <a:solidFill>
                <a:srgbClr val="44528A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416016">
            <a:off x="1856305" y="786838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16016">
            <a:off x="17099964" y="8153144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5468" y="2698891"/>
            <a:ext cx="12381594" cy="6995600"/>
          </a:xfrm>
          <a:custGeom>
            <a:avLst/>
            <a:gdLst/>
            <a:ahLst/>
            <a:cxnLst/>
            <a:rect r="r" b="b" t="t" l="l"/>
            <a:pathLst>
              <a:path h="6995600" w="12381594">
                <a:moveTo>
                  <a:pt x="0" y="0"/>
                </a:moveTo>
                <a:lnTo>
                  <a:pt x="12381594" y="0"/>
                </a:lnTo>
                <a:lnTo>
                  <a:pt x="12381594" y="6995600"/>
                </a:lnTo>
                <a:lnTo>
                  <a:pt x="0" y="6995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307858">
            <a:off x="6560817" y="637769"/>
            <a:ext cx="6063230" cy="85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</a:pPr>
            <a:r>
              <a:rPr lang="en-US" sz="506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PERSONAS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DAGVeHiB62U</dc:identifier>
  <dcterms:modified xsi:type="dcterms:W3CDTF">2011-08-01T06:04:30Z</dcterms:modified>
  <cp:revision>1</cp:revision>
  <dc:title>Slides_A3</dc:title>
</cp:coreProperties>
</file>