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12"/>
  </p:handoutMasterIdLst>
  <p:sldIdLst>
    <p:sldId id="257" r:id="rId5"/>
    <p:sldId id="260" r:id="rId6"/>
    <p:sldId id="261" r:id="rId7"/>
    <p:sldId id="264" r:id="rId8"/>
    <p:sldId id="258" r:id="rId9"/>
    <p:sldId id="262" r:id="rId10"/>
    <p:sldId id="259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AULA INVERTIDA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2923854"/>
            <a:ext cx="4300401" cy="1447928"/>
          </a:xfrm>
        </p:spPr>
        <p:txBody>
          <a:bodyPr>
            <a:normAutofit/>
          </a:bodyPr>
          <a:lstStyle/>
          <a:p>
            <a:r>
              <a:rPr lang="pt-BR" dirty="0"/>
              <a:t>Migração de Dados</a:t>
            </a:r>
          </a:p>
          <a:p>
            <a:r>
              <a:rPr lang="pt-BR" dirty="0"/>
              <a:t>Importação e Exportação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36B4856-6AE5-46DA-9B25-18FA09BBF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Transferir dados de uma ou mais plataformas para um banco de dados.</a:t>
            </a:r>
          </a:p>
          <a:p>
            <a:r>
              <a:rPr lang="pt-BR" dirty="0"/>
              <a:t>Economizar recursos, encontrar um banco mais adequado as necessidades.</a:t>
            </a:r>
          </a:p>
          <a:p>
            <a:r>
              <a:rPr lang="pt-BR" dirty="0"/>
              <a:t>Atualização de software.</a:t>
            </a:r>
          </a:p>
          <a:p>
            <a:r>
              <a:rPr lang="pt-BR" dirty="0"/>
              <a:t>Unificar dados.</a:t>
            </a:r>
          </a:p>
          <a:p>
            <a:r>
              <a:rPr lang="pt-BR" dirty="0"/>
              <a:t>Agilização de trabalho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293824-9D4D-47FB-846B-43A23F23A0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Migração de Dados</a:t>
            </a:r>
          </a:p>
        </p:txBody>
      </p:sp>
    </p:spTree>
    <p:extLst>
      <p:ext uri="{BB962C8B-B14F-4D97-AF65-F5344CB8AC3E}">
        <p14:creationId xmlns:p14="http://schemas.microsoft.com/office/powerpoint/2010/main" val="247330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36B4856-6AE5-46DA-9B25-18FA09BBF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Dificuldades no planejamento.</a:t>
            </a:r>
          </a:p>
          <a:p>
            <a:r>
              <a:rPr lang="pt-BR" dirty="0"/>
              <a:t>Perda dos dados, falha na segurança.</a:t>
            </a:r>
          </a:p>
          <a:p>
            <a:r>
              <a:rPr lang="pt-BR" dirty="0"/>
              <a:t>Estratégia de migração de dados.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293824-9D4D-47FB-846B-43A23F23A0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Migração de Dados</a:t>
            </a:r>
          </a:p>
        </p:txBody>
      </p:sp>
    </p:spTree>
    <p:extLst>
      <p:ext uri="{BB962C8B-B14F-4D97-AF65-F5344CB8AC3E}">
        <p14:creationId xmlns:p14="http://schemas.microsoft.com/office/powerpoint/2010/main" val="257778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C2A69570-0695-4A65-B818-74F4C96BF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205" y="1555923"/>
            <a:ext cx="6139720" cy="1532458"/>
          </a:xfr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3D53A6-9A35-4E61-BD6E-AA56813809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Importação/Exportação - Significado</a:t>
            </a:r>
          </a:p>
        </p:txBody>
      </p:sp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975B22D-FF46-4747-BE2A-0740CABCE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206" y="3776836"/>
            <a:ext cx="6363588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6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39687"/>
            <a:ext cx="7886700" cy="5037276"/>
          </a:xfrm>
        </p:spPr>
        <p:txBody>
          <a:bodyPr/>
          <a:lstStyle/>
          <a:p>
            <a:r>
              <a:rPr lang="pt-BR" i="1" dirty="0"/>
              <a:t>Importação em Massa</a:t>
            </a:r>
          </a:p>
          <a:p>
            <a:r>
              <a:rPr lang="pt-BR" dirty="0"/>
              <a:t>Métodos de Importação</a:t>
            </a:r>
          </a:p>
          <a:p>
            <a:r>
              <a:rPr lang="pt-BR" dirty="0"/>
              <a:t>Formatos de Dados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Importação - Conceito</a:t>
            </a:r>
          </a:p>
        </p:txBody>
      </p:sp>
    </p:spTree>
    <p:extLst>
      <p:ext uri="{BB962C8B-B14F-4D97-AF65-F5344CB8AC3E}">
        <p14:creationId xmlns:p14="http://schemas.microsoft.com/office/powerpoint/2010/main" val="267581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4D1A19C-45EB-4FCF-A3C3-11410754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/>
              <a:t>Exportação em Massa</a:t>
            </a:r>
          </a:p>
          <a:p>
            <a:r>
              <a:rPr lang="pt-BR" dirty="0"/>
              <a:t>Apoio do SQL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4CE93E-5424-480E-A9D9-E746E7C5CD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Exportação - Conceito</a:t>
            </a:r>
          </a:p>
        </p:txBody>
      </p:sp>
    </p:spTree>
    <p:extLst>
      <p:ext uri="{BB962C8B-B14F-4D97-AF65-F5344CB8AC3E}">
        <p14:creationId xmlns:p14="http://schemas.microsoft.com/office/powerpoint/2010/main" val="267716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>
          <a:xfrm>
            <a:off x="575641" y="911074"/>
            <a:ext cx="8358596" cy="1884520"/>
          </a:xfrm>
        </p:spPr>
        <p:txBody>
          <a:bodyPr>
            <a:normAutofit/>
          </a:bodyPr>
          <a:lstStyle/>
          <a:p>
            <a:r>
              <a:rPr lang="pt-BR" sz="6600" dirty="0"/>
              <a:t>Obrigado pela atenção!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621F9F-3E0A-41EE-8210-13481BD9A3A8}"/>
              </a:ext>
            </a:extLst>
          </p:cNvPr>
          <p:cNvSpPr txBox="1"/>
          <p:nvPr/>
        </p:nvSpPr>
        <p:spPr>
          <a:xfrm>
            <a:off x="575641" y="2319130"/>
            <a:ext cx="37106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Denis Alexandre</a:t>
            </a:r>
          </a:p>
          <a:p>
            <a:r>
              <a:rPr lang="pt-BR" sz="2400" dirty="0">
                <a:solidFill>
                  <a:schemeClr val="bg1"/>
                </a:solidFill>
              </a:rPr>
              <a:t>Felipe S. Lino</a:t>
            </a:r>
          </a:p>
          <a:p>
            <a:r>
              <a:rPr lang="pt-BR" sz="2400" dirty="0">
                <a:solidFill>
                  <a:schemeClr val="bg1"/>
                </a:solidFill>
              </a:rPr>
              <a:t>Fernando Pereira</a:t>
            </a:r>
          </a:p>
          <a:p>
            <a:r>
              <a:rPr lang="pt-BR" sz="2400" dirty="0">
                <a:solidFill>
                  <a:schemeClr val="bg1"/>
                </a:solidFill>
              </a:rPr>
              <a:t>Leonardo S. Manhani</a:t>
            </a:r>
          </a:p>
          <a:p>
            <a:r>
              <a:rPr lang="pt-BR" sz="2400" dirty="0">
                <a:solidFill>
                  <a:schemeClr val="bg1"/>
                </a:solidFill>
              </a:rPr>
              <a:t>Leonardo Souza</a:t>
            </a:r>
          </a:p>
          <a:p>
            <a:r>
              <a:rPr lang="pt-BR" sz="2400" dirty="0">
                <a:solidFill>
                  <a:schemeClr val="bg1"/>
                </a:solidFill>
              </a:rPr>
              <a:t>Thiago Henrique</a:t>
            </a:r>
          </a:p>
        </p:txBody>
      </p:sp>
    </p:spTree>
    <p:extLst>
      <p:ext uri="{BB962C8B-B14F-4D97-AF65-F5344CB8AC3E}">
        <p14:creationId xmlns:p14="http://schemas.microsoft.com/office/powerpoint/2010/main" val="4189596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46F767-487D-45A7-9383-4F9F29521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35199-fddc-46f9-8522-4d2f2df906d6"/>
    <ds:schemaRef ds:uri="616ddcb6-37a4-4b68-9e62-eadd21265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98036D-8F24-4150-8883-4040B39D685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</TotalTime>
  <Words>112</Words>
  <Application>Microsoft Office PowerPoint</Application>
  <PresentationFormat>Apresentação na tela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FELIPE SANTOS LINO</cp:lastModifiedBy>
  <cp:revision>12</cp:revision>
  <dcterms:created xsi:type="dcterms:W3CDTF">2019-02-19T13:22:14Z</dcterms:created>
  <dcterms:modified xsi:type="dcterms:W3CDTF">2021-08-12T12:44:10Z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