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86" r:id="rId13"/>
    <p:sldId id="268" r:id="rId14"/>
    <p:sldId id="269" r:id="rId15"/>
    <p:sldId id="270" r:id="rId16"/>
    <p:sldId id="271" r:id="rId17"/>
    <p:sldId id="272" r:id="rId18"/>
    <p:sldId id="274" r:id="rId19"/>
    <p:sldId id="276" r:id="rId20"/>
    <p:sldId id="277" r:id="rId21"/>
    <p:sldId id="279" r:id="rId22"/>
    <p:sldId id="281" r:id="rId23"/>
    <p:sldId id="283" r:id="rId24"/>
    <p:sldId id="282" r:id="rId25"/>
    <p:sldId id="284" r:id="rId26"/>
    <p:sldId id="285" r:id="rId27"/>
    <p:sldId id="278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BAD5"/>
    <a:srgbClr val="3294D6"/>
    <a:srgbClr val="3D3DCB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59405A-EE51-5562-FB66-4BFE304F8189}" v="86" dt="2022-01-26T01:40:32.1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358C38-B2B8-40E6-8184-E0A179768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B546F3-19B5-48C5-B83A-B53047106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DC9982-9A9D-423D-931A-20CC7CD6A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7D28-E2A0-4A37-92E1-8DF8604E9CE2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679C53-564F-4B17-9800-217F5A189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C3FEF2-19F2-4F17-841D-B62C7E6B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D3E02-AFEE-48BF-B2AF-88C48D79B5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3649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F0C85D-22DD-4FE3-8BA2-03A5E5D67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BEC166E-3BFF-4D63-94C7-DFDAF8B31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A56300-F3B3-4FB7-A274-2BDE369A1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7D28-E2A0-4A37-92E1-8DF8604E9CE2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B37478-5B64-4A63-919A-EDC1CBEFE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D3F5BE-1EA9-44CC-9AF8-6AB001F8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D3E02-AFEE-48BF-B2AF-88C48D79B5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760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6111214-4EEF-4678-B29B-C4BD9A21B6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17C33B-E6FE-438D-AF9E-80E22FA2D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31226A-2A92-4186-8A31-2AB152259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7D28-E2A0-4A37-92E1-8DF8604E9CE2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BCE243-47C3-4FEF-8849-82C733F0D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391682-115E-4D1D-8259-5AAE49658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D3E02-AFEE-48BF-B2AF-88C48D79B5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251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9CD28D-4B89-40F3-92E1-ADE6CE1DE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B12794-8522-4881-9C16-DB0FFD1F9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0ADA65-D813-4699-AB5D-F458EE6E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7D28-E2A0-4A37-92E1-8DF8604E9CE2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826E28-C5CA-4F02-9913-F6D3F1428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B51A26-9FF1-459F-B6C4-FD8E30608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D3E02-AFEE-48BF-B2AF-88C48D79B5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102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B250BF-8BF4-45DA-9B5C-79BC06FD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7610B7-86E2-4252-912D-963D47165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1F5BD3-D842-459E-9914-4DC76B636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7D28-E2A0-4A37-92E1-8DF8604E9CE2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CFACC1-66E1-40AC-B29A-FF7949A22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B0C9E2-8D3B-4A3E-9057-79E18F2E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D3E02-AFEE-48BF-B2AF-88C48D79B5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6915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FE653A-BEC4-47EF-BDAB-1159B7CE1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55E6C9-7243-4775-AD99-96BB643869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42F302D-9591-4638-B7FB-7EC9A8866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686426-810D-45F3-8694-1B834BF81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7D28-E2A0-4A37-92E1-8DF8604E9CE2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BC9814-3B14-4599-A55A-D8D5F0C25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74DB3B-0399-4C93-A3CA-6127010C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D3E02-AFEE-48BF-B2AF-88C48D79B5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8971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09EE69-9C36-45EA-B510-41FFD2BC7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FCA818-F40F-41D8-9D4F-138CB7FBB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96A00C9-4A8D-462A-BFE2-56BCD53D0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F993134-6803-415D-B183-E699A9B93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D7C13C-046A-4F7F-8FC3-4ED215BD03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3ADF240-7D31-4158-8911-51666D547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7D28-E2A0-4A37-92E1-8DF8604E9CE2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E1FB6F2-EA7C-449E-B53C-662729E48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E971DBD-829F-4CA8-80FF-96D2448D7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D3E02-AFEE-48BF-B2AF-88C48D79B5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531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03580-96D6-4EC5-9D2B-A3E9EA198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923D377-2C42-4163-827D-311A2B4F3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7D28-E2A0-4A37-92E1-8DF8604E9CE2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C458BFB-724A-4F9F-A224-1413FEF1C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332B9CC-DDAD-4D07-A1A9-259EC51EC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D3E02-AFEE-48BF-B2AF-88C48D79B5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6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C347191-5C65-4B17-9ED3-3F8BAC64B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7D28-E2A0-4A37-92E1-8DF8604E9CE2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A49AFC8-7E1D-4CE8-B879-16D8545E8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2BD87FB-8298-46A2-AC4A-9B4EE22F3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D3E02-AFEE-48BF-B2AF-88C48D79B5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229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77D45E-2CAD-451B-80C8-E37637BE7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5724A4-EA61-4070-92E7-BD14E5A7C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CE2D1-1959-44B3-851A-28F243AB2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D1A4B57-3EA4-441A-8C88-9D82231E9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7D28-E2A0-4A37-92E1-8DF8604E9CE2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83B145-511C-4838-BFDF-D546D22E6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5C8E67-D8F6-4E36-B999-21877F92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D3E02-AFEE-48BF-B2AF-88C48D79B5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558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E6532-3BC0-41FA-8389-9457C74D7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26278BF-7736-48CD-83B9-16A2918BDE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F1401F-BA54-4F95-9D33-65342A391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802368-4538-4FF4-8952-A99E94132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7D28-E2A0-4A37-92E1-8DF8604E9CE2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62173E-D967-4E6C-B155-F67914089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DEDC0A-FCDD-438A-966B-4EC52AEEF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D3E02-AFEE-48BF-B2AF-88C48D79B5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484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7CB91E2-854E-4358-A5FF-15D14EDF2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BBD917-2766-4B65-BED6-335AA1E85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7CC4AE-5813-4CC1-90CF-DCC4BD4E10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B7D28-E2A0-4A37-92E1-8DF8604E9CE2}" type="datetimeFigureOut">
              <a:rPr lang="pt-BR" smtClean="0"/>
              <a:t>26/01/2022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577260-97DC-469C-8202-4C4F14F843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ADE9F1-57EA-4676-BF64-5B4D3368E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D3E02-AFEE-48BF-B2AF-88C48D79B5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8674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BA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aixaDeTexto 65">
            <a:extLst>
              <a:ext uri="{FF2B5EF4-FFF2-40B4-BE49-F238E27FC236}">
                <a16:creationId xmlns:a16="http://schemas.microsoft.com/office/drawing/2014/main" id="{61EFBE17-D177-4B69-9B7C-E2A4CB419873}"/>
              </a:ext>
            </a:extLst>
          </p:cNvPr>
          <p:cNvSpPr txBox="1"/>
          <p:nvPr/>
        </p:nvSpPr>
        <p:spPr>
          <a:xfrm>
            <a:off x="-941861" y="5224038"/>
            <a:ext cx="1399855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500" b="1" i="1" dirty="0">
                <a:solidFill>
                  <a:schemeClr val="bg1">
                    <a:alpha val="43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Console.Writeline()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814B797-DE9C-4EE6-A7B7-73CDCE6BA0B5}"/>
              </a:ext>
            </a:extLst>
          </p:cNvPr>
          <p:cNvSpPr/>
          <p:nvPr/>
        </p:nvSpPr>
        <p:spPr>
          <a:xfrm>
            <a:off x="0" y="-342900"/>
            <a:ext cx="219075" cy="219075"/>
          </a:xfrm>
          <a:prstGeom prst="rect">
            <a:avLst/>
          </a:prstGeom>
          <a:solidFill>
            <a:srgbClr val="33BA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551D76E-AF74-4FCA-8DA8-3B25CD120FE9}"/>
              </a:ext>
            </a:extLst>
          </p:cNvPr>
          <p:cNvSpPr/>
          <p:nvPr/>
        </p:nvSpPr>
        <p:spPr>
          <a:xfrm>
            <a:off x="342900" y="-342901"/>
            <a:ext cx="219075" cy="219075"/>
          </a:xfrm>
          <a:prstGeom prst="rect">
            <a:avLst/>
          </a:prstGeom>
          <a:solidFill>
            <a:srgbClr val="3D3D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74C673D-09E3-4EC9-B052-ECA5DD239AD7}"/>
              </a:ext>
            </a:extLst>
          </p:cNvPr>
          <p:cNvSpPr/>
          <p:nvPr/>
        </p:nvSpPr>
        <p:spPr>
          <a:xfrm>
            <a:off x="690562" y="-342902"/>
            <a:ext cx="219075" cy="2190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2DAFB028-9FF4-44E8-9893-7D8192D1189C}"/>
              </a:ext>
            </a:extLst>
          </p:cNvPr>
          <p:cNvSpPr/>
          <p:nvPr/>
        </p:nvSpPr>
        <p:spPr>
          <a:xfrm>
            <a:off x="5779625" y="2625866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2AE23A94-CE15-4A9A-B577-E6AF11A42052}"/>
              </a:ext>
            </a:extLst>
          </p:cNvPr>
          <p:cNvSpPr/>
          <p:nvPr/>
        </p:nvSpPr>
        <p:spPr>
          <a:xfrm>
            <a:off x="6524263" y="474562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64F024F-3A73-41C0-8FE9-C3AD90107BB5}"/>
              </a:ext>
            </a:extLst>
          </p:cNvPr>
          <p:cNvSpPr/>
          <p:nvPr/>
        </p:nvSpPr>
        <p:spPr>
          <a:xfrm>
            <a:off x="11107838" y="1724627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D5737348-DDF6-4CD3-B306-0DD6131517D0}"/>
              </a:ext>
            </a:extLst>
          </p:cNvPr>
          <p:cNvSpPr/>
          <p:nvPr/>
        </p:nvSpPr>
        <p:spPr>
          <a:xfrm>
            <a:off x="7496536" y="4132162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D9069440-5682-4851-B36D-A7B0A4BDD890}"/>
              </a:ext>
            </a:extLst>
          </p:cNvPr>
          <p:cNvSpPr/>
          <p:nvPr/>
        </p:nvSpPr>
        <p:spPr>
          <a:xfrm>
            <a:off x="2102732" y="6692547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23F11BCB-7E2A-4464-BB13-E5610397E5D3}"/>
              </a:ext>
            </a:extLst>
          </p:cNvPr>
          <p:cNvSpPr/>
          <p:nvPr/>
        </p:nvSpPr>
        <p:spPr>
          <a:xfrm>
            <a:off x="168915" y="3935392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80786797-D8F9-4E99-A333-5EDF12762050}"/>
              </a:ext>
            </a:extLst>
          </p:cNvPr>
          <p:cNvCxnSpPr>
            <a:cxnSpLocks/>
            <a:endCxn id="38" idx="2"/>
          </p:cNvCxnSpPr>
          <p:nvPr/>
        </p:nvCxnSpPr>
        <p:spPr>
          <a:xfrm>
            <a:off x="0" y="2822635"/>
            <a:ext cx="5779625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1E3DE84D-70A0-4FBA-AAC6-D192853C89D4}"/>
              </a:ext>
            </a:extLst>
          </p:cNvPr>
          <p:cNvSpPr txBox="1"/>
          <p:nvPr/>
        </p:nvSpPr>
        <p:spPr>
          <a:xfrm>
            <a:off x="43275" y="1347768"/>
            <a:ext cx="57896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latin typeface="Segoe UI" panose="020B0502040204020203" pitchFamily="34" charset="0"/>
                <a:cs typeface="Segoe UI" panose="020B0502040204020203" pitchFamily="34" charset="0"/>
              </a:rPr>
              <a:t>Padrões de Projeto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AE0316B0-90D2-4241-AEA6-34B0B29E5BEA}"/>
              </a:ext>
            </a:extLst>
          </p:cNvPr>
          <p:cNvSpPr txBox="1"/>
          <p:nvPr/>
        </p:nvSpPr>
        <p:spPr>
          <a:xfrm>
            <a:off x="-590762" y="5223132"/>
            <a:ext cx="1399855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500" b="1" i="1" dirty="0">
                <a:solidFill>
                  <a:schemeClr val="tx1">
                    <a:alpha val="43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Console.Writeline()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172AA4CB-C873-48D6-852D-B526B086FA67}"/>
              </a:ext>
            </a:extLst>
          </p:cNvPr>
          <p:cNvSpPr/>
          <p:nvPr/>
        </p:nvSpPr>
        <p:spPr>
          <a:xfrm>
            <a:off x="7138300" y="868102"/>
            <a:ext cx="3749040" cy="2151304"/>
          </a:xfrm>
          <a:prstGeom prst="roundRect">
            <a:avLst>
              <a:gd name="adj" fmla="val 1714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8B0E038-CDBB-43F5-BBD1-789940144C52}"/>
              </a:ext>
            </a:extLst>
          </p:cNvPr>
          <p:cNvSpPr txBox="1"/>
          <p:nvPr/>
        </p:nvSpPr>
        <p:spPr>
          <a:xfrm>
            <a:off x="7488439" y="1254286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C: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BD60FDA-8FEA-4636-A603-A125F9AB94F4}"/>
              </a:ext>
            </a:extLst>
          </p:cNvPr>
          <p:cNvSpPr txBox="1"/>
          <p:nvPr/>
        </p:nvSpPr>
        <p:spPr>
          <a:xfrm>
            <a:off x="7804370" y="1248436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_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FFB842A-83F0-4134-9327-AB3E631194FC}"/>
              </a:ext>
            </a:extLst>
          </p:cNvPr>
          <p:cNvSpPr txBox="1"/>
          <p:nvPr/>
        </p:nvSpPr>
        <p:spPr>
          <a:xfrm>
            <a:off x="7804370" y="1247530"/>
            <a:ext cx="2716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Abstract </a:t>
            </a:r>
            <a:r>
              <a:rPr lang="pt-BR" sz="2400" b="1" i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Factory</a:t>
            </a:r>
            <a:endParaRPr lang="pt-BR" sz="2400" b="1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2400" b="1" i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Adapter</a:t>
            </a:r>
            <a:endParaRPr lang="pt-BR" sz="2400" b="1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2400" b="1" i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Command</a:t>
            </a:r>
            <a:endParaRPr lang="pt-BR" sz="2400" b="1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14D6DE2-6797-4FC8-9002-596F21A426EF}"/>
              </a:ext>
            </a:extLst>
          </p:cNvPr>
          <p:cNvSpPr txBox="1"/>
          <p:nvPr/>
        </p:nvSpPr>
        <p:spPr>
          <a:xfrm>
            <a:off x="9358489" y="1986194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_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96C30C1-4899-4AA9-A085-B27FA1F98C51}"/>
              </a:ext>
            </a:extLst>
          </p:cNvPr>
          <p:cNvSpPr/>
          <p:nvPr/>
        </p:nvSpPr>
        <p:spPr>
          <a:xfrm>
            <a:off x="1496571" y="474562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2F76A83D-F63B-4700-A7F8-B52EA83C9903}"/>
              </a:ext>
            </a:extLst>
          </p:cNvPr>
          <p:cNvSpPr/>
          <p:nvPr/>
        </p:nvSpPr>
        <p:spPr>
          <a:xfrm>
            <a:off x="3635956" y="4480877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0AF37A59-8AE3-404E-AE73-EEB32E5BCBE5}"/>
              </a:ext>
            </a:extLst>
          </p:cNvPr>
          <p:cNvSpPr/>
          <p:nvPr/>
        </p:nvSpPr>
        <p:spPr>
          <a:xfrm>
            <a:off x="10911068" y="4909537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41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9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1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2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repeatCount="indefinite" fill="hold" grpId="0" nodeType="withEffect">
                                  <p:stCondLst>
                                    <p:cond delay="3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6429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800"/>
                            </p:stCondLst>
                            <p:childTnLst>
                              <p:par>
                                <p:cTn id="70" presetID="10" presetClass="entr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38" grpId="0" animBg="1"/>
      <p:bldP spid="46" grpId="0" animBg="1"/>
      <p:bldP spid="47" grpId="0" animBg="1"/>
      <p:bldP spid="49" grpId="0" animBg="1"/>
      <p:bldP spid="50" grpId="0" animBg="1"/>
      <p:bldP spid="51" grpId="0" animBg="1"/>
      <p:bldP spid="52" grpId="0"/>
      <p:bldP spid="67" grpId="0"/>
      <p:bldP spid="3" grpId="0" animBg="1"/>
      <p:bldP spid="7" grpId="0"/>
      <p:bldP spid="19" grpId="0"/>
      <p:bldP spid="19" grpId="1"/>
      <p:bldP spid="9" grpId="0"/>
      <p:bldP spid="10" grpId="0"/>
      <p:bldP spid="23" grpId="0" animBg="1"/>
      <p:bldP spid="26" grpId="0" animBg="1"/>
      <p:bldP spid="2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BA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E9B75A8A-35A4-4B04-BE8D-D4C239646928}"/>
              </a:ext>
            </a:extLst>
          </p:cNvPr>
          <p:cNvSpPr/>
          <p:nvPr/>
        </p:nvSpPr>
        <p:spPr>
          <a:xfrm>
            <a:off x="5744478" y="1246497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946FE48B-279E-47F0-9E63-9852B11115FC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-35147" y="1443266"/>
            <a:ext cx="5779625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B873FECB-9E08-439A-B120-8395109A54ED}"/>
              </a:ext>
            </a:extLst>
          </p:cNvPr>
          <p:cNvSpPr txBox="1"/>
          <p:nvPr/>
        </p:nvSpPr>
        <p:spPr>
          <a:xfrm>
            <a:off x="0" y="513884"/>
            <a:ext cx="6313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latin typeface="Segoe UI" panose="020B0502040204020203" pitchFamily="34" charset="0"/>
                <a:cs typeface="Segoe UI" panose="020B0502040204020203" pitchFamily="34" charset="0"/>
              </a:rPr>
              <a:t>Padrões Similares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9C56CB1-9B8D-4F89-8372-3AF40D4E088E}"/>
              </a:ext>
            </a:extLst>
          </p:cNvPr>
          <p:cNvSpPr/>
          <p:nvPr/>
        </p:nvSpPr>
        <p:spPr>
          <a:xfrm>
            <a:off x="8048376" y="474562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E80C656-6D4D-4416-B277-0E316F2C8BE6}"/>
              </a:ext>
            </a:extLst>
          </p:cNvPr>
          <p:cNvSpPr/>
          <p:nvPr/>
        </p:nvSpPr>
        <p:spPr>
          <a:xfrm>
            <a:off x="10814197" y="1592707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77AD908-7D5E-4369-A77D-2B7DA0C20BB7}"/>
              </a:ext>
            </a:extLst>
          </p:cNvPr>
          <p:cNvSpPr/>
          <p:nvPr/>
        </p:nvSpPr>
        <p:spPr>
          <a:xfrm>
            <a:off x="8459904" y="3492893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19F5F996-B7E7-40FD-8BC8-18BAE9B5A5AD}"/>
              </a:ext>
            </a:extLst>
          </p:cNvPr>
          <p:cNvSpPr/>
          <p:nvPr/>
        </p:nvSpPr>
        <p:spPr>
          <a:xfrm>
            <a:off x="360222" y="3491334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EBD6568-8971-4A6A-82B1-17A67BDA6A6F}"/>
              </a:ext>
            </a:extLst>
          </p:cNvPr>
          <p:cNvSpPr/>
          <p:nvPr/>
        </p:nvSpPr>
        <p:spPr>
          <a:xfrm>
            <a:off x="1496571" y="474562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ECAB1075-14E2-4A5E-BF76-258C2A0DDF54}"/>
              </a:ext>
            </a:extLst>
          </p:cNvPr>
          <p:cNvSpPr/>
          <p:nvPr/>
        </p:nvSpPr>
        <p:spPr>
          <a:xfrm>
            <a:off x="3715050" y="5767489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A7593FC-F188-400E-960E-C7C013C3D936}"/>
              </a:ext>
            </a:extLst>
          </p:cNvPr>
          <p:cNvSpPr/>
          <p:nvPr/>
        </p:nvSpPr>
        <p:spPr>
          <a:xfrm>
            <a:off x="10786963" y="5920719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Gráfico 14" descr="Produção estrutura de tópicos">
            <a:extLst>
              <a:ext uri="{FF2B5EF4-FFF2-40B4-BE49-F238E27FC236}">
                <a16:creationId xmlns:a16="http://schemas.microsoft.com/office/drawing/2014/main" id="{D6FD8848-B7B4-413B-BC7A-425FE2EBF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5255" y="2076872"/>
            <a:ext cx="1414462" cy="1414462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5E5F29B6-742B-4B5E-81DC-E6B20C42F39D}"/>
              </a:ext>
            </a:extLst>
          </p:cNvPr>
          <p:cNvSpPr txBox="1"/>
          <p:nvPr/>
        </p:nvSpPr>
        <p:spPr>
          <a:xfrm>
            <a:off x="1981541" y="3401630"/>
            <a:ext cx="2224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Abstract Factory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2BFB67C-2C97-44E9-A152-9EE8138EEEC7}"/>
              </a:ext>
            </a:extLst>
          </p:cNvPr>
          <p:cNvSpPr txBox="1"/>
          <p:nvPr/>
        </p:nvSpPr>
        <p:spPr>
          <a:xfrm>
            <a:off x="1724756" y="3862096"/>
            <a:ext cx="2977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Builder</a:t>
            </a:r>
            <a:endParaRPr lang="pt-BR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Prototype</a:t>
            </a:r>
            <a:endParaRPr lang="pt-BR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Facade</a:t>
            </a:r>
            <a:endParaRPr lang="pt-BR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Bridge</a:t>
            </a:r>
            <a:endParaRPr lang="pt-BR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352E9F4E-E41F-40A6-8C39-3F72327D3E8F}"/>
              </a:ext>
            </a:extLst>
          </p:cNvPr>
          <p:cNvCxnSpPr/>
          <p:nvPr/>
        </p:nvCxnSpPr>
        <p:spPr>
          <a:xfrm>
            <a:off x="1684457" y="3809094"/>
            <a:ext cx="305774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daptador - ícones de computador grátis">
            <a:extLst>
              <a:ext uri="{FF2B5EF4-FFF2-40B4-BE49-F238E27FC236}">
                <a16:creationId xmlns:a16="http://schemas.microsoft.com/office/drawing/2014/main" id="{304E3B0D-E8A3-4A6E-9B16-2B5C70958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806" y="1950957"/>
            <a:ext cx="1911139" cy="1911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2BB25DC3-17C7-431E-BF81-E2F5B85E54FB}"/>
              </a:ext>
            </a:extLst>
          </p:cNvPr>
          <p:cNvSpPr txBox="1"/>
          <p:nvPr/>
        </p:nvSpPr>
        <p:spPr>
          <a:xfrm>
            <a:off x="7002995" y="3454632"/>
            <a:ext cx="2224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Adaptor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6CF1728-5EA1-4D51-9AA4-9589A375C442}"/>
              </a:ext>
            </a:extLst>
          </p:cNvPr>
          <p:cNvSpPr txBox="1"/>
          <p:nvPr/>
        </p:nvSpPr>
        <p:spPr>
          <a:xfrm>
            <a:off x="6705912" y="3949323"/>
            <a:ext cx="3057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GoF</a:t>
            </a:r>
            <a:r>
              <a: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Bridge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E47DB20F-D0AF-4A6D-8F22-170F8C1E0BBB}"/>
              </a:ext>
            </a:extLst>
          </p:cNvPr>
          <p:cNvCxnSpPr/>
          <p:nvPr/>
        </p:nvCxnSpPr>
        <p:spPr>
          <a:xfrm>
            <a:off x="6705911" y="3862096"/>
            <a:ext cx="305774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08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1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2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7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6" grpId="0"/>
      <p:bldP spid="17" grpId="0"/>
      <p:bldP spid="24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BA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11A7E6D4-6E10-4258-9A42-5A028A3AA2A0}"/>
              </a:ext>
            </a:extLst>
          </p:cNvPr>
          <p:cNvSpPr/>
          <p:nvPr/>
        </p:nvSpPr>
        <p:spPr>
          <a:xfrm>
            <a:off x="5744478" y="1246497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27C9B83-5B91-4EE7-83EA-6048EEED0043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-35147" y="1443266"/>
            <a:ext cx="5779625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13FFA462-16C1-4877-B1FD-5B1CC93AABB5}"/>
              </a:ext>
            </a:extLst>
          </p:cNvPr>
          <p:cNvSpPr txBox="1"/>
          <p:nvPr/>
        </p:nvSpPr>
        <p:spPr>
          <a:xfrm>
            <a:off x="0" y="513884"/>
            <a:ext cx="6313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latin typeface="Segoe UI" panose="020B0502040204020203" pitchFamily="34" charset="0"/>
                <a:cs typeface="Segoe UI" panose="020B0502040204020203" pitchFamily="34" charset="0"/>
              </a:rPr>
              <a:t>Exercícios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4E7032D-7826-4D18-8AA0-173F7A76DE43}"/>
              </a:ext>
            </a:extLst>
          </p:cNvPr>
          <p:cNvSpPr/>
          <p:nvPr/>
        </p:nvSpPr>
        <p:spPr>
          <a:xfrm>
            <a:off x="8048376" y="474562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2D05053-33CB-4667-8860-74C3ECB3AB52}"/>
              </a:ext>
            </a:extLst>
          </p:cNvPr>
          <p:cNvSpPr/>
          <p:nvPr/>
        </p:nvSpPr>
        <p:spPr>
          <a:xfrm>
            <a:off x="10814197" y="1592707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EF41FC0-3B34-4E80-8393-C5EC87991270}"/>
              </a:ext>
            </a:extLst>
          </p:cNvPr>
          <p:cNvSpPr/>
          <p:nvPr/>
        </p:nvSpPr>
        <p:spPr>
          <a:xfrm>
            <a:off x="8459904" y="3492893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0AAB162-E50C-4AA5-A055-A77F2ED0CFC5}"/>
              </a:ext>
            </a:extLst>
          </p:cNvPr>
          <p:cNvSpPr/>
          <p:nvPr/>
        </p:nvSpPr>
        <p:spPr>
          <a:xfrm>
            <a:off x="360222" y="3491334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BFD8F73-8FE3-4BAA-8707-411ED30177D5}"/>
              </a:ext>
            </a:extLst>
          </p:cNvPr>
          <p:cNvSpPr/>
          <p:nvPr/>
        </p:nvSpPr>
        <p:spPr>
          <a:xfrm>
            <a:off x="1496571" y="474562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30314476-0005-4032-BF4E-4270BA5A78B6}"/>
              </a:ext>
            </a:extLst>
          </p:cNvPr>
          <p:cNvSpPr/>
          <p:nvPr/>
        </p:nvSpPr>
        <p:spPr>
          <a:xfrm>
            <a:off x="3715050" y="5767489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18992B50-E64A-4CF2-B61F-28438E292014}"/>
              </a:ext>
            </a:extLst>
          </p:cNvPr>
          <p:cNvSpPr/>
          <p:nvPr/>
        </p:nvSpPr>
        <p:spPr>
          <a:xfrm>
            <a:off x="10786963" y="5920719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2E441D8-F0F2-45CC-80FF-7F08F8378D34}"/>
              </a:ext>
            </a:extLst>
          </p:cNvPr>
          <p:cNvSpPr txBox="1"/>
          <p:nvPr/>
        </p:nvSpPr>
        <p:spPr>
          <a:xfrm>
            <a:off x="1064933" y="3143713"/>
            <a:ext cx="10062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Uma empresa de carros produz duas categorias de carros: a categoria de carros de luxo e a categoria de carros populares. Entretanto, essa empresa abriu uma filial que produz as mesmas categorias. Como você desenvolveria um esboço de Abstract </a:t>
            </a:r>
            <a:r>
              <a:rPr lang="pt-BR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Factory</a:t>
            </a:r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para essa situação?</a:t>
            </a:r>
            <a:endParaRPr lang="pt-BR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07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1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BA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11A7E6D4-6E10-4258-9A42-5A028A3AA2A0}"/>
              </a:ext>
            </a:extLst>
          </p:cNvPr>
          <p:cNvSpPr/>
          <p:nvPr/>
        </p:nvSpPr>
        <p:spPr>
          <a:xfrm>
            <a:off x="5744478" y="1246497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27C9B83-5B91-4EE7-83EA-6048EEED0043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-35147" y="1443266"/>
            <a:ext cx="5779625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13FFA462-16C1-4877-B1FD-5B1CC93AABB5}"/>
              </a:ext>
            </a:extLst>
          </p:cNvPr>
          <p:cNvSpPr txBox="1"/>
          <p:nvPr/>
        </p:nvSpPr>
        <p:spPr>
          <a:xfrm>
            <a:off x="0" y="513884"/>
            <a:ext cx="6313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latin typeface="Segoe UI" panose="020B0502040204020203" pitchFamily="34" charset="0"/>
                <a:cs typeface="Segoe UI" panose="020B0502040204020203" pitchFamily="34" charset="0"/>
              </a:rPr>
              <a:t>Exercícios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4E7032D-7826-4D18-8AA0-173F7A76DE43}"/>
              </a:ext>
            </a:extLst>
          </p:cNvPr>
          <p:cNvSpPr/>
          <p:nvPr/>
        </p:nvSpPr>
        <p:spPr>
          <a:xfrm>
            <a:off x="8048376" y="474562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2D05053-33CB-4667-8860-74C3ECB3AB52}"/>
              </a:ext>
            </a:extLst>
          </p:cNvPr>
          <p:cNvSpPr/>
          <p:nvPr/>
        </p:nvSpPr>
        <p:spPr>
          <a:xfrm>
            <a:off x="10814197" y="1592707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EF41FC0-3B34-4E80-8393-C5EC87991270}"/>
              </a:ext>
            </a:extLst>
          </p:cNvPr>
          <p:cNvSpPr/>
          <p:nvPr/>
        </p:nvSpPr>
        <p:spPr>
          <a:xfrm>
            <a:off x="8459904" y="3492893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0AAB162-E50C-4AA5-A055-A77F2ED0CFC5}"/>
              </a:ext>
            </a:extLst>
          </p:cNvPr>
          <p:cNvSpPr/>
          <p:nvPr/>
        </p:nvSpPr>
        <p:spPr>
          <a:xfrm>
            <a:off x="360222" y="3491334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BFD8F73-8FE3-4BAA-8707-411ED30177D5}"/>
              </a:ext>
            </a:extLst>
          </p:cNvPr>
          <p:cNvSpPr/>
          <p:nvPr/>
        </p:nvSpPr>
        <p:spPr>
          <a:xfrm>
            <a:off x="1496571" y="474562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30314476-0005-4032-BF4E-4270BA5A78B6}"/>
              </a:ext>
            </a:extLst>
          </p:cNvPr>
          <p:cNvSpPr/>
          <p:nvPr/>
        </p:nvSpPr>
        <p:spPr>
          <a:xfrm>
            <a:off x="3715050" y="5767489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18992B50-E64A-4CF2-B61F-28438E292014}"/>
              </a:ext>
            </a:extLst>
          </p:cNvPr>
          <p:cNvSpPr/>
          <p:nvPr/>
        </p:nvSpPr>
        <p:spPr>
          <a:xfrm>
            <a:off x="10786963" y="5920719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 descr="Gráfico, Gráfico de caixa estreita&#10;&#10;Descrição gerada automaticamente">
            <a:extLst>
              <a:ext uri="{FF2B5EF4-FFF2-40B4-BE49-F238E27FC236}">
                <a16:creationId xmlns:a16="http://schemas.microsoft.com/office/drawing/2014/main" id="{EF103C80-895E-40B7-BB55-51BE0E6FC5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372"/>
          <a:stretch/>
        </p:blipFill>
        <p:spPr>
          <a:xfrm>
            <a:off x="3391291" y="1789476"/>
            <a:ext cx="5409418" cy="4422606"/>
          </a:xfrm>
          <a:prstGeom prst="rect">
            <a:avLst/>
          </a:prstGeom>
        </p:spPr>
      </p:pic>
      <p:pic>
        <p:nvPicPr>
          <p:cNvPr id="15" name="Imagem 14" descr="Gráfico, Gráfico de caixa estreita&#10;&#10;Descrição gerada automaticamente">
            <a:extLst>
              <a:ext uri="{FF2B5EF4-FFF2-40B4-BE49-F238E27FC236}">
                <a16:creationId xmlns:a16="http://schemas.microsoft.com/office/drawing/2014/main" id="{3FE6FC78-30EF-46D1-9A87-F98A97C5E8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89" t="22274" b="66063"/>
          <a:stretch/>
        </p:blipFill>
        <p:spPr>
          <a:xfrm>
            <a:off x="9856332" y="3429000"/>
            <a:ext cx="1975446" cy="988056"/>
          </a:xfrm>
          <a:prstGeom prst="rect">
            <a:avLst/>
          </a:prstGeom>
        </p:spPr>
      </p:pic>
      <p:pic>
        <p:nvPicPr>
          <p:cNvPr id="16" name="Imagem 15" descr="Gráfico, Gráfico de caixa estreita&#10;&#10;Descrição gerada automaticamente">
            <a:extLst>
              <a:ext uri="{FF2B5EF4-FFF2-40B4-BE49-F238E27FC236}">
                <a16:creationId xmlns:a16="http://schemas.microsoft.com/office/drawing/2014/main" id="{20A09910-4B20-4831-B3AA-F59C48233C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1" t="7186" r="14168" b="79986"/>
          <a:stretch/>
        </p:blipFill>
        <p:spPr>
          <a:xfrm>
            <a:off x="668414" y="3657496"/>
            <a:ext cx="2049851" cy="1073733"/>
          </a:xfrm>
          <a:prstGeom prst="rect">
            <a:avLst/>
          </a:prstGeom>
        </p:spPr>
      </p:pic>
      <p:pic>
        <p:nvPicPr>
          <p:cNvPr id="18" name="Gráfico 17" descr="Marca de seleção com preenchimento sólido">
            <a:extLst>
              <a:ext uri="{FF2B5EF4-FFF2-40B4-BE49-F238E27FC236}">
                <a16:creationId xmlns:a16="http://schemas.microsoft.com/office/drawing/2014/main" id="{E64EB87F-0184-4B55-8488-7EC3F2D90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98660" y="2427897"/>
            <a:ext cx="914400" cy="914400"/>
          </a:xfrm>
          <a:prstGeom prst="rect">
            <a:avLst/>
          </a:prstGeom>
        </p:spPr>
      </p:pic>
      <p:pic>
        <p:nvPicPr>
          <p:cNvPr id="20" name="Gráfico 19" descr="Fechar com preenchimento sólido">
            <a:extLst>
              <a:ext uri="{FF2B5EF4-FFF2-40B4-BE49-F238E27FC236}">
                <a16:creationId xmlns:a16="http://schemas.microsoft.com/office/drawing/2014/main" id="{E9685AF9-DF16-4EEE-A746-922C8A4A58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36140" y="2514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4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1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2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7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BA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11A7E6D4-6E10-4258-9A42-5A028A3AA2A0}"/>
              </a:ext>
            </a:extLst>
          </p:cNvPr>
          <p:cNvSpPr/>
          <p:nvPr/>
        </p:nvSpPr>
        <p:spPr>
          <a:xfrm>
            <a:off x="5744478" y="1246497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27C9B83-5B91-4EE7-83EA-6048EEED0043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-35147" y="1443266"/>
            <a:ext cx="5779625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13FFA462-16C1-4877-B1FD-5B1CC93AABB5}"/>
              </a:ext>
            </a:extLst>
          </p:cNvPr>
          <p:cNvSpPr txBox="1"/>
          <p:nvPr/>
        </p:nvSpPr>
        <p:spPr>
          <a:xfrm>
            <a:off x="0" y="513884"/>
            <a:ext cx="6313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latin typeface="Segoe UI" panose="020B0502040204020203" pitchFamily="34" charset="0"/>
                <a:cs typeface="Segoe UI" panose="020B0502040204020203" pitchFamily="34" charset="0"/>
              </a:rPr>
              <a:t>Exercícios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4E7032D-7826-4D18-8AA0-173F7A76DE43}"/>
              </a:ext>
            </a:extLst>
          </p:cNvPr>
          <p:cNvSpPr/>
          <p:nvPr/>
        </p:nvSpPr>
        <p:spPr>
          <a:xfrm>
            <a:off x="8048376" y="474562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2D05053-33CB-4667-8860-74C3ECB3AB52}"/>
              </a:ext>
            </a:extLst>
          </p:cNvPr>
          <p:cNvSpPr/>
          <p:nvPr/>
        </p:nvSpPr>
        <p:spPr>
          <a:xfrm>
            <a:off x="10814197" y="1592707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EF41FC0-3B34-4E80-8393-C5EC87991270}"/>
              </a:ext>
            </a:extLst>
          </p:cNvPr>
          <p:cNvSpPr/>
          <p:nvPr/>
        </p:nvSpPr>
        <p:spPr>
          <a:xfrm>
            <a:off x="8459904" y="3492893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0AAB162-E50C-4AA5-A055-A77F2ED0CFC5}"/>
              </a:ext>
            </a:extLst>
          </p:cNvPr>
          <p:cNvSpPr/>
          <p:nvPr/>
        </p:nvSpPr>
        <p:spPr>
          <a:xfrm>
            <a:off x="360222" y="3491334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BFD8F73-8FE3-4BAA-8707-411ED30177D5}"/>
              </a:ext>
            </a:extLst>
          </p:cNvPr>
          <p:cNvSpPr/>
          <p:nvPr/>
        </p:nvSpPr>
        <p:spPr>
          <a:xfrm>
            <a:off x="1496571" y="474562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30314476-0005-4032-BF4E-4270BA5A78B6}"/>
              </a:ext>
            </a:extLst>
          </p:cNvPr>
          <p:cNvSpPr/>
          <p:nvPr/>
        </p:nvSpPr>
        <p:spPr>
          <a:xfrm>
            <a:off x="3715050" y="5767489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18992B50-E64A-4CF2-B61F-28438E292014}"/>
              </a:ext>
            </a:extLst>
          </p:cNvPr>
          <p:cNvSpPr/>
          <p:nvPr/>
        </p:nvSpPr>
        <p:spPr>
          <a:xfrm>
            <a:off x="10786963" y="5920719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 descr="Gráfico, Gráfico de caixa estreita&#10;&#10;Descrição gerada automaticamente">
            <a:extLst>
              <a:ext uri="{FF2B5EF4-FFF2-40B4-BE49-F238E27FC236}">
                <a16:creationId xmlns:a16="http://schemas.microsoft.com/office/drawing/2014/main" id="{EF103C80-895E-40B7-BB55-51BE0E6FC5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372"/>
          <a:stretch/>
        </p:blipFill>
        <p:spPr>
          <a:xfrm>
            <a:off x="3391291" y="1789476"/>
            <a:ext cx="5409418" cy="4422606"/>
          </a:xfrm>
          <a:prstGeom prst="rect">
            <a:avLst/>
          </a:prstGeom>
        </p:spPr>
      </p:pic>
      <p:pic>
        <p:nvPicPr>
          <p:cNvPr id="15" name="Imagem 14" descr="Gráfico, Gráfico de caixa estreita&#10;&#10;Descrição gerada automaticamente">
            <a:extLst>
              <a:ext uri="{FF2B5EF4-FFF2-40B4-BE49-F238E27FC236}">
                <a16:creationId xmlns:a16="http://schemas.microsoft.com/office/drawing/2014/main" id="{3FE6FC78-30EF-46D1-9A87-F98A97C5E8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97" t="48794" r="14492" b="40412"/>
          <a:stretch/>
        </p:blipFill>
        <p:spPr>
          <a:xfrm>
            <a:off x="705617" y="3585930"/>
            <a:ext cx="1975446" cy="914401"/>
          </a:xfrm>
          <a:prstGeom prst="rect">
            <a:avLst/>
          </a:prstGeom>
        </p:spPr>
      </p:pic>
      <p:pic>
        <p:nvPicPr>
          <p:cNvPr id="16" name="Imagem 15" descr="Gráfico, Gráfico de caixa estreita&#10;&#10;Descrição gerada automaticamente">
            <a:extLst>
              <a:ext uri="{FF2B5EF4-FFF2-40B4-BE49-F238E27FC236}">
                <a16:creationId xmlns:a16="http://schemas.microsoft.com/office/drawing/2014/main" id="{20A09910-4B20-4831-B3AA-F59C48233C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07" t="21694" r="14753" b="65478"/>
          <a:stretch/>
        </p:blipFill>
        <p:spPr>
          <a:xfrm>
            <a:off x="9886950" y="3429000"/>
            <a:ext cx="1924938" cy="1073733"/>
          </a:xfrm>
          <a:prstGeom prst="rect">
            <a:avLst/>
          </a:prstGeom>
        </p:spPr>
      </p:pic>
      <p:pic>
        <p:nvPicPr>
          <p:cNvPr id="18" name="Gráfico 17" descr="Marca de seleção com preenchimento sólido">
            <a:extLst>
              <a:ext uri="{FF2B5EF4-FFF2-40B4-BE49-F238E27FC236}">
                <a16:creationId xmlns:a16="http://schemas.microsoft.com/office/drawing/2014/main" id="{E64EB87F-0184-4B55-8488-7EC3F2D90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98660" y="2427897"/>
            <a:ext cx="914400" cy="914400"/>
          </a:xfrm>
          <a:prstGeom prst="rect">
            <a:avLst/>
          </a:prstGeom>
        </p:spPr>
      </p:pic>
      <p:pic>
        <p:nvPicPr>
          <p:cNvPr id="20" name="Gráfico 19" descr="Fechar com preenchimento sólido">
            <a:extLst>
              <a:ext uri="{FF2B5EF4-FFF2-40B4-BE49-F238E27FC236}">
                <a16:creationId xmlns:a16="http://schemas.microsoft.com/office/drawing/2014/main" id="{E9685AF9-DF16-4EEE-A746-922C8A4A58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36140" y="2514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01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1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2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7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BA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11A7E6D4-6E10-4258-9A42-5A028A3AA2A0}"/>
              </a:ext>
            </a:extLst>
          </p:cNvPr>
          <p:cNvSpPr/>
          <p:nvPr/>
        </p:nvSpPr>
        <p:spPr>
          <a:xfrm>
            <a:off x="5744478" y="1246497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27C9B83-5B91-4EE7-83EA-6048EEED0043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-35147" y="1443266"/>
            <a:ext cx="5779625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13FFA462-16C1-4877-B1FD-5B1CC93AABB5}"/>
              </a:ext>
            </a:extLst>
          </p:cNvPr>
          <p:cNvSpPr txBox="1"/>
          <p:nvPr/>
        </p:nvSpPr>
        <p:spPr>
          <a:xfrm>
            <a:off x="0" y="513884"/>
            <a:ext cx="6313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latin typeface="Segoe UI" panose="020B0502040204020203" pitchFamily="34" charset="0"/>
                <a:cs typeface="Segoe UI" panose="020B0502040204020203" pitchFamily="34" charset="0"/>
              </a:rPr>
              <a:t>Exercícios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4E7032D-7826-4D18-8AA0-173F7A76DE43}"/>
              </a:ext>
            </a:extLst>
          </p:cNvPr>
          <p:cNvSpPr/>
          <p:nvPr/>
        </p:nvSpPr>
        <p:spPr>
          <a:xfrm>
            <a:off x="8048376" y="474562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2D05053-33CB-4667-8860-74C3ECB3AB52}"/>
              </a:ext>
            </a:extLst>
          </p:cNvPr>
          <p:cNvSpPr/>
          <p:nvPr/>
        </p:nvSpPr>
        <p:spPr>
          <a:xfrm>
            <a:off x="10814197" y="1592707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EF41FC0-3B34-4E80-8393-C5EC87991270}"/>
              </a:ext>
            </a:extLst>
          </p:cNvPr>
          <p:cNvSpPr/>
          <p:nvPr/>
        </p:nvSpPr>
        <p:spPr>
          <a:xfrm>
            <a:off x="8459904" y="3492893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0AAB162-E50C-4AA5-A055-A77F2ED0CFC5}"/>
              </a:ext>
            </a:extLst>
          </p:cNvPr>
          <p:cNvSpPr/>
          <p:nvPr/>
        </p:nvSpPr>
        <p:spPr>
          <a:xfrm>
            <a:off x="360222" y="3491334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BFD8F73-8FE3-4BAA-8707-411ED30177D5}"/>
              </a:ext>
            </a:extLst>
          </p:cNvPr>
          <p:cNvSpPr/>
          <p:nvPr/>
        </p:nvSpPr>
        <p:spPr>
          <a:xfrm>
            <a:off x="1496571" y="474562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30314476-0005-4032-BF4E-4270BA5A78B6}"/>
              </a:ext>
            </a:extLst>
          </p:cNvPr>
          <p:cNvSpPr/>
          <p:nvPr/>
        </p:nvSpPr>
        <p:spPr>
          <a:xfrm>
            <a:off x="3715050" y="5767489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18992B50-E64A-4CF2-B61F-28438E292014}"/>
              </a:ext>
            </a:extLst>
          </p:cNvPr>
          <p:cNvSpPr/>
          <p:nvPr/>
        </p:nvSpPr>
        <p:spPr>
          <a:xfrm>
            <a:off x="10786963" y="5920719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 descr="Gráfico, Gráfico de caixa estreita&#10;&#10;Descrição gerada automaticamente">
            <a:extLst>
              <a:ext uri="{FF2B5EF4-FFF2-40B4-BE49-F238E27FC236}">
                <a16:creationId xmlns:a16="http://schemas.microsoft.com/office/drawing/2014/main" id="{EF103C80-895E-40B7-BB55-51BE0E6FC5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372"/>
          <a:stretch/>
        </p:blipFill>
        <p:spPr>
          <a:xfrm>
            <a:off x="3391291" y="1789476"/>
            <a:ext cx="5409418" cy="4422606"/>
          </a:xfrm>
          <a:prstGeom prst="rect">
            <a:avLst/>
          </a:prstGeom>
        </p:spPr>
      </p:pic>
      <p:pic>
        <p:nvPicPr>
          <p:cNvPr id="15" name="Imagem 14" descr="Gráfico, Gráfico de caixa estreita&#10;&#10;Descrição gerada automaticamente">
            <a:extLst>
              <a:ext uri="{FF2B5EF4-FFF2-40B4-BE49-F238E27FC236}">
                <a16:creationId xmlns:a16="http://schemas.microsoft.com/office/drawing/2014/main" id="{3FE6FC78-30EF-46D1-9A87-F98A97C5E8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89" t="22274" b="66063"/>
          <a:stretch/>
        </p:blipFill>
        <p:spPr>
          <a:xfrm>
            <a:off x="705617" y="3512916"/>
            <a:ext cx="1975446" cy="988056"/>
          </a:xfrm>
          <a:prstGeom prst="rect">
            <a:avLst/>
          </a:prstGeom>
        </p:spPr>
      </p:pic>
      <p:pic>
        <p:nvPicPr>
          <p:cNvPr id="16" name="Imagem 15" descr="Gráfico, Gráfico de caixa estreita&#10;&#10;Descrição gerada automaticamente">
            <a:extLst>
              <a:ext uri="{FF2B5EF4-FFF2-40B4-BE49-F238E27FC236}">
                <a16:creationId xmlns:a16="http://schemas.microsoft.com/office/drawing/2014/main" id="{20A09910-4B20-4831-B3AA-F59C48233C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1" t="7186" r="14168" b="79986"/>
          <a:stretch/>
        </p:blipFill>
        <p:spPr>
          <a:xfrm>
            <a:off x="9762037" y="3429000"/>
            <a:ext cx="2049851" cy="1073733"/>
          </a:xfrm>
          <a:prstGeom prst="rect">
            <a:avLst/>
          </a:prstGeom>
        </p:spPr>
      </p:pic>
      <p:pic>
        <p:nvPicPr>
          <p:cNvPr id="18" name="Gráfico 17" descr="Marca de seleção com preenchimento sólido">
            <a:extLst>
              <a:ext uri="{FF2B5EF4-FFF2-40B4-BE49-F238E27FC236}">
                <a16:creationId xmlns:a16="http://schemas.microsoft.com/office/drawing/2014/main" id="{E64EB87F-0184-4B55-8488-7EC3F2D90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98660" y="2427897"/>
            <a:ext cx="914400" cy="914400"/>
          </a:xfrm>
          <a:prstGeom prst="rect">
            <a:avLst/>
          </a:prstGeom>
        </p:spPr>
      </p:pic>
      <p:pic>
        <p:nvPicPr>
          <p:cNvPr id="20" name="Gráfico 19" descr="Fechar com preenchimento sólido">
            <a:extLst>
              <a:ext uri="{FF2B5EF4-FFF2-40B4-BE49-F238E27FC236}">
                <a16:creationId xmlns:a16="http://schemas.microsoft.com/office/drawing/2014/main" id="{E9685AF9-DF16-4EEE-A746-922C8A4A58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36140" y="2514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09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1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2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7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BA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11A7E6D4-6E10-4258-9A42-5A028A3AA2A0}"/>
              </a:ext>
            </a:extLst>
          </p:cNvPr>
          <p:cNvSpPr/>
          <p:nvPr/>
        </p:nvSpPr>
        <p:spPr>
          <a:xfrm>
            <a:off x="5744478" y="1246497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27C9B83-5B91-4EE7-83EA-6048EEED0043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-35147" y="1443266"/>
            <a:ext cx="5779625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13FFA462-16C1-4877-B1FD-5B1CC93AABB5}"/>
              </a:ext>
            </a:extLst>
          </p:cNvPr>
          <p:cNvSpPr txBox="1"/>
          <p:nvPr/>
        </p:nvSpPr>
        <p:spPr>
          <a:xfrm>
            <a:off x="0" y="513884"/>
            <a:ext cx="6313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latin typeface="Segoe UI" panose="020B0502040204020203" pitchFamily="34" charset="0"/>
                <a:cs typeface="Segoe UI" panose="020B0502040204020203" pitchFamily="34" charset="0"/>
              </a:rPr>
              <a:t>Exercícios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4E7032D-7826-4D18-8AA0-173F7A76DE43}"/>
              </a:ext>
            </a:extLst>
          </p:cNvPr>
          <p:cNvSpPr/>
          <p:nvPr/>
        </p:nvSpPr>
        <p:spPr>
          <a:xfrm>
            <a:off x="8048376" y="474562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2D05053-33CB-4667-8860-74C3ECB3AB52}"/>
              </a:ext>
            </a:extLst>
          </p:cNvPr>
          <p:cNvSpPr/>
          <p:nvPr/>
        </p:nvSpPr>
        <p:spPr>
          <a:xfrm>
            <a:off x="10814197" y="1592707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EF41FC0-3B34-4E80-8393-C5EC87991270}"/>
              </a:ext>
            </a:extLst>
          </p:cNvPr>
          <p:cNvSpPr/>
          <p:nvPr/>
        </p:nvSpPr>
        <p:spPr>
          <a:xfrm>
            <a:off x="8459904" y="3492893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0AAB162-E50C-4AA5-A055-A77F2ED0CFC5}"/>
              </a:ext>
            </a:extLst>
          </p:cNvPr>
          <p:cNvSpPr/>
          <p:nvPr/>
        </p:nvSpPr>
        <p:spPr>
          <a:xfrm>
            <a:off x="360222" y="3491334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BFD8F73-8FE3-4BAA-8707-411ED30177D5}"/>
              </a:ext>
            </a:extLst>
          </p:cNvPr>
          <p:cNvSpPr/>
          <p:nvPr/>
        </p:nvSpPr>
        <p:spPr>
          <a:xfrm>
            <a:off x="1496571" y="474562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30314476-0005-4032-BF4E-4270BA5A78B6}"/>
              </a:ext>
            </a:extLst>
          </p:cNvPr>
          <p:cNvSpPr/>
          <p:nvPr/>
        </p:nvSpPr>
        <p:spPr>
          <a:xfrm>
            <a:off x="3715050" y="5767489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18992B50-E64A-4CF2-B61F-28438E292014}"/>
              </a:ext>
            </a:extLst>
          </p:cNvPr>
          <p:cNvSpPr/>
          <p:nvPr/>
        </p:nvSpPr>
        <p:spPr>
          <a:xfrm>
            <a:off x="10786963" y="5920719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 descr="Gráfico, Gráfico de caixa estreita&#10;&#10;Descrição gerada automaticamente">
            <a:extLst>
              <a:ext uri="{FF2B5EF4-FFF2-40B4-BE49-F238E27FC236}">
                <a16:creationId xmlns:a16="http://schemas.microsoft.com/office/drawing/2014/main" id="{EF103C80-895E-40B7-BB55-51BE0E6FC5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372"/>
          <a:stretch/>
        </p:blipFill>
        <p:spPr>
          <a:xfrm>
            <a:off x="3391291" y="1789476"/>
            <a:ext cx="5409418" cy="4422606"/>
          </a:xfrm>
          <a:prstGeom prst="rect">
            <a:avLst/>
          </a:prstGeom>
        </p:spPr>
      </p:pic>
      <p:pic>
        <p:nvPicPr>
          <p:cNvPr id="15" name="Imagem 14" descr="Gráfico, Gráfico de caixa estreita&#10;&#10;Descrição gerada automaticamente">
            <a:extLst>
              <a:ext uri="{FF2B5EF4-FFF2-40B4-BE49-F238E27FC236}">
                <a16:creationId xmlns:a16="http://schemas.microsoft.com/office/drawing/2014/main" id="{3FE6FC78-30EF-46D1-9A87-F98A97C5E8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16" t="61784" r="173" b="26553"/>
          <a:stretch/>
        </p:blipFill>
        <p:spPr>
          <a:xfrm>
            <a:off x="705617" y="3512916"/>
            <a:ext cx="1975446" cy="988056"/>
          </a:xfrm>
          <a:prstGeom prst="rect">
            <a:avLst/>
          </a:prstGeom>
        </p:spPr>
      </p:pic>
      <p:pic>
        <p:nvPicPr>
          <p:cNvPr id="16" name="Imagem 15" descr="Gráfico, Gráfico de caixa estreita&#10;&#10;Descrição gerada automaticamente">
            <a:extLst>
              <a:ext uri="{FF2B5EF4-FFF2-40B4-BE49-F238E27FC236}">
                <a16:creationId xmlns:a16="http://schemas.microsoft.com/office/drawing/2014/main" id="{20A09910-4B20-4831-B3AA-F59C48233C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29" t="48997" r="14753" b="40079"/>
          <a:stretch/>
        </p:blipFill>
        <p:spPr>
          <a:xfrm>
            <a:off x="9906000" y="3429000"/>
            <a:ext cx="1905888" cy="914401"/>
          </a:xfrm>
          <a:prstGeom prst="rect">
            <a:avLst/>
          </a:prstGeom>
        </p:spPr>
      </p:pic>
      <p:pic>
        <p:nvPicPr>
          <p:cNvPr id="18" name="Gráfico 17" descr="Marca de seleção com preenchimento sólido">
            <a:extLst>
              <a:ext uri="{FF2B5EF4-FFF2-40B4-BE49-F238E27FC236}">
                <a16:creationId xmlns:a16="http://schemas.microsoft.com/office/drawing/2014/main" id="{E64EB87F-0184-4B55-8488-7EC3F2D90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98660" y="2427897"/>
            <a:ext cx="914400" cy="914400"/>
          </a:xfrm>
          <a:prstGeom prst="rect">
            <a:avLst/>
          </a:prstGeom>
        </p:spPr>
      </p:pic>
      <p:pic>
        <p:nvPicPr>
          <p:cNvPr id="20" name="Gráfico 19" descr="Fechar com preenchimento sólido">
            <a:extLst>
              <a:ext uri="{FF2B5EF4-FFF2-40B4-BE49-F238E27FC236}">
                <a16:creationId xmlns:a16="http://schemas.microsoft.com/office/drawing/2014/main" id="{E9685AF9-DF16-4EEE-A746-922C8A4A58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36140" y="2514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67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1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2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7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BA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11A7E6D4-6E10-4258-9A42-5A028A3AA2A0}"/>
              </a:ext>
            </a:extLst>
          </p:cNvPr>
          <p:cNvSpPr/>
          <p:nvPr/>
        </p:nvSpPr>
        <p:spPr>
          <a:xfrm>
            <a:off x="5744478" y="1246497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27C9B83-5B91-4EE7-83EA-6048EEED0043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-35147" y="1443266"/>
            <a:ext cx="5779625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13FFA462-16C1-4877-B1FD-5B1CC93AABB5}"/>
              </a:ext>
            </a:extLst>
          </p:cNvPr>
          <p:cNvSpPr txBox="1"/>
          <p:nvPr/>
        </p:nvSpPr>
        <p:spPr>
          <a:xfrm>
            <a:off x="0" y="513884"/>
            <a:ext cx="6313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latin typeface="Segoe UI" panose="020B0502040204020203" pitchFamily="34" charset="0"/>
                <a:cs typeface="Segoe UI" panose="020B0502040204020203" pitchFamily="34" charset="0"/>
              </a:rPr>
              <a:t>Exercícios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4E7032D-7826-4D18-8AA0-173F7A76DE43}"/>
              </a:ext>
            </a:extLst>
          </p:cNvPr>
          <p:cNvSpPr/>
          <p:nvPr/>
        </p:nvSpPr>
        <p:spPr>
          <a:xfrm>
            <a:off x="8048376" y="474562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2D05053-33CB-4667-8860-74C3ECB3AB52}"/>
              </a:ext>
            </a:extLst>
          </p:cNvPr>
          <p:cNvSpPr/>
          <p:nvPr/>
        </p:nvSpPr>
        <p:spPr>
          <a:xfrm>
            <a:off x="10814197" y="1592707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EF41FC0-3B34-4E80-8393-C5EC87991270}"/>
              </a:ext>
            </a:extLst>
          </p:cNvPr>
          <p:cNvSpPr/>
          <p:nvPr/>
        </p:nvSpPr>
        <p:spPr>
          <a:xfrm>
            <a:off x="8459904" y="3492893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0AAB162-E50C-4AA5-A055-A77F2ED0CFC5}"/>
              </a:ext>
            </a:extLst>
          </p:cNvPr>
          <p:cNvSpPr/>
          <p:nvPr/>
        </p:nvSpPr>
        <p:spPr>
          <a:xfrm>
            <a:off x="360222" y="3491334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BFD8F73-8FE3-4BAA-8707-411ED30177D5}"/>
              </a:ext>
            </a:extLst>
          </p:cNvPr>
          <p:cNvSpPr/>
          <p:nvPr/>
        </p:nvSpPr>
        <p:spPr>
          <a:xfrm>
            <a:off x="1496571" y="474562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30314476-0005-4032-BF4E-4270BA5A78B6}"/>
              </a:ext>
            </a:extLst>
          </p:cNvPr>
          <p:cNvSpPr/>
          <p:nvPr/>
        </p:nvSpPr>
        <p:spPr>
          <a:xfrm>
            <a:off x="3715050" y="5767489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18992B50-E64A-4CF2-B61F-28438E292014}"/>
              </a:ext>
            </a:extLst>
          </p:cNvPr>
          <p:cNvSpPr/>
          <p:nvPr/>
        </p:nvSpPr>
        <p:spPr>
          <a:xfrm>
            <a:off x="10786963" y="5920719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 descr="Gráfico, Gráfico de caixa estreita&#10;&#10;Descrição gerada automaticamente">
            <a:extLst>
              <a:ext uri="{FF2B5EF4-FFF2-40B4-BE49-F238E27FC236}">
                <a16:creationId xmlns:a16="http://schemas.microsoft.com/office/drawing/2014/main" id="{EF103C80-895E-40B7-BB55-51BE0E6FC5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372"/>
          <a:stretch/>
        </p:blipFill>
        <p:spPr>
          <a:xfrm>
            <a:off x="3391291" y="1789476"/>
            <a:ext cx="5409418" cy="4422606"/>
          </a:xfrm>
          <a:prstGeom prst="rect">
            <a:avLst/>
          </a:prstGeom>
        </p:spPr>
      </p:pic>
      <p:pic>
        <p:nvPicPr>
          <p:cNvPr id="15" name="Imagem 14" descr="Gráfico, Gráfico de caixa estreita&#10;&#10;Descrição gerada automaticamente">
            <a:extLst>
              <a:ext uri="{FF2B5EF4-FFF2-40B4-BE49-F238E27FC236}">
                <a16:creationId xmlns:a16="http://schemas.microsoft.com/office/drawing/2014/main" id="{3FE6FC78-30EF-46D1-9A87-F98A97C5E8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97" t="75781" r="14492" b="12556"/>
          <a:stretch/>
        </p:blipFill>
        <p:spPr>
          <a:xfrm>
            <a:off x="705617" y="3512916"/>
            <a:ext cx="1975446" cy="988056"/>
          </a:xfrm>
          <a:prstGeom prst="rect">
            <a:avLst/>
          </a:prstGeom>
        </p:spPr>
      </p:pic>
      <p:pic>
        <p:nvPicPr>
          <p:cNvPr id="16" name="Imagem 15" descr="Gráfico, Gráfico de caixa estreita&#10;&#10;Descrição gerada automaticamente">
            <a:extLst>
              <a:ext uri="{FF2B5EF4-FFF2-40B4-BE49-F238E27FC236}">
                <a16:creationId xmlns:a16="http://schemas.microsoft.com/office/drawing/2014/main" id="{20A09910-4B20-4831-B3AA-F59C48233C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1" t="7186" r="14168" b="79986"/>
          <a:stretch/>
        </p:blipFill>
        <p:spPr>
          <a:xfrm>
            <a:off x="9762037" y="3429000"/>
            <a:ext cx="2049851" cy="1073733"/>
          </a:xfrm>
          <a:prstGeom prst="rect">
            <a:avLst/>
          </a:prstGeom>
        </p:spPr>
      </p:pic>
      <p:pic>
        <p:nvPicPr>
          <p:cNvPr id="18" name="Gráfico 17" descr="Marca de seleção com preenchimento sólido">
            <a:extLst>
              <a:ext uri="{FF2B5EF4-FFF2-40B4-BE49-F238E27FC236}">
                <a16:creationId xmlns:a16="http://schemas.microsoft.com/office/drawing/2014/main" id="{E64EB87F-0184-4B55-8488-7EC3F2D90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4897" y="2569337"/>
            <a:ext cx="914400" cy="914400"/>
          </a:xfrm>
          <a:prstGeom prst="rect">
            <a:avLst/>
          </a:prstGeom>
        </p:spPr>
      </p:pic>
      <p:pic>
        <p:nvPicPr>
          <p:cNvPr id="20" name="Gráfico 19" descr="Fechar com preenchimento sólido">
            <a:extLst>
              <a:ext uri="{FF2B5EF4-FFF2-40B4-BE49-F238E27FC236}">
                <a16:creationId xmlns:a16="http://schemas.microsoft.com/office/drawing/2014/main" id="{E9685AF9-DF16-4EEE-A746-922C8A4A58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56997" y="24748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39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1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2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7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BA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11A7E6D4-6E10-4258-9A42-5A028A3AA2A0}"/>
              </a:ext>
            </a:extLst>
          </p:cNvPr>
          <p:cNvSpPr/>
          <p:nvPr/>
        </p:nvSpPr>
        <p:spPr>
          <a:xfrm>
            <a:off x="5744478" y="1246497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27C9B83-5B91-4EE7-83EA-6048EEED0043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-35147" y="1443266"/>
            <a:ext cx="5779625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13FFA462-16C1-4877-B1FD-5B1CC93AABB5}"/>
              </a:ext>
            </a:extLst>
          </p:cNvPr>
          <p:cNvSpPr txBox="1"/>
          <p:nvPr/>
        </p:nvSpPr>
        <p:spPr>
          <a:xfrm>
            <a:off x="0" y="513884"/>
            <a:ext cx="6313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latin typeface="Segoe UI" panose="020B0502040204020203" pitchFamily="34" charset="0"/>
                <a:cs typeface="Segoe UI" panose="020B0502040204020203" pitchFamily="34" charset="0"/>
              </a:rPr>
              <a:t>Exercícios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4E7032D-7826-4D18-8AA0-173F7A76DE43}"/>
              </a:ext>
            </a:extLst>
          </p:cNvPr>
          <p:cNvSpPr/>
          <p:nvPr/>
        </p:nvSpPr>
        <p:spPr>
          <a:xfrm>
            <a:off x="8048376" y="474562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2D05053-33CB-4667-8860-74C3ECB3AB52}"/>
              </a:ext>
            </a:extLst>
          </p:cNvPr>
          <p:cNvSpPr/>
          <p:nvPr/>
        </p:nvSpPr>
        <p:spPr>
          <a:xfrm>
            <a:off x="10814197" y="1592707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EF41FC0-3B34-4E80-8393-C5EC87991270}"/>
              </a:ext>
            </a:extLst>
          </p:cNvPr>
          <p:cNvSpPr/>
          <p:nvPr/>
        </p:nvSpPr>
        <p:spPr>
          <a:xfrm>
            <a:off x="8459904" y="3492893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0AAB162-E50C-4AA5-A055-A77F2ED0CFC5}"/>
              </a:ext>
            </a:extLst>
          </p:cNvPr>
          <p:cNvSpPr/>
          <p:nvPr/>
        </p:nvSpPr>
        <p:spPr>
          <a:xfrm>
            <a:off x="360222" y="3491334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BFD8F73-8FE3-4BAA-8707-411ED30177D5}"/>
              </a:ext>
            </a:extLst>
          </p:cNvPr>
          <p:cNvSpPr/>
          <p:nvPr/>
        </p:nvSpPr>
        <p:spPr>
          <a:xfrm>
            <a:off x="1496571" y="474562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30314476-0005-4032-BF4E-4270BA5A78B6}"/>
              </a:ext>
            </a:extLst>
          </p:cNvPr>
          <p:cNvSpPr/>
          <p:nvPr/>
        </p:nvSpPr>
        <p:spPr>
          <a:xfrm>
            <a:off x="3715050" y="5767489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18992B50-E64A-4CF2-B61F-28438E292014}"/>
              </a:ext>
            </a:extLst>
          </p:cNvPr>
          <p:cNvSpPr/>
          <p:nvPr/>
        </p:nvSpPr>
        <p:spPr>
          <a:xfrm>
            <a:off x="10786963" y="5920719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 descr="Gráfico, Gráfico de caixa estreita&#10;&#10;Descrição gerada automaticamente">
            <a:extLst>
              <a:ext uri="{FF2B5EF4-FFF2-40B4-BE49-F238E27FC236}">
                <a16:creationId xmlns:a16="http://schemas.microsoft.com/office/drawing/2014/main" id="{EF103C80-895E-40B7-BB55-51BE0E6FC5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372"/>
          <a:stretch/>
        </p:blipFill>
        <p:spPr>
          <a:xfrm>
            <a:off x="3391291" y="1789476"/>
            <a:ext cx="5409418" cy="4422606"/>
          </a:xfrm>
          <a:prstGeom prst="rect">
            <a:avLst/>
          </a:prstGeom>
        </p:spPr>
      </p:pic>
      <p:pic>
        <p:nvPicPr>
          <p:cNvPr id="15" name="Imagem 14" descr="Gráfico, Gráfico de caixa estreita&#10;&#10;Descrição gerada automaticamente">
            <a:extLst>
              <a:ext uri="{FF2B5EF4-FFF2-40B4-BE49-F238E27FC236}">
                <a16:creationId xmlns:a16="http://schemas.microsoft.com/office/drawing/2014/main" id="{3FE6FC78-30EF-46D1-9A87-F98A97C5E8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30" t="62808" r="259" b="25529"/>
          <a:stretch/>
        </p:blipFill>
        <p:spPr>
          <a:xfrm>
            <a:off x="9856332" y="3688103"/>
            <a:ext cx="1975446" cy="988056"/>
          </a:xfrm>
          <a:prstGeom prst="rect">
            <a:avLst/>
          </a:prstGeom>
        </p:spPr>
      </p:pic>
      <p:pic>
        <p:nvPicPr>
          <p:cNvPr id="16" name="Imagem 15" descr="Gráfico, Gráfico de caixa estreita&#10;&#10;Descrição gerada automaticamente">
            <a:extLst>
              <a:ext uri="{FF2B5EF4-FFF2-40B4-BE49-F238E27FC236}">
                <a16:creationId xmlns:a16="http://schemas.microsoft.com/office/drawing/2014/main" id="{20A09910-4B20-4831-B3AA-F59C48233C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29" t="75092" r="14753" b="12080"/>
          <a:stretch/>
        </p:blipFill>
        <p:spPr>
          <a:xfrm>
            <a:off x="740396" y="3681101"/>
            <a:ext cx="1905888" cy="1073733"/>
          </a:xfrm>
          <a:prstGeom prst="rect">
            <a:avLst/>
          </a:prstGeom>
        </p:spPr>
      </p:pic>
      <p:pic>
        <p:nvPicPr>
          <p:cNvPr id="18" name="Gráfico 17" descr="Marca de seleção com preenchimento sólido">
            <a:extLst>
              <a:ext uri="{FF2B5EF4-FFF2-40B4-BE49-F238E27FC236}">
                <a16:creationId xmlns:a16="http://schemas.microsoft.com/office/drawing/2014/main" id="{E64EB87F-0184-4B55-8488-7EC3F2D90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98660" y="2427897"/>
            <a:ext cx="914400" cy="914400"/>
          </a:xfrm>
          <a:prstGeom prst="rect">
            <a:avLst/>
          </a:prstGeom>
        </p:spPr>
      </p:pic>
      <p:pic>
        <p:nvPicPr>
          <p:cNvPr id="20" name="Gráfico 19" descr="Fechar com preenchimento sólido">
            <a:extLst>
              <a:ext uri="{FF2B5EF4-FFF2-40B4-BE49-F238E27FC236}">
                <a16:creationId xmlns:a16="http://schemas.microsoft.com/office/drawing/2014/main" id="{E9685AF9-DF16-4EEE-A746-922C8A4A58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36140" y="2514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26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1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2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7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BA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11A7E6D4-6E10-4258-9A42-5A028A3AA2A0}"/>
              </a:ext>
            </a:extLst>
          </p:cNvPr>
          <p:cNvSpPr/>
          <p:nvPr/>
        </p:nvSpPr>
        <p:spPr>
          <a:xfrm>
            <a:off x="5744478" y="1246497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27C9B83-5B91-4EE7-83EA-6048EEED0043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-35147" y="1443266"/>
            <a:ext cx="5779625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13FFA462-16C1-4877-B1FD-5B1CC93AABB5}"/>
              </a:ext>
            </a:extLst>
          </p:cNvPr>
          <p:cNvSpPr txBox="1"/>
          <p:nvPr/>
        </p:nvSpPr>
        <p:spPr>
          <a:xfrm>
            <a:off x="0" y="513884"/>
            <a:ext cx="6313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latin typeface="Segoe UI" panose="020B0502040204020203" pitchFamily="34" charset="0"/>
                <a:cs typeface="Segoe UI" panose="020B0502040204020203" pitchFamily="34" charset="0"/>
              </a:rPr>
              <a:t>Exercícios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4E7032D-7826-4D18-8AA0-173F7A76DE43}"/>
              </a:ext>
            </a:extLst>
          </p:cNvPr>
          <p:cNvSpPr/>
          <p:nvPr/>
        </p:nvSpPr>
        <p:spPr>
          <a:xfrm>
            <a:off x="8048376" y="474562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2D05053-33CB-4667-8860-74C3ECB3AB52}"/>
              </a:ext>
            </a:extLst>
          </p:cNvPr>
          <p:cNvSpPr/>
          <p:nvPr/>
        </p:nvSpPr>
        <p:spPr>
          <a:xfrm>
            <a:off x="10814197" y="1592707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EF41FC0-3B34-4E80-8393-C5EC87991270}"/>
              </a:ext>
            </a:extLst>
          </p:cNvPr>
          <p:cNvSpPr/>
          <p:nvPr/>
        </p:nvSpPr>
        <p:spPr>
          <a:xfrm>
            <a:off x="8459904" y="3492893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0AAB162-E50C-4AA5-A055-A77F2ED0CFC5}"/>
              </a:ext>
            </a:extLst>
          </p:cNvPr>
          <p:cNvSpPr/>
          <p:nvPr/>
        </p:nvSpPr>
        <p:spPr>
          <a:xfrm>
            <a:off x="360222" y="3491334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BFD8F73-8FE3-4BAA-8707-411ED30177D5}"/>
              </a:ext>
            </a:extLst>
          </p:cNvPr>
          <p:cNvSpPr/>
          <p:nvPr/>
        </p:nvSpPr>
        <p:spPr>
          <a:xfrm>
            <a:off x="1496571" y="474562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30314476-0005-4032-BF4E-4270BA5A78B6}"/>
              </a:ext>
            </a:extLst>
          </p:cNvPr>
          <p:cNvSpPr/>
          <p:nvPr/>
        </p:nvSpPr>
        <p:spPr>
          <a:xfrm>
            <a:off x="3715050" y="5767489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18992B50-E64A-4CF2-B61F-28438E292014}"/>
              </a:ext>
            </a:extLst>
          </p:cNvPr>
          <p:cNvSpPr/>
          <p:nvPr/>
        </p:nvSpPr>
        <p:spPr>
          <a:xfrm>
            <a:off x="10786963" y="5920719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 descr="Gráfico, Gráfico de caixa estreita&#10;&#10;Descrição gerada automaticamente">
            <a:extLst>
              <a:ext uri="{FF2B5EF4-FFF2-40B4-BE49-F238E27FC236}">
                <a16:creationId xmlns:a16="http://schemas.microsoft.com/office/drawing/2014/main" id="{EF103C80-895E-40B7-BB55-51BE0E6FC5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372"/>
          <a:stretch/>
        </p:blipFill>
        <p:spPr>
          <a:xfrm>
            <a:off x="3391291" y="1789476"/>
            <a:ext cx="5409418" cy="4422606"/>
          </a:xfrm>
          <a:prstGeom prst="rect">
            <a:avLst/>
          </a:prstGeom>
        </p:spPr>
      </p:pic>
      <p:pic>
        <p:nvPicPr>
          <p:cNvPr id="15" name="Imagem 14" descr="Gráfico, Gráfico de caixa estreita&#10;&#10;Descrição gerada automaticamente">
            <a:extLst>
              <a:ext uri="{FF2B5EF4-FFF2-40B4-BE49-F238E27FC236}">
                <a16:creationId xmlns:a16="http://schemas.microsoft.com/office/drawing/2014/main" id="{3FE6FC78-30EF-46D1-9A87-F98A97C5E8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89" t="48809" b="39732"/>
          <a:stretch/>
        </p:blipFill>
        <p:spPr>
          <a:xfrm>
            <a:off x="9856332" y="3783948"/>
            <a:ext cx="1975446" cy="970885"/>
          </a:xfrm>
          <a:prstGeom prst="rect">
            <a:avLst/>
          </a:prstGeom>
        </p:spPr>
      </p:pic>
      <p:pic>
        <p:nvPicPr>
          <p:cNvPr id="16" name="Imagem 15" descr="Gráfico, Gráfico de caixa estreita&#10;&#10;Descrição gerada automaticamente">
            <a:extLst>
              <a:ext uri="{FF2B5EF4-FFF2-40B4-BE49-F238E27FC236}">
                <a16:creationId xmlns:a16="http://schemas.microsoft.com/office/drawing/2014/main" id="{20A09910-4B20-4831-B3AA-F59C48233C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29" t="75092" r="14753" b="12080"/>
          <a:stretch/>
        </p:blipFill>
        <p:spPr>
          <a:xfrm>
            <a:off x="740396" y="3681101"/>
            <a:ext cx="1905888" cy="1073733"/>
          </a:xfrm>
          <a:prstGeom prst="rect">
            <a:avLst/>
          </a:prstGeom>
        </p:spPr>
      </p:pic>
      <p:pic>
        <p:nvPicPr>
          <p:cNvPr id="18" name="Gráfico 17" descr="Marca de seleção com preenchimento sólido">
            <a:extLst>
              <a:ext uri="{FF2B5EF4-FFF2-40B4-BE49-F238E27FC236}">
                <a16:creationId xmlns:a16="http://schemas.microsoft.com/office/drawing/2014/main" id="{E64EB87F-0184-4B55-8488-7EC3F2D90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98660" y="2427897"/>
            <a:ext cx="914400" cy="914400"/>
          </a:xfrm>
          <a:prstGeom prst="rect">
            <a:avLst/>
          </a:prstGeom>
        </p:spPr>
      </p:pic>
      <p:pic>
        <p:nvPicPr>
          <p:cNvPr id="20" name="Gráfico 19" descr="Fechar com preenchimento sólido">
            <a:extLst>
              <a:ext uri="{FF2B5EF4-FFF2-40B4-BE49-F238E27FC236}">
                <a16:creationId xmlns:a16="http://schemas.microsoft.com/office/drawing/2014/main" id="{E9685AF9-DF16-4EEE-A746-922C8A4A58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36140" y="2514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6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1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2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7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BA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11A7E6D4-6E10-4258-9A42-5A028A3AA2A0}"/>
              </a:ext>
            </a:extLst>
          </p:cNvPr>
          <p:cNvSpPr/>
          <p:nvPr/>
        </p:nvSpPr>
        <p:spPr>
          <a:xfrm>
            <a:off x="5744478" y="1246497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27C9B83-5B91-4EE7-83EA-6048EEED0043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-35147" y="1443266"/>
            <a:ext cx="5779625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13FFA462-16C1-4877-B1FD-5B1CC93AABB5}"/>
              </a:ext>
            </a:extLst>
          </p:cNvPr>
          <p:cNvSpPr txBox="1"/>
          <p:nvPr/>
        </p:nvSpPr>
        <p:spPr>
          <a:xfrm>
            <a:off x="0" y="513884"/>
            <a:ext cx="6313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latin typeface="Segoe UI" panose="020B0502040204020203" pitchFamily="34" charset="0"/>
                <a:cs typeface="Segoe UI" panose="020B0502040204020203" pitchFamily="34" charset="0"/>
              </a:rPr>
              <a:t>Exercícios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4E7032D-7826-4D18-8AA0-173F7A76DE43}"/>
              </a:ext>
            </a:extLst>
          </p:cNvPr>
          <p:cNvSpPr/>
          <p:nvPr/>
        </p:nvSpPr>
        <p:spPr>
          <a:xfrm>
            <a:off x="8048376" y="474562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2D05053-33CB-4667-8860-74C3ECB3AB52}"/>
              </a:ext>
            </a:extLst>
          </p:cNvPr>
          <p:cNvSpPr/>
          <p:nvPr/>
        </p:nvSpPr>
        <p:spPr>
          <a:xfrm>
            <a:off x="10814197" y="1592707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EF41FC0-3B34-4E80-8393-C5EC87991270}"/>
              </a:ext>
            </a:extLst>
          </p:cNvPr>
          <p:cNvSpPr/>
          <p:nvPr/>
        </p:nvSpPr>
        <p:spPr>
          <a:xfrm>
            <a:off x="8459904" y="3492893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0AAB162-E50C-4AA5-A055-A77F2ED0CFC5}"/>
              </a:ext>
            </a:extLst>
          </p:cNvPr>
          <p:cNvSpPr/>
          <p:nvPr/>
        </p:nvSpPr>
        <p:spPr>
          <a:xfrm>
            <a:off x="360222" y="3491334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BFD8F73-8FE3-4BAA-8707-411ED30177D5}"/>
              </a:ext>
            </a:extLst>
          </p:cNvPr>
          <p:cNvSpPr/>
          <p:nvPr/>
        </p:nvSpPr>
        <p:spPr>
          <a:xfrm>
            <a:off x="1496571" y="474562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30314476-0005-4032-BF4E-4270BA5A78B6}"/>
              </a:ext>
            </a:extLst>
          </p:cNvPr>
          <p:cNvSpPr/>
          <p:nvPr/>
        </p:nvSpPr>
        <p:spPr>
          <a:xfrm>
            <a:off x="3715050" y="5767489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18992B50-E64A-4CF2-B61F-28438E292014}"/>
              </a:ext>
            </a:extLst>
          </p:cNvPr>
          <p:cNvSpPr/>
          <p:nvPr/>
        </p:nvSpPr>
        <p:spPr>
          <a:xfrm>
            <a:off x="10786963" y="5920719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 descr="Gráfico, Gráfico de caixa estreita&#10;&#10;Descrição gerada automaticamente">
            <a:extLst>
              <a:ext uri="{FF2B5EF4-FFF2-40B4-BE49-F238E27FC236}">
                <a16:creationId xmlns:a16="http://schemas.microsoft.com/office/drawing/2014/main" id="{EF103C80-895E-40B7-BB55-51BE0E6FC5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372"/>
          <a:stretch/>
        </p:blipFill>
        <p:spPr>
          <a:xfrm>
            <a:off x="3391291" y="1789476"/>
            <a:ext cx="5409418" cy="4422606"/>
          </a:xfrm>
          <a:prstGeom prst="rect">
            <a:avLst/>
          </a:prstGeom>
        </p:spPr>
      </p:pic>
      <p:pic>
        <p:nvPicPr>
          <p:cNvPr id="15" name="Imagem 14" descr="Gráfico, Gráfico de caixa estreita&#10;&#10;Descrição gerada automaticamente">
            <a:extLst>
              <a:ext uri="{FF2B5EF4-FFF2-40B4-BE49-F238E27FC236}">
                <a16:creationId xmlns:a16="http://schemas.microsoft.com/office/drawing/2014/main" id="{3FE6FC78-30EF-46D1-9A87-F98A97C5E8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89" t="35401" r="-100" b="52936"/>
          <a:stretch/>
        </p:blipFill>
        <p:spPr>
          <a:xfrm>
            <a:off x="705617" y="3512916"/>
            <a:ext cx="1975446" cy="988056"/>
          </a:xfrm>
          <a:prstGeom prst="rect">
            <a:avLst/>
          </a:prstGeom>
        </p:spPr>
      </p:pic>
      <p:pic>
        <p:nvPicPr>
          <p:cNvPr id="16" name="Imagem 15" descr="Gráfico, Gráfico de caixa estreita&#10;&#10;Descrição gerada automaticamente">
            <a:extLst>
              <a:ext uri="{FF2B5EF4-FFF2-40B4-BE49-F238E27FC236}">
                <a16:creationId xmlns:a16="http://schemas.microsoft.com/office/drawing/2014/main" id="{20A09910-4B20-4831-B3AA-F59C48233C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1" t="7186" r="14168" b="79986"/>
          <a:stretch/>
        </p:blipFill>
        <p:spPr>
          <a:xfrm>
            <a:off x="9762037" y="3429000"/>
            <a:ext cx="2049851" cy="1073733"/>
          </a:xfrm>
          <a:prstGeom prst="rect">
            <a:avLst/>
          </a:prstGeom>
        </p:spPr>
      </p:pic>
      <p:pic>
        <p:nvPicPr>
          <p:cNvPr id="18" name="Gráfico 17" descr="Marca de seleção com preenchimento sólido">
            <a:extLst>
              <a:ext uri="{FF2B5EF4-FFF2-40B4-BE49-F238E27FC236}">
                <a16:creationId xmlns:a16="http://schemas.microsoft.com/office/drawing/2014/main" id="{E64EB87F-0184-4B55-8488-7EC3F2D90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4897" y="2569337"/>
            <a:ext cx="914400" cy="914400"/>
          </a:xfrm>
          <a:prstGeom prst="rect">
            <a:avLst/>
          </a:prstGeom>
        </p:spPr>
      </p:pic>
      <p:pic>
        <p:nvPicPr>
          <p:cNvPr id="20" name="Gráfico 19" descr="Fechar com preenchimento sólido">
            <a:extLst>
              <a:ext uri="{FF2B5EF4-FFF2-40B4-BE49-F238E27FC236}">
                <a16:creationId xmlns:a16="http://schemas.microsoft.com/office/drawing/2014/main" id="{E9685AF9-DF16-4EEE-A746-922C8A4A58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56997" y="24748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5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1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2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7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BA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73F337A5-07BE-4A22-933A-B1487A526F71}"/>
              </a:ext>
            </a:extLst>
          </p:cNvPr>
          <p:cNvSpPr/>
          <p:nvPr/>
        </p:nvSpPr>
        <p:spPr>
          <a:xfrm>
            <a:off x="5779625" y="1592708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4D14A1E7-91A6-4125-8A4C-1383B5702F18}"/>
              </a:ext>
            </a:extLst>
          </p:cNvPr>
          <p:cNvSpPr/>
          <p:nvPr/>
        </p:nvSpPr>
        <p:spPr>
          <a:xfrm>
            <a:off x="8333419" y="338670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07C840A1-5C37-493E-9FA2-25393FD7BE1C}"/>
              </a:ext>
            </a:extLst>
          </p:cNvPr>
          <p:cNvSpPr/>
          <p:nvPr/>
        </p:nvSpPr>
        <p:spPr>
          <a:xfrm>
            <a:off x="10710667" y="1417943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5FF7A35-A603-43AC-AE67-DF51FDDBAFF3}"/>
              </a:ext>
            </a:extLst>
          </p:cNvPr>
          <p:cNvSpPr/>
          <p:nvPr/>
        </p:nvSpPr>
        <p:spPr>
          <a:xfrm>
            <a:off x="8988369" y="3935391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892BCCA-B1D0-4418-81C4-8BAE6569FA52}"/>
              </a:ext>
            </a:extLst>
          </p:cNvPr>
          <p:cNvSpPr/>
          <p:nvPr/>
        </p:nvSpPr>
        <p:spPr>
          <a:xfrm>
            <a:off x="348648" y="3858826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46080586-72A8-4669-AE8D-2D8861F84B61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0" y="1789477"/>
            <a:ext cx="5779625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DEC0C696-5867-47CF-A3DE-FD989B7FD8E3}"/>
              </a:ext>
            </a:extLst>
          </p:cNvPr>
          <p:cNvSpPr/>
          <p:nvPr/>
        </p:nvSpPr>
        <p:spPr>
          <a:xfrm>
            <a:off x="1496571" y="474562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1222EB9-141E-41E4-A965-BABF4D1043F2}"/>
              </a:ext>
            </a:extLst>
          </p:cNvPr>
          <p:cNvSpPr/>
          <p:nvPr/>
        </p:nvSpPr>
        <p:spPr>
          <a:xfrm>
            <a:off x="2580731" y="5668836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4582177-0736-4364-B4C3-BB7E6AC6240A}"/>
              </a:ext>
            </a:extLst>
          </p:cNvPr>
          <p:cNvSpPr/>
          <p:nvPr/>
        </p:nvSpPr>
        <p:spPr>
          <a:xfrm>
            <a:off x="10065248" y="5275297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36362CF-D63F-4D78-BCF2-42963059D619}"/>
              </a:ext>
            </a:extLst>
          </p:cNvPr>
          <p:cNvSpPr txBox="1"/>
          <p:nvPr/>
        </p:nvSpPr>
        <p:spPr>
          <a:xfrm>
            <a:off x="168915" y="868101"/>
            <a:ext cx="5610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latin typeface="Segoe UI" panose="020B0502040204020203" pitchFamily="34" charset="0"/>
                <a:cs typeface="Segoe UI" panose="020B0502040204020203" pitchFamily="34" charset="0"/>
              </a:rPr>
              <a:t>Abstract Factory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CD48919D-0010-4877-ACE5-C0BC10355E0B}"/>
              </a:ext>
            </a:extLst>
          </p:cNvPr>
          <p:cNvSpPr/>
          <p:nvPr/>
        </p:nvSpPr>
        <p:spPr>
          <a:xfrm>
            <a:off x="316374" y="2430977"/>
            <a:ext cx="5779626" cy="3462489"/>
          </a:xfrm>
          <a:prstGeom prst="roundRect">
            <a:avLst>
              <a:gd name="adj" fmla="val 1993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654AF6C-E7F4-49C7-9643-EC11712BF739}"/>
              </a:ext>
            </a:extLst>
          </p:cNvPr>
          <p:cNvSpPr txBox="1"/>
          <p:nvPr/>
        </p:nvSpPr>
        <p:spPr>
          <a:xfrm>
            <a:off x="480849" y="2524623"/>
            <a:ext cx="274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_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FD2658E-4F2F-4B7E-B055-4007F4EB763B}"/>
              </a:ext>
            </a:extLst>
          </p:cNvPr>
          <p:cNvSpPr txBox="1"/>
          <p:nvPr/>
        </p:nvSpPr>
        <p:spPr>
          <a:xfrm>
            <a:off x="463286" y="2515435"/>
            <a:ext cx="55397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1" dirty="0" err="1">
                <a:solidFill>
                  <a:srgbClr val="FF66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this.Padrao</a:t>
            </a:r>
            <a:r>
              <a:rPr lang="pt-BR" sz="2400" b="1" i="1" dirty="0">
                <a:solidFill>
                  <a:srgbClr val="FF66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</a:t>
            </a:r>
            <a:r>
              <a:rPr lang="pt-BR" sz="2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400" b="1" i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Criacional</a:t>
            </a:r>
            <a:r>
              <a:rPr lang="pt-BR" sz="2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endParaRPr lang="pt-BR" sz="2400" b="1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2400" b="1" i="1" dirty="0" err="1">
                <a:solidFill>
                  <a:srgbClr val="FF66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this.Funcao</a:t>
            </a:r>
            <a:r>
              <a:rPr lang="pt-BR" sz="2400" b="1" i="1" dirty="0">
                <a:solidFill>
                  <a:srgbClr val="FF66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pt-BR" sz="2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“Criação de famílias de objetos relacionados ou dependentes por meio de uma única interface”;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5B226DD-2AA5-4AF2-B06B-39A3B4997566}"/>
              </a:ext>
            </a:extLst>
          </p:cNvPr>
          <p:cNvSpPr txBox="1"/>
          <p:nvPr/>
        </p:nvSpPr>
        <p:spPr>
          <a:xfrm>
            <a:off x="2095090" y="4362094"/>
            <a:ext cx="107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_</a:t>
            </a:r>
            <a:endParaRPr lang="pt-BR" b="1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Padrão Abstract&amp;nbsp;Factory">
            <a:extLst>
              <a:ext uri="{FF2B5EF4-FFF2-40B4-BE49-F238E27FC236}">
                <a16:creationId xmlns:a16="http://schemas.microsoft.com/office/drawing/2014/main" id="{DBF7BDDA-9721-4DC3-AC2F-4617F40E0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461" y="2142922"/>
            <a:ext cx="5490891" cy="3431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35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1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2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/>
      <p:bldP spid="13" grpId="0" animBg="1"/>
      <p:bldP spid="15" grpId="0"/>
      <p:bldP spid="15" grpId="1"/>
      <p:bldP spid="16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BA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11A7E6D4-6E10-4258-9A42-5A028A3AA2A0}"/>
              </a:ext>
            </a:extLst>
          </p:cNvPr>
          <p:cNvSpPr/>
          <p:nvPr/>
        </p:nvSpPr>
        <p:spPr>
          <a:xfrm>
            <a:off x="3010334" y="1344881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27C9B83-5B91-4EE7-83EA-6048EEED0043}"/>
              </a:ext>
            </a:extLst>
          </p:cNvPr>
          <p:cNvCxnSpPr>
            <a:cxnSpLocks/>
          </p:cNvCxnSpPr>
          <p:nvPr/>
        </p:nvCxnSpPr>
        <p:spPr>
          <a:xfrm>
            <a:off x="-45092" y="1541651"/>
            <a:ext cx="305499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13FFA462-16C1-4877-B1FD-5B1CC93AABB5}"/>
              </a:ext>
            </a:extLst>
          </p:cNvPr>
          <p:cNvSpPr txBox="1"/>
          <p:nvPr/>
        </p:nvSpPr>
        <p:spPr>
          <a:xfrm>
            <a:off x="0" y="513884"/>
            <a:ext cx="6313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latin typeface="Segoe UI" panose="020B0502040204020203" pitchFamily="34" charset="0"/>
                <a:cs typeface="Segoe UI" panose="020B0502040204020203" pitchFamily="34" charset="0"/>
              </a:rPr>
              <a:t>Exercícios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4E7032D-7826-4D18-8AA0-173F7A76DE43}"/>
              </a:ext>
            </a:extLst>
          </p:cNvPr>
          <p:cNvSpPr/>
          <p:nvPr/>
        </p:nvSpPr>
        <p:spPr>
          <a:xfrm>
            <a:off x="8048376" y="474562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2D05053-33CB-4667-8860-74C3ECB3AB52}"/>
              </a:ext>
            </a:extLst>
          </p:cNvPr>
          <p:cNvSpPr/>
          <p:nvPr/>
        </p:nvSpPr>
        <p:spPr>
          <a:xfrm>
            <a:off x="10814197" y="1592707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EF41FC0-3B34-4E80-8393-C5EC87991270}"/>
              </a:ext>
            </a:extLst>
          </p:cNvPr>
          <p:cNvSpPr/>
          <p:nvPr/>
        </p:nvSpPr>
        <p:spPr>
          <a:xfrm>
            <a:off x="8459904" y="3492893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0AAB162-E50C-4AA5-A055-A77F2ED0CFC5}"/>
              </a:ext>
            </a:extLst>
          </p:cNvPr>
          <p:cNvSpPr/>
          <p:nvPr/>
        </p:nvSpPr>
        <p:spPr>
          <a:xfrm>
            <a:off x="360222" y="3491334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BFD8F73-8FE3-4BAA-8707-411ED30177D5}"/>
              </a:ext>
            </a:extLst>
          </p:cNvPr>
          <p:cNvSpPr/>
          <p:nvPr/>
        </p:nvSpPr>
        <p:spPr>
          <a:xfrm>
            <a:off x="1496571" y="474562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30314476-0005-4032-BF4E-4270BA5A78B6}"/>
              </a:ext>
            </a:extLst>
          </p:cNvPr>
          <p:cNvSpPr/>
          <p:nvPr/>
        </p:nvSpPr>
        <p:spPr>
          <a:xfrm>
            <a:off x="3715050" y="5767489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18992B50-E64A-4CF2-B61F-28438E292014}"/>
              </a:ext>
            </a:extLst>
          </p:cNvPr>
          <p:cNvSpPr/>
          <p:nvPr/>
        </p:nvSpPr>
        <p:spPr>
          <a:xfrm>
            <a:off x="10786963" y="5920719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173A10C-3402-4BA3-B53C-54B139632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811" y="42862"/>
            <a:ext cx="5819775" cy="677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93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1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BA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11A7E6D4-6E10-4258-9A42-5A028A3AA2A0}"/>
              </a:ext>
            </a:extLst>
          </p:cNvPr>
          <p:cNvSpPr/>
          <p:nvPr/>
        </p:nvSpPr>
        <p:spPr>
          <a:xfrm>
            <a:off x="5744478" y="1246497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27C9B83-5B91-4EE7-83EA-6048EEED0043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-35147" y="1443266"/>
            <a:ext cx="5779625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13FFA462-16C1-4877-B1FD-5B1CC93AABB5}"/>
              </a:ext>
            </a:extLst>
          </p:cNvPr>
          <p:cNvSpPr txBox="1"/>
          <p:nvPr/>
        </p:nvSpPr>
        <p:spPr>
          <a:xfrm>
            <a:off x="0" y="513884"/>
            <a:ext cx="6313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latin typeface="Segoe UI" panose="020B0502040204020203" pitchFamily="34" charset="0"/>
                <a:cs typeface="Segoe UI" panose="020B0502040204020203" pitchFamily="34" charset="0"/>
              </a:rPr>
              <a:t>Exercícios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4E7032D-7826-4D18-8AA0-173F7A76DE43}"/>
              </a:ext>
            </a:extLst>
          </p:cNvPr>
          <p:cNvSpPr/>
          <p:nvPr/>
        </p:nvSpPr>
        <p:spPr>
          <a:xfrm>
            <a:off x="8048376" y="474562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2D05053-33CB-4667-8860-74C3ECB3AB52}"/>
              </a:ext>
            </a:extLst>
          </p:cNvPr>
          <p:cNvSpPr/>
          <p:nvPr/>
        </p:nvSpPr>
        <p:spPr>
          <a:xfrm>
            <a:off x="10814197" y="1592707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EF41FC0-3B34-4E80-8393-C5EC87991270}"/>
              </a:ext>
            </a:extLst>
          </p:cNvPr>
          <p:cNvSpPr/>
          <p:nvPr/>
        </p:nvSpPr>
        <p:spPr>
          <a:xfrm>
            <a:off x="8459904" y="3492893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0AAB162-E50C-4AA5-A055-A77F2ED0CFC5}"/>
              </a:ext>
            </a:extLst>
          </p:cNvPr>
          <p:cNvSpPr/>
          <p:nvPr/>
        </p:nvSpPr>
        <p:spPr>
          <a:xfrm>
            <a:off x="360222" y="3491334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BFD8F73-8FE3-4BAA-8707-411ED30177D5}"/>
              </a:ext>
            </a:extLst>
          </p:cNvPr>
          <p:cNvSpPr/>
          <p:nvPr/>
        </p:nvSpPr>
        <p:spPr>
          <a:xfrm>
            <a:off x="1496571" y="474562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30314476-0005-4032-BF4E-4270BA5A78B6}"/>
              </a:ext>
            </a:extLst>
          </p:cNvPr>
          <p:cNvSpPr/>
          <p:nvPr/>
        </p:nvSpPr>
        <p:spPr>
          <a:xfrm>
            <a:off x="3715050" y="5767489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18992B50-E64A-4CF2-B61F-28438E292014}"/>
              </a:ext>
            </a:extLst>
          </p:cNvPr>
          <p:cNvSpPr/>
          <p:nvPr/>
        </p:nvSpPr>
        <p:spPr>
          <a:xfrm>
            <a:off x="10786963" y="5920719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3" descr="Gráfico, Gráfico de caixa estreita&#10;&#10;Descrição gerada automaticamente">
            <a:extLst>
              <a:ext uri="{FF2B5EF4-FFF2-40B4-BE49-F238E27FC236}">
                <a16:creationId xmlns:a16="http://schemas.microsoft.com/office/drawing/2014/main" id="{8BC7A88F-6353-42AD-B636-F2311F54F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958" y="1710901"/>
            <a:ext cx="8254409" cy="436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32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1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BA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11A7E6D4-6E10-4258-9A42-5A028A3AA2A0}"/>
              </a:ext>
            </a:extLst>
          </p:cNvPr>
          <p:cNvSpPr/>
          <p:nvPr/>
        </p:nvSpPr>
        <p:spPr>
          <a:xfrm>
            <a:off x="5744478" y="1246497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27C9B83-5B91-4EE7-83EA-6048EEED0043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-35147" y="1443266"/>
            <a:ext cx="5779625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13FFA462-16C1-4877-B1FD-5B1CC93AABB5}"/>
              </a:ext>
            </a:extLst>
          </p:cNvPr>
          <p:cNvSpPr txBox="1"/>
          <p:nvPr/>
        </p:nvSpPr>
        <p:spPr>
          <a:xfrm>
            <a:off x="0" y="513884"/>
            <a:ext cx="6313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latin typeface="Segoe UI" panose="020B0502040204020203" pitchFamily="34" charset="0"/>
                <a:cs typeface="Segoe UI" panose="020B0502040204020203" pitchFamily="34" charset="0"/>
              </a:rPr>
              <a:t>Exercícios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4E7032D-7826-4D18-8AA0-173F7A76DE43}"/>
              </a:ext>
            </a:extLst>
          </p:cNvPr>
          <p:cNvSpPr/>
          <p:nvPr/>
        </p:nvSpPr>
        <p:spPr>
          <a:xfrm>
            <a:off x="8048376" y="474562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2D05053-33CB-4667-8860-74C3ECB3AB52}"/>
              </a:ext>
            </a:extLst>
          </p:cNvPr>
          <p:cNvSpPr/>
          <p:nvPr/>
        </p:nvSpPr>
        <p:spPr>
          <a:xfrm>
            <a:off x="10814197" y="1592707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EF41FC0-3B34-4E80-8393-C5EC87991270}"/>
              </a:ext>
            </a:extLst>
          </p:cNvPr>
          <p:cNvSpPr/>
          <p:nvPr/>
        </p:nvSpPr>
        <p:spPr>
          <a:xfrm>
            <a:off x="8459904" y="3492893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0AAB162-E50C-4AA5-A055-A77F2ED0CFC5}"/>
              </a:ext>
            </a:extLst>
          </p:cNvPr>
          <p:cNvSpPr/>
          <p:nvPr/>
        </p:nvSpPr>
        <p:spPr>
          <a:xfrm>
            <a:off x="360222" y="3491334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BFD8F73-8FE3-4BAA-8707-411ED30177D5}"/>
              </a:ext>
            </a:extLst>
          </p:cNvPr>
          <p:cNvSpPr/>
          <p:nvPr/>
        </p:nvSpPr>
        <p:spPr>
          <a:xfrm>
            <a:off x="1496571" y="474562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30314476-0005-4032-BF4E-4270BA5A78B6}"/>
              </a:ext>
            </a:extLst>
          </p:cNvPr>
          <p:cNvSpPr/>
          <p:nvPr/>
        </p:nvSpPr>
        <p:spPr>
          <a:xfrm>
            <a:off x="3715050" y="5767489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18992B50-E64A-4CF2-B61F-28438E292014}"/>
              </a:ext>
            </a:extLst>
          </p:cNvPr>
          <p:cNvSpPr/>
          <p:nvPr/>
        </p:nvSpPr>
        <p:spPr>
          <a:xfrm>
            <a:off x="10786963" y="5920719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3" descr="Gráfico, Gráfico de caixa estreita&#10;&#10;Descrição gerada automaticamente">
            <a:extLst>
              <a:ext uri="{FF2B5EF4-FFF2-40B4-BE49-F238E27FC236}">
                <a16:creationId xmlns:a16="http://schemas.microsoft.com/office/drawing/2014/main" id="{2377D158-45CE-488C-88E8-E8E7EB941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703" y="1751366"/>
            <a:ext cx="8218967" cy="448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29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1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BA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11A7E6D4-6E10-4258-9A42-5A028A3AA2A0}"/>
              </a:ext>
            </a:extLst>
          </p:cNvPr>
          <p:cNvSpPr/>
          <p:nvPr/>
        </p:nvSpPr>
        <p:spPr>
          <a:xfrm>
            <a:off x="5744478" y="1246497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27C9B83-5B91-4EE7-83EA-6048EEED0043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-35147" y="1443266"/>
            <a:ext cx="5779625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13FFA462-16C1-4877-B1FD-5B1CC93AABB5}"/>
              </a:ext>
            </a:extLst>
          </p:cNvPr>
          <p:cNvSpPr txBox="1"/>
          <p:nvPr/>
        </p:nvSpPr>
        <p:spPr>
          <a:xfrm>
            <a:off x="0" y="513884"/>
            <a:ext cx="6313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latin typeface="Segoe UI" panose="020B0502040204020203" pitchFamily="34" charset="0"/>
                <a:cs typeface="Segoe UI" panose="020B0502040204020203" pitchFamily="34" charset="0"/>
              </a:rPr>
              <a:t>Exercícios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4E7032D-7826-4D18-8AA0-173F7A76DE43}"/>
              </a:ext>
            </a:extLst>
          </p:cNvPr>
          <p:cNvSpPr/>
          <p:nvPr/>
        </p:nvSpPr>
        <p:spPr>
          <a:xfrm>
            <a:off x="8048376" y="474562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2D05053-33CB-4667-8860-74C3ECB3AB52}"/>
              </a:ext>
            </a:extLst>
          </p:cNvPr>
          <p:cNvSpPr/>
          <p:nvPr/>
        </p:nvSpPr>
        <p:spPr>
          <a:xfrm>
            <a:off x="10814197" y="1592707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EF41FC0-3B34-4E80-8393-C5EC87991270}"/>
              </a:ext>
            </a:extLst>
          </p:cNvPr>
          <p:cNvSpPr/>
          <p:nvPr/>
        </p:nvSpPr>
        <p:spPr>
          <a:xfrm>
            <a:off x="8459904" y="3492893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0AAB162-E50C-4AA5-A055-A77F2ED0CFC5}"/>
              </a:ext>
            </a:extLst>
          </p:cNvPr>
          <p:cNvSpPr/>
          <p:nvPr/>
        </p:nvSpPr>
        <p:spPr>
          <a:xfrm>
            <a:off x="360222" y="3491334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BFD8F73-8FE3-4BAA-8707-411ED30177D5}"/>
              </a:ext>
            </a:extLst>
          </p:cNvPr>
          <p:cNvSpPr/>
          <p:nvPr/>
        </p:nvSpPr>
        <p:spPr>
          <a:xfrm>
            <a:off x="1496571" y="474562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30314476-0005-4032-BF4E-4270BA5A78B6}"/>
              </a:ext>
            </a:extLst>
          </p:cNvPr>
          <p:cNvSpPr/>
          <p:nvPr/>
        </p:nvSpPr>
        <p:spPr>
          <a:xfrm>
            <a:off x="3715050" y="5767489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18992B50-E64A-4CF2-B61F-28438E292014}"/>
              </a:ext>
            </a:extLst>
          </p:cNvPr>
          <p:cNvSpPr/>
          <p:nvPr/>
        </p:nvSpPr>
        <p:spPr>
          <a:xfrm>
            <a:off x="10786963" y="5920719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3" descr="Diagrama&#10;&#10;Descrição gerada automaticamente">
            <a:extLst>
              <a:ext uri="{FF2B5EF4-FFF2-40B4-BE49-F238E27FC236}">
                <a16:creationId xmlns:a16="http://schemas.microsoft.com/office/drawing/2014/main" id="{6AA50727-C77D-408B-9B90-F3464E90F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749" y="1715050"/>
            <a:ext cx="8015176" cy="457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17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1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BA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11A7E6D4-6E10-4258-9A42-5A028A3AA2A0}"/>
              </a:ext>
            </a:extLst>
          </p:cNvPr>
          <p:cNvSpPr/>
          <p:nvPr/>
        </p:nvSpPr>
        <p:spPr>
          <a:xfrm>
            <a:off x="5744478" y="1246497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27C9B83-5B91-4EE7-83EA-6048EEED0043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-35147" y="1443266"/>
            <a:ext cx="5779625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13FFA462-16C1-4877-B1FD-5B1CC93AABB5}"/>
              </a:ext>
            </a:extLst>
          </p:cNvPr>
          <p:cNvSpPr txBox="1"/>
          <p:nvPr/>
        </p:nvSpPr>
        <p:spPr>
          <a:xfrm>
            <a:off x="0" y="513884"/>
            <a:ext cx="6313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latin typeface="Segoe UI" panose="020B0502040204020203" pitchFamily="34" charset="0"/>
                <a:cs typeface="Segoe UI" panose="020B0502040204020203" pitchFamily="34" charset="0"/>
              </a:rPr>
              <a:t>Exercícios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4E7032D-7826-4D18-8AA0-173F7A76DE43}"/>
              </a:ext>
            </a:extLst>
          </p:cNvPr>
          <p:cNvSpPr/>
          <p:nvPr/>
        </p:nvSpPr>
        <p:spPr>
          <a:xfrm>
            <a:off x="8048376" y="474562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2D05053-33CB-4667-8860-74C3ECB3AB52}"/>
              </a:ext>
            </a:extLst>
          </p:cNvPr>
          <p:cNvSpPr/>
          <p:nvPr/>
        </p:nvSpPr>
        <p:spPr>
          <a:xfrm>
            <a:off x="10814197" y="1592707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EF41FC0-3B34-4E80-8393-C5EC87991270}"/>
              </a:ext>
            </a:extLst>
          </p:cNvPr>
          <p:cNvSpPr/>
          <p:nvPr/>
        </p:nvSpPr>
        <p:spPr>
          <a:xfrm>
            <a:off x="8459904" y="3492893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0AAB162-E50C-4AA5-A055-A77F2ED0CFC5}"/>
              </a:ext>
            </a:extLst>
          </p:cNvPr>
          <p:cNvSpPr/>
          <p:nvPr/>
        </p:nvSpPr>
        <p:spPr>
          <a:xfrm>
            <a:off x="360222" y="3491334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BFD8F73-8FE3-4BAA-8707-411ED30177D5}"/>
              </a:ext>
            </a:extLst>
          </p:cNvPr>
          <p:cNvSpPr/>
          <p:nvPr/>
        </p:nvSpPr>
        <p:spPr>
          <a:xfrm>
            <a:off x="1496571" y="474562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30314476-0005-4032-BF4E-4270BA5A78B6}"/>
              </a:ext>
            </a:extLst>
          </p:cNvPr>
          <p:cNvSpPr/>
          <p:nvPr/>
        </p:nvSpPr>
        <p:spPr>
          <a:xfrm>
            <a:off x="3715050" y="5767489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18992B50-E64A-4CF2-B61F-28438E292014}"/>
              </a:ext>
            </a:extLst>
          </p:cNvPr>
          <p:cNvSpPr/>
          <p:nvPr/>
        </p:nvSpPr>
        <p:spPr>
          <a:xfrm>
            <a:off x="10786963" y="5920719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4" descr="Diagrama&#10;&#10;Descrição gerada automaticamente">
            <a:extLst>
              <a:ext uri="{FF2B5EF4-FFF2-40B4-BE49-F238E27FC236}">
                <a16:creationId xmlns:a16="http://schemas.microsoft.com/office/drawing/2014/main" id="{DDD79D8D-C5DF-47FC-87DD-CC57D2F05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238" y="1789496"/>
            <a:ext cx="7412665" cy="442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65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1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BA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11A7E6D4-6E10-4258-9A42-5A028A3AA2A0}"/>
              </a:ext>
            </a:extLst>
          </p:cNvPr>
          <p:cNvSpPr/>
          <p:nvPr/>
        </p:nvSpPr>
        <p:spPr>
          <a:xfrm>
            <a:off x="5744478" y="1246497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27C9B83-5B91-4EE7-83EA-6048EEED0043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-35147" y="1443266"/>
            <a:ext cx="5779625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13FFA462-16C1-4877-B1FD-5B1CC93AABB5}"/>
              </a:ext>
            </a:extLst>
          </p:cNvPr>
          <p:cNvSpPr txBox="1"/>
          <p:nvPr/>
        </p:nvSpPr>
        <p:spPr>
          <a:xfrm>
            <a:off x="0" y="513884"/>
            <a:ext cx="6313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latin typeface="Segoe UI" panose="020B0502040204020203" pitchFamily="34" charset="0"/>
                <a:cs typeface="Segoe UI" panose="020B0502040204020203" pitchFamily="34" charset="0"/>
              </a:rPr>
              <a:t>Exercícios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4E7032D-7826-4D18-8AA0-173F7A76DE43}"/>
              </a:ext>
            </a:extLst>
          </p:cNvPr>
          <p:cNvSpPr/>
          <p:nvPr/>
        </p:nvSpPr>
        <p:spPr>
          <a:xfrm>
            <a:off x="8048376" y="474562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2D05053-33CB-4667-8860-74C3ECB3AB52}"/>
              </a:ext>
            </a:extLst>
          </p:cNvPr>
          <p:cNvSpPr/>
          <p:nvPr/>
        </p:nvSpPr>
        <p:spPr>
          <a:xfrm>
            <a:off x="10814197" y="1592707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EF41FC0-3B34-4E80-8393-C5EC87991270}"/>
              </a:ext>
            </a:extLst>
          </p:cNvPr>
          <p:cNvSpPr/>
          <p:nvPr/>
        </p:nvSpPr>
        <p:spPr>
          <a:xfrm>
            <a:off x="8459904" y="3492893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0AAB162-E50C-4AA5-A055-A77F2ED0CFC5}"/>
              </a:ext>
            </a:extLst>
          </p:cNvPr>
          <p:cNvSpPr/>
          <p:nvPr/>
        </p:nvSpPr>
        <p:spPr>
          <a:xfrm>
            <a:off x="360222" y="3491334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BFD8F73-8FE3-4BAA-8707-411ED30177D5}"/>
              </a:ext>
            </a:extLst>
          </p:cNvPr>
          <p:cNvSpPr/>
          <p:nvPr/>
        </p:nvSpPr>
        <p:spPr>
          <a:xfrm>
            <a:off x="1496571" y="474562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30314476-0005-4032-BF4E-4270BA5A78B6}"/>
              </a:ext>
            </a:extLst>
          </p:cNvPr>
          <p:cNvSpPr/>
          <p:nvPr/>
        </p:nvSpPr>
        <p:spPr>
          <a:xfrm>
            <a:off x="3715050" y="5767489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18992B50-E64A-4CF2-B61F-28438E292014}"/>
              </a:ext>
            </a:extLst>
          </p:cNvPr>
          <p:cNvSpPr/>
          <p:nvPr/>
        </p:nvSpPr>
        <p:spPr>
          <a:xfrm>
            <a:off x="10786963" y="5920719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2" descr="Diagrama&#10;&#10;Descrição gerada automaticamente">
            <a:extLst>
              <a:ext uri="{FF2B5EF4-FFF2-40B4-BE49-F238E27FC236}">
                <a16:creationId xmlns:a16="http://schemas.microsoft.com/office/drawing/2014/main" id="{29728199-4584-431E-BF44-BE98252DC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901280"/>
            <a:ext cx="5879805" cy="456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10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1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BA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11A7E6D4-6E10-4258-9A42-5A028A3AA2A0}"/>
              </a:ext>
            </a:extLst>
          </p:cNvPr>
          <p:cNvSpPr/>
          <p:nvPr/>
        </p:nvSpPr>
        <p:spPr>
          <a:xfrm>
            <a:off x="5744478" y="1246497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27C9B83-5B91-4EE7-83EA-6048EEED0043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-35147" y="1443266"/>
            <a:ext cx="5779625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13FFA462-16C1-4877-B1FD-5B1CC93AABB5}"/>
              </a:ext>
            </a:extLst>
          </p:cNvPr>
          <p:cNvSpPr txBox="1"/>
          <p:nvPr/>
        </p:nvSpPr>
        <p:spPr>
          <a:xfrm>
            <a:off x="0" y="513884"/>
            <a:ext cx="6313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latin typeface="Segoe UI" panose="020B0502040204020203" pitchFamily="34" charset="0"/>
                <a:cs typeface="Segoe UI" panose="020B0502040204020203" pitchFamily="34" charset="0"/>
              </a:rPr>
              <a:t>Exercícios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4E7032D-7826-4D18-8AA0-173F7A76DE43}"/>
              </a:ext>
            </a:extLst>
          </p:cNvPr>
          <p:cNvSpPr/>
          <p:nvPr/>
        </p:nvSpPr>
        <p:spPr>
          <a:xfrm>
            <a:off x="8048376" y="474562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2D05053-33CB-4667-8860-74C3ECB3AB52}"/>
              </a:ext>
            </a:extLst>
          </p:cNvPr>
          <p:cNvSpPr/>
          <p:nvPr/>
        </p:nvSpPr>
        <p:spPr>
          <a:xfrm>
            <a:off x="10814197" y="1592707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EF41FC0-3B34-4E80-8393-C5EC87991270}"/>
              </a:ext>
            </a:extLst>
          </p:cNvPr>
          <p:cNvSpPr/>
          <p:nvPr/>
        </p:nvSpPr>
        <p:spPr>
          <a:xfrm>
            <a:off x="8459904" y="3492893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0AAB162-E50C-4AA5-A055-A77F2ED0CFC5}"/>
              </a:ext>
            </a:extLst>
          </p:cNvPr>
          <p:cNvSpPr/>
          <p:nvPr/>
        </p:nvSpPr>
        <p:spPr>
          <a:xfrm>
            <a:off x="360222" y="3491334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BFD8F73-8FE3-4BAA-8707-411ED30177D5}"/>
              </a:ext>
            </a:extLst>
          </p:cNvPr>
          <p:cNvSpPr/>
          <p:nvPr/>
        </p:nvSpPr>
        <p:spPr>
          <a:xfrm>
            <a:off x="1496571" y="474562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30314476-0005-4032-BF4E-4270BA5A78B6}"/>
              </a:ext>
            </a:extLst>
          </p:cNvPr>
          <p:cNvSpPr/>
          <p:nvPr/>
        </p:nvSpPr>
        <p:spPr>
          <a:xfrm>
            <a:off x="3715050" y="5767489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18992B50-E64A-4CF2-B61F-28438E292014}"/>
              </a:ext>
            </a:extLst>
          </p:cNvPr>
          <p:cNvSpPr/>
          <p:nvPr/>
        </p:nvSpPr>
        <p:spPr>
          <a:xfrm>
            <a:off x="10786963" y="5920719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3" descr="Diagrama&#10;&#10;Descrição gerada automaticamente">
            <a:extLst>
              <a:ext uri="{FF2B5EF4-FFF2-40B4-BE49-F238E27FC236}">
                <a16:creationId xmlns:a16="http://schemas.microsoft.com/office/drawing/2014/main" id="{9D97EA44-70C2-474C-8356-E4011CA4A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377" y="1914900"/>
            <a:ext cx="8272129" cy="413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4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1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BA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aixaDeTexto 65">
            <a:extLst>
              <a:ext uri="{FF2B5EF4-FFF2-40B4-BE49-F238E27FC236}">
                <a16:creationId xmlns:a16="http://schemas.microsoft.com/office/drawing/2014/main" id="{61EFBE17-D177-4B69-9B7C-E2A4CB419873}"/>
              </a:ext>
            </a:extLst>
          </p:cNvPr>
          <p:cNvSpPr txBox="1"/>
          <p:nvPr/>
        </p:nvSpPr>
        <p:spPr>
          <a:xfrm>
            <a:off x="-941861" y="5224038"/>
            <a:ext cx="1399855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500" b="1" i="1" dirty="0">
                <a:solidFill>
                  <a:schemeClr val="bg1">
                    <a:alpha val="43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Console.Writeline()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814B797-DE9C-4EE6-A7B7-73CDCE6BA0B5}"/>
              </a:ext>
            </a:extLst>
          </p:cNvPr>
          <p:cNvSpPr/>
          <p:nvPr/>
        </p:nvSpPr>
        <p:spPr>
          <a:xfrm>
            <a:off x="0" y="-342900"/>
            <a:ext cx="219075" cy="219075"/>
          </a:xfrm>
          <a:prstGeom prst="rect">
            <a:avLst/>
          </a:prstGeom>
          <a:solidFill>
            <a:srgbClr val="33BA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551D76E-AF74-4FCA-8DA8-3B25CD120FE9}"/>
              </a:ext>
            </a:extLst>
          </p:cNvPr>
          <p:cNvSpPr/>
          <p:nvPr/>
        </p:nvSpPr>
        <p:spPr>
          <a:xfrm>
            <a:off x="342900" y="-342901"/>
            <a:ext cx="219075" cy="219075"/>
          </a:xfrm>
          <a:prstGeom prst="rect">
            <a:avLst/>
          </a:prstGeom>
          <a:solidFill>
            <a:srgbClr val="3D3D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74C673D-09E3-4EC9-B052-ECA5DD239AD7}"/>
              </a:ext>
            </a:extLst>
          </p:cNvPr>
          <p:cNvSpPr/>
          <p:nvPr/>
        </p:nvSpPr>
        <p:spPr>
          <a:xfrm>
            <a:off x="690562" y="-342902"/>
            <a:ext cx="219075" cy="2190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2DAFB028-9FF4-44E8-9893-7D8192D1189C}"/>
              </a:ext>
            </a:extLst>
          </p:cNvPr>
          <p:cNvSpPr/>
          <p:nvPr/>
        </p:nvSpPr>
        <p:spPr>
          <a:xfrm>
            <a:off x="5779625" y="2625866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2AE23A94-CE15-4A9A-B577-E6AF11A42052}"/>
              </a:ext>
            </a:extLst>
          </p:cNvPr>
          <p:cNvSpPr/>
          <p:nvPr/>
        </p:nvSpPr>
        <p:spPr>
          <a:xfrm>
            <a:off x="6524263" y="474562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64F024F-3A73-41C0-8FE9-C3AD90107BB5}"/>
              </a:ext>
            </a:extLst>
          </p:cNvPr>
          <p:cNvSpPr/>
          <p:nvPr/>
        </p:nvSpPr>
        <p:spPr>
          <a:xfrm>
            <a:off x="11107838" y="1724627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D5737348-DDF6-4CD3-B306-0DD6131517D0}"/>
              </a:ext>
            </a:extLst>
          </p:cNvPr>
          <p:cNvSpPr/>
          <p:nvPr/>
        </p:nvSpPr>
        <p:spPr>
          <a:xfrm>
            <a:off x="7496536" y="4132162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D9069440-5682-4851-B36D-A7B0A4BDD890}"/>
              </a:ext>
            </a:extLst>
          </p:cNvPr>
          <p:cNvSpPr/>
          <p:nvPr/>
        </p:nvSpPr>
        <p:spPr>
          <a:xfrm>
            <a:off x="2102732" y="6692547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23F11BCB-7E2A-4464-BB13-E5610397E5D3}"/>
              </a:ext>
            </a:extLst>
          </p:cNvPr>
          <p:cNvSpPr/>
          <p:nvPr/>
        </p:nvSpPr>
        <p:spPr>
          <a:xfrm>
            <a:off x="168915" y="3935392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80786797-D8F9-4E99-A333-5EDF12762050}"/>
              </a:ext>
            </a:extLst>
          </p:cNvPr>
          <p:cNvCxnSpPr>
            <a:cxnSpLocks/>
            <a:endCxn id="38" idx="2"/>
          </p:cNvCxnSpPr>
          <p:nvPr/>
        </p:nvCxnSpPr>
        <p:spPr>
          <a:xfrm>
            <a:off x="0" y="2822635"/>
            <a:ext cx="5779625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1E3DE84D-70A0-4FBA-AAC6-D192853C89D4}"/>
              </a:ext>
            </a:extLst>
          </p:cNvPr>
          <p:cNvSpPr txBox="1"/>
          <p:nvPr/>
        </p:nvSpPr>
        <p:spPr>
          <a:xfrm>
            <a:off x="43275" y="1347768"/>
            <a:ext cx="57896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latin typeface="Segoe UI" panose="020B0502040204020203" pitchFamily="34" charset="0"/>
                <a:cs typeface="Segoe UI" panose="020B0502040204020203" pitchFamily="34" charset="0"/>
              </a:rPr>
              <a:t>Fim!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AE0316B0-90D2-4241-AEA6-34B0B29E5BEA}"/>
              </a:ext>
            </a:extLst>
          </p:cNvPr>
          <p:cNvSpPr txBox="1"/>
          <p:nvPr/>
        </p:nvSpPr>
        <p:spPr>
          <a:xfrm>
            <a:off x="-590762" y="5223132"/>
            <a:ext cx="1399855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500" b="1" i="1" dirty="0">
                <a:solidFill>
                  <a:schemeClr val="tx1">
                    <a:alpha val="43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Console.Writeline()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172AA4CB-C873-48D6-852D-B526B086FA67}"/>
              </a:ext>
            </a:extLst>
          </p:cNvPr>
          <p:cNvSpPr/>
          <p:nvPr/>
        </p:nvSpPr>
        <p:spPr>
          <a:xfrm>
            <a:off x="7138300" y="868102"/>
            <a:ext cx="3749040" cy="2560898"/>
          </a:xfrm>
          <a:prstGeom prst="roundRect">
            <a:avLst>
              <a:gd name="adj" fmla="val 1714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8B0E038-CDBB-43F5-BBD1-789940144C52}"/>
              </a:ext>
            </a:extLst>
          </p:cNvPr>
          <p:cNvSpPr txBox="1"/>
          <p:nvPr/>
        </p:nvSpPr>
        <p:spPr>
          <a:xfrm>
            <a:off x="7488439" y="1254286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C: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BD60FDA-8FEA-4636-A603-A125F9AB94F4}"/>
              </a:ext>
            </a:extLst>
          </p:cNvPr>
          <p:cNvSpPr txBox="1"/>
          <p:nvPr/>
        </p:nvSpPr>
        <p:spPr>
          <a:xfrm>
            <a:off x="7804370" y="1248436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_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FFB842A-83F0-4134-9327-AB3E631194FC}"/>
              </a:ext>
            </a:extLst>
          </p:cNvPr>
          <p:cNvSpPr txBox="1"/>
          <p:nvPr/>
        </p:nvSpPr>
        <p:spPr>
          <a:xfrm>
            <a:off x="7804370" y="1247530"/>
            <a:ext cx="27168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Anny</a:t>
            </a:r>
            <a:r>
              <a:rPr lang="pt-BR" sz="2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Pereira</a:t>
            </a:r>
          </a:p>
          <a:p>
            <a:r>
              <a:rPr lang="pt-BR" sz="2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Fernando Pereira</a:t>
            </a:r>
          </a:p>
          <a:p>
            <a:r>
              <a:rPr lang="pt-BR" sz="2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Miguel Candido</a:t>
            </a:r>
            <a:endParaRPr lang="pt-BR" dirty="0"/>
          </a:p>
          <a:p>
            <a:r>
              <a:rPr lang="pt-BR" sz="2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Matheus </a:t>
            </a:r>
            <a:r>
              <a:rPr lang="pt-BR" sz="2400" b="1" i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Araujo</a:t>
            </a:r>
            <a:endParaRPr lang="pt-BR" sz="2400" b="1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2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Leonardo Souza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14D6DE2-6797-4FC8-9002-596F21A426EF}"/>
              </a:ext>
            </a:extLst>
          </p:cNvPr>
          <p:cNvSpPr txBox="1"/>
          <p:nvPr/>
        </p:nvSpPr>
        <p:spPr>
          <a:xfrm>
            <a:off x="10068352" y="2724857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_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96C30C1-4899-4AA9-A085-B27FA1F98C51}"/>
              </a:ext>
            </a:extLst>
          </p:cNvPr>
          <p:cNvSpPr/>
          <p:nvPr/>
        </p:nvSpPr>
        <p:spPr>
          <a:xfrm>
            <a:off x="1496571" y="474562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2F76A83D-F63B-4700-A7F8-B52EA83C9903}"/>
              </a:ext>
            </a:extLst>
          </p:cNvPr>
          <p:cNvSpPr/>
          <p:nvPr/>
        </p:nvSpPr>
        <p:spPr>
          <a:xfrm>
            <a:off x="3635956" y="4480877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0AF37A59-8AE3-404E-AE73-EEB32E5BCBE5}"/>
              </a:ext>
            </a:extLst>
          </p:cNvPr>
          <p:cNvSpPr/>
          <p:nvPr/>
        </p:nvSpPr>
        <p:spPr>
          <a:xfrm>
            <a:off x="10911068" y="4909537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25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9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1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2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repeatCount="indefinite" fill="hold" grpId="0" nodeType="withEffect">
                                  <p:stCondLst>
                                    <p:cond delay="3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401"/>
                            </p:stCondLst>
                            <p:childTnLst>
                              <p:par>
                                <p:cTn id="69" presetID="10" presetClass="entr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38" grpId="0" animBg="1"/>
      <p:bldP spid="46" grpId="0" animBg="1"/>
      <p:bldP spid="47" grpId="0" animBg="1"/>
      <p:bldP spid="49" grpId="0" animBg="1"/>
      <p:bldP spid="50" grpId="0" animBg="1"/>
      <p:bldP spid="51" grpId="0" animBg="1"/>
      <p:bldP spid="52" grpId="0"/>
      <p:bldP spid="67" grpId="0"/>
      <p:bldP spid="3" grpId="0" animBg="1"/>
      <p:bldP spid="7" grpId="0"/>
      <p:bldP spid="19" grpId="0"/>
      <p:bldP spid="19" grpId="1"/>
      <p:bldP spid="9" grpId="0"/>
      <p:bldP spid="10" grpId="0"/>
      <p:bldP spid="23" grpId="0" animBg="1"/>
      <p:bldP spid="26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BA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73F337A5-07BE-4A22-933A-B1487A526F71}"/>
              </a:ext>
            </a:extLst>
          </p:cNvPr>
          <p:cNvSpPr/>
          <p:nvPr/>
        </p:nvSpPr>
        <p:spPr>
          <a:xfrm>
            <a:off x="5779625" y="1592708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4D14A1E7-91A6-4125-8A4C-1383B5702F18}"/>
              </a:ext>
            </a:extLst>
          </p:cNvPr>
          <p:cNvSpPr/>
          <p:nvPr/>
        </p:nvSpPr>
        <p:spPr>
          <a:xfrm>
            <a:off x="8333419" y="338670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07C840A1-5C37-493E-9FA2-25393FD7BE1C}"/>
              </a:ext>
            </a:extLst>
          </p:cNvPr>
          <p:cNvSpPr/>
          <p:nvPr/>
        </p:nvSpPr>
        <p:spPr>
          <a:xfrm>
            <a:off x="10710667" y="1417943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5FF7A35-A603-43AC-AE67-DF51FDDBAFF3}"/>
              </a:ext>
            </a:extLst>
          </p:cNvPr>
          <p:cNvSpPr/>
          <p:nvPr/>
        </p:nvSpPr>
        <p:spPr>
          <a:xfrm>
            <a:off x="8988369" y="3935391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892BCCA-B1D0-4418-81C4-8BAE6569FA52}"/>
              </a:ext>
            </a:extLst>
          </p:cNvPr>
          <p:cNvSpPr/>
          <p:nvPr/>
        </p:nvSpPr>
        <p:spPr>
          <a:xfrm>
            <a:off x="348648" y="3858826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46080586-72A8-4669-AE8D-2D8861F84B61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0" y="1789477"/>
            <a:ext cx="5779625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DEC0C696-5867-47CF-A3DE-FD989B7FD8E3}"/>
              </a:ext>
            </a:extLst>
          </p:cNvPr>
          <p:cNvSpPr/>
          <p:nvPr/>
        </p:nvSpPr>
        <p:spPr>
          <a:xfrm>
            <a:off x="1496571" y="474562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1222EB9-141E-41E4-A965-BABF4D1043F2}"/>
              </a:ext>
            </a:extLst>
          </p:cNvPr>
          <p:cNvSpPr/>
          <p:nvPr/>
        </p:nvSpPr>
        <p:spPr>
          <a:xfrm>
            <a:off x="2580731" y="5668836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4582177-0736-4364-B4C3-BB7E6AC6240A}"/>
              </a:ext>
            </a:extLst>
          </p:cNvPr>
          <p:cNvSpPr/>
          <p:nvPr/>
        </p:nvSpPr>
        <p:spPr>
          <a:xfrm>
            <a:off x="10065248" y="5275297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36362CF-D63F-4D78-BCF2-42963059D619}"/>
              </a:ext>
            </a:extLst>
          </p:cNvPr>
          <p:cNvSpPr txBox="1"/>
          <p:nvPr/>
        </p:nvSpPr>
        <p:spPr>
          <a:xfrm>
            <a:off x="168915" y="868101"/>
            <a:ext cx="5610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latin typeface="Segoe UI" panose="020B0502040204020203" pitchFamily="34" charset="0"/>
                <a:cs typeface="Segoe UI" panose="020B0502040204020203" pitchFamily="34" charset="0"/>
              </a:rPr>
              <a:t>Adapter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CD48919D-0010-4877-ACE5-C0BC10355E0B}"/>
              </a:ext>
            </a:extLst>
          </p:cNvPr>
          <p:cNvSpPr/>
          <p:nvPr/>
        </p:nvSpPr>
        <p:spPr>
          <a:xfrm>
            <a:off x="316374" y="2430977"/>
            <a:ext cx="5779626" cy="3462489"/>
          </a:xfrm>
          <a:prstGeom prst="roundRect">
            <a:avLst>
              <a:gd name="adj" fmla="val 1993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654AF6C-E7F4-49C7-9643-EC11712BF739}"/>
              </a:ext>
            </a:extLst>
          </p:cNvPr>
          <p:cNvSpPr txBox="1"/>
          <p:nvPr/>
        </p:nvSpPr>
        <p:spPr>
          <a:xfrm>
            <a:off x="480849" y="2524623"/>
            <a:ext cx="274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_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FD2658E-4F2F-4B7E-B055-4007F4EB763B}"/>
              </a:ext>
            </a:extLst>
          </p:cNvPr>
          <p:cNvSpPr txBox="1"/>
          <p:nvPr/>
        </p:nvSpPr>
        <p:spPr>
          <a:xfrm>
            <a:off x="463286" y="2515435"/>
            <a:ext cx="55397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1" dirty="0" err="1">
                <a:solidFill>
                  <a:srgbClr val="FF66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this.Padrao</a:t>
            </a:r>
            <a:r>
              <a:rPr lang="pt-BR" sz="2400" b="1" i="1" dirty="0">
                <a:solidFill>
                  <a:srgbClr val="FF66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</a:t>
            </a:r>
            <a:r>
              <a:rPr lang="pt-BR" sz="2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Projeto Estrutural;</a:t>
            </a:r>
          </a:p>
          <a:p>
            <a:endParaRPr lang="pt-BR" sz="2400" b="1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2400" b="1" i="1" dirty="0" err="1">
                <a:solidFill>
                  <a:srgbClr val="FF66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this.Funcao</a:t>
            </a:r>
            <a:r>
              <a:rPr lang="pt-BR" sz="2400" b="1" i="1" dirty="0">
                <a:solidFill>
                  <a:srgbClr val="FF66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pt-BR" sz="2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“É a “ponte” de comunicação entre duas interfaces independentes ou incompatíveis”;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5B226DD-2AA5-4AF2-B06B-39A3B4997566}"/>
              </a:ext>
            </a:extLst>
          </p:cNvPr>
          <p:cNvSpPr txBox="1"/>
          <p:nvPr/>
        </p:nvSpPr>
        <p:spPr>
          <a:xfrm>
            <a:off x="5440174" y="3992762"/>
            <a:ext cx="107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_</a:t>
            </a:r>
            <a:endParaRPr lang="pt-BR" b="1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Padrão de projeto&amp;nbsp;Adapter">
            <a:extLst>
              <a:ext uri="{FF2B5EF4-FFF2-40B4-BE49-F238E27FC236}">
                <a16:creationId xmlns:a16="http://schemas.microsoft.com/office/drawing/2014/main" id="{FFA6EBB3-D287-4C21-9B47-8135DCAC9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553" y="2355605"/>
            <a:ext cx="5781170" cy="3613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6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1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2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/>
      <p:bldP spid="13" grpId="0" animBg="1"/>
      <p:bldP spid="15" grpId="0"/>
      <p:bldP spid="15" grpId="1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BA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73F337A5-07BE-4A22-933A-B1487A526F71}"/>
              </a:ext>
            </a:extLst>
          </p:cNvPr>
          <p:cNvSpPr/>
          <p:nvPr/>
        </p:nvSpPr>
        <p:spPr>
          <a:xfrm>
            <a:off x="5779625" y="1592708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4D14A1E7-91A6-4125-8A4C-1383B5702F18}"/>
              </a:ext>
            </a:extLst>
          </p:cNvPr>
          <p:cNvSpPr/>
          <p:nvPr/>
        </p:nvSpPr>
        <p:spPr>
          <a:xfrm>
            <a:off x="8333419" y="338670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07C840A1-5C37-493E-9FA2-25393FD7BE1C}"/>
              </a:ext>
            </a:extLst>
          </p:cNvPr>
          <p:cNvSpPr/>
          <p:nvPr/>
        </p:nvSpPr>
        <p:spPr>
          <a:xfrm>
            <a:off x="10710667" y="1417943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5FF7A35-A603-43AC-AE67-DF51FDDBAFF3}"/>
              </a:ext>
            </a:extLst>
          </p:cNvPr>
          <p:cNvSpPr/>
          <p:nvPr/>
        </p:nvSpPr>
        <p:spPr>
          <a:xfrm>
            <a:off x="8988369" y="3935391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892BCCA-B1D0-4418-81C4-8BAE6569FA52}"/>
              </a:ext>
            </a:extLst>
          </p:cNvPr>
          <p:cNvSpPr/>
          <p:nvPr/>
        </p:nvSpPr>
        <p:spPr>
          <a:xfrm>
            <a:off x="348648" y="3858826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46080586-72A8-4669-AE8D-2D8861F84B61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0" y="1789477"/>
            <a:ext cx="5779625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DEC0C696-5867-47CF-A3DE-FD989B7FD8E3}"/>
              </a:ext>
            </a:extLst>
          </p:cNvPr>
          <p:cNvSpPr/>
          <p:nvPr/>
        </p:nvSpPr>
        <p:spPr>
          <a:xfrm>
            <a:off x="1496571" y="474562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1222EB9-141E-41E4-A965-BABF4D1043F2}"/>
              </a:ext>
            </a:extLst>
          </p:cNvPr>
          <p:cNvSpPr/>
          <p:nvPr/>
        </p:nvSpPr>
        <p:spPr>
          <a:xfrm>
            <a:off x="2580731" y="5668836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4582177-0736-4364-B4C3-BB7E6AC6240A}"/>
              </a:ext>
            </a:extLst>
          </p:cNvPr>
          <p:cNvSpPr/>
          <p:nvPr/>
        </p:nvSpPr>
        <p:spPr>
          <a:xfrm>
            <a:off x="10065248" y="5275297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36362CF-D63F-4D78-BCF2-42963059D619}"/>
              </a:ext>
            </a:extLst>
          </p:cNvPr>
          <p:cNvSpPr txBox="1"/>
          <p:nvPr/>
        </p:nvSpPr>
        <p:spPr>
          <a:xfrm>
            <a:off x="168915" y="868101"/>
            <a:ext cx="5610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latin typeface="Segoe UI" panose="020B0502040204020203" pitchFamily="34" charset="0"/>
                <a:cs typeface="Segoe UI" panose="020B0502040204020203" pitchFamily="34" charset="0"/>
              </a:rPr>
              <a:t>Command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CD48919D-0010-4877-ACE5-C0BC10355E0B}"/>
              </a:ext>
            </a:extLst>
          </p:cNvPr>
          <p:cNvSpPr/>
          <p:nvPr/>
        </p:nvSpPr>
        <p:spPr>
          <a:xfrm>
            <a:off x="316374" y="2430977"/>
            <a:ext cx="5779626" cy="3462489"/>
          </a:xfrm>
          <a:prstGeom prst="roundRect">
            <a:avLst>
              <a:gd name="adj" fmla="val 1993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654AF6C-E7F4-49C7-9643-EC11712BF739}"/>
              </a:ext>
            </a:extLst>
          </p:cNvPr>
          <p:cNvSpPr txBox="1"/>
          <p:nvPr/>
        </p:nvSpPr>
        <p:spPr>
          <a:xfrm>
            <a:off x="480849" y="2524623"/>
            <a:ext cx="274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_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FD2658E-4F2F-4B7E-B055-4007F4EB763B}"/>
              </a:ext>
            </a:extLst>
          </p:cNvPr>
          <p:cNvSpPr txBox="1"/>
          <p:nvPr/>
        </p:nvSpPr>
        <p:spPr>
          <a:xfrm>
            <a:off x="463286" y="2515435"/>
            <a:ext cx="55397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1" dirty="0" err="1">
                <a:solidFill>
                  <a:srgbClr val="FF66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this.Padrao</a:t>
            </a:r>
            <a:r>
              <a:rPr lang="pt-BR" sz="2400" b="1" i="1" dirty="0">
                <a:solidFill>
                  <a:srgbClr val="FF66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</a:t>
            </a:r>
            <a:r>
              <a:rPr lang="pt-BR" sz="2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Comportamental;</a:t>
            </a:r>
          </a:p>
          <a:p>
            <a:endParaRPr lang="pt-BR" sz="2400" b="1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2400" b="1" i="1" dirty="0" err="1">
                <a:solidFill>
                  <a:srgbClr val="FF66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this.Funcao</a:t>
            </a:r>
            <a:r>
              <a:rPr lang="pt-BR" sz="2400" b="1" i="1" dirty="0">
                <a:solidFill>
                  <a:srgbClr val="FF66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pt-BR" sz="2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“Transforma um pedido em um objeto independente que contém toda a informação sobre o pedido.”;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5B226DD-2AA5-4AF2-B06B-39A3B4997566}"/>
              </a:ext>
            </a:extLst>
          </p:cNvPr>
          <p:cNvSpPr txBox="1"/>
          <p:nvPr/>
        </p:nvSpPr>
        <p:spPr>
          <a:xfrm>
            <a:off x="2187688" y="4328930"/>
            <a:ext cx="107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_</a:t>
            </a:r>
            <a:endParaRPr lang="pt-BR" b="1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Imagem 17" descr="C:\Users\45597675800.INFOSCS\AppData\Local\Microsoft\Windows\INetCache\Content.MSO\501330CB.tmp">
            <a:extLst>
              <a:ext uri="{FF2B5EF4-FFF2-40B4-BE49-F238E27FC236}">
                <a16:creationId xmlns:a16="http://schemas.microsoft.com/office/drawing/2014/main" id="{667139AF-D901-4210-BA26-13EF41D73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869" y="2617520"/>
            <a:ext cx="5621416" cy="2876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677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1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2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/>
      <p:bldP spid="13" grpId="0" animBg="1"/>
      <p:bldP spid="15" grpId="0"/>
      <p:bldP spid="15" grpId="1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BA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EF819C09-CB56-44A9-AE79-01414ECBCCF7}"/>
              </a:ext>
            </a:extLst>
          </p:cNvPr>
          <p:cNvSpPr/>
          <p:nvPr/>
        </p:nvSpPr>
        <p:spPr>
          <a:xfrm>
            <a:off x="5744478" y="1246497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2E8B458-6F48-45D3-B039-7E4F8B8A6C89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-35147" y="1443266"/>
            <a:ext cx="5779625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AD4B14D2-BAC6-4268-B500-02BC40B43510}"/>
              </a:ext>
            </a:extLst>
          </p:cNvPr>
          <p:cNvSpPr txBox="1"/>
          <p:nvPr/>
        </p:nvSpPr>
        <p:spPr>
          <a:xfrm>
            <a:off x="133768" y="521890"/>
            <a:ext cx="5610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latin typeface="Segoe UI" panose="020B0502040204020203" pitchFamily="34" charset="0"/>
                <a:cs typeface="Segoe UI" panose="020B0502040204020203" pitchFamily="34" charset="0"/>
              </a:rPr>
              <a:t>Histórico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058D4B4D-20A4-474E-AA08-C613398AB8DD}"/>
              </a:ext>
            </a:extLst>
          </p:cNvPr>
          <p:cNvSpPr/>
          <p:nvPr/>
        </p:nvSpPr>
        <p:spPr>
          <a:xfrm>
            <a:off x="8048376" y="474562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67F53A17-101D-4982-8582-5BEC351D0244}"/>
              </a:ext>
            </a:extLst>
          </p:cNvPr>
          <p:cNvSpPr/>
          <p:nvPr/>
        </p:nvSpPr>
        <p:spPr>
          <a:xfrm>
            <a:off x="10814197" y="1592707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2A684998-9C1C-4975-BF27-8D0167D75244}"/>
              </a:ext>
            </a:extLst>
          </p:cNvPr>
          <p:cNvSpPr/>
          <p:nvPr/>
        </p:nvSpPr>
        <p:spPr>
          <a:xfrm>
            <a:off x="8459904" y="3492893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1D0A8C07-3149-4A9F-B160-571A32130359}"/>
              </a:ext>
            </a:extLst>
          </p:cNvPr>
          <p:cNvSpPr/>
          <p:nvPr/>
        </p:nvSpPr>
        <p:spPr>
          <a:xfrm>
            <a:off x="360222" y="3491334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5E2A0FC-81FC-4C55-969C-6646A1149D5B}"/>
              </a:ext>
            </a:extLst>
          </p:cNvPr>
          <p:cNvSpPr/>
          <p:nvPr/>
        </p:nvSpPr>
        <p:spPr>
          <a:xfrm>
            <a:off x="1496571" y="474562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DE98B251-6C48-4BA5-8722-1F95F150CB53}"/>
              </a:ext>
            </a:extLst>
          </p:cNvPr>
          <p:cNvSpPr/>
          <p:nvPr/>
        </p:nvSpPr>
        <p:spPr>
          <a:xfrm>
            <a:off x="3715050" y="5767489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6C28E198-868A-4641-902F-B963AF0C8657}"/>
              </a:ext>
            </a:extLst>
          </p:cNvPr>
          <p:cNvSpPr/>
          <p:nvPr/>
        </p:nvSpPr>
        <p:spPr>
          <a:xfrm>
            <a:off x="10786963" y="5920719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F7B466B-A677-4A37-B5A8-023EB90A89BF}"/>
              </a:ext>
            </a:extLst>
          </p:cNvPr>
          <p:cNvSpPr txBox="1"/>
          <p:nvPr/>
        </p:nvSpPr>
        <p:spPr>
          <a:xfrm>
            <a:off x="332988" y="1986246"/>
            <a:ext cx="10847514" cy="2652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1978: </a:t>
            </a:r>
            <a:r>
              <a:rPr lang="en-US" sz="24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Christopher Alexander - “A Pattern Language: Towns, Buildings, Construction”.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400" b="1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1995: </a:t>
            </a:r>
            <a:r>
              <a:rPr lang="en-US" sz="24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Erich Gamma, Richard Helm, Ralph Johnson e John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Vlissides</a:t>
            </a:r>
            <a:r>
              <a:rPr lang="en-US" sz="24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- “Design Patterns: Elements of Reusable Object-Oriented Software”</a:t>
            </a:r>
            <a:endParaRPr lang="pt-BR" sz="2400" b="1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498894D-B05D-4155-BCF3-9A421D43B89A}"/>
              </a:ext>
            </a:extLst>
          </p:cNvPr>
          <p:cNvSpPr/>
          <p:nvPr/>
        </p:nvSpPr>
        <p:spPr>
          <a:xfrm>
            <a:off x="305754" y="2899067"/>
            <a:ext cx="393539" cy="45719"/>
          </a:xfrm>
          <a:prstGeom prst="rect">
            <a:avLst/>
          </a:prstGeom>
          <a:solidFill>
            <a:srgbClr val="3D3D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174660D-B822-461C-B504-7DA22AF7F506}"/>
              </a:ext>
            </a:extLst>
          </p:cNvPr>
          <p:cNvSpPr/>
          <p:nvPr/>
        </p:nvSpPr>
        <p:spPr>
          <a:xfrm>
            <a:off x="305753" y="4239185"/>
            <a:ext cx="393539" cy="45719"/>
          </a:xfrm>
          <a:prstGeom prst="rect">
            <a:avLst/>
          </a:prstGeom>
          <a:solidFill>
            <a:srgbClr val="3D3D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10AF279-75F7-4FA4-B436-86892CA6C812}"/>
              </a:ext>
            </a:extLst>
          </p:cNvPr>
          <p:cNvSpPr/>
          <p:nvPr/>
        </p:nvSpPr>
        <p:spPr>
          <a:xfrm>
            <a:off x="0" y="1579365"/>
            <a:ext cx="305753" cy="5278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17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1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uiExpand="1" build="p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BA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73F337A5-07BE-4A22-933A-B1487A526F71}"/>
              </a:ext>
            </a:extLst>
          </p:cNvPr>
          <p:cNvSpPr/>
          <p:nvPr/>
        </p:nvSpPr>
        <p:spPr>
          <a:xfrm>
            <a:off x="5779625" y="1592708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4D14A1E7-91A6-4125-8A4C-1383B5702F18}"/>
              </a:ext>
            </a:extLst>
          </p:cNvPr>
          <p:cNvSpPr/>
          <p:nvPr/>
        </p:nvSpPr>
        <p:spPr>
          <a:xfrm>
            <a:off x="8333419" y="338670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07C840A1-5C37-493E-9FA2-25393FD7BE1C}"/>
              </a:ext>
            </a:extLst>
          </p:cNvPr>
          <p:cNvSpPr/>
          <p:nvPr/>
        </p:nvSpPr>
        <p:spPr>
          <a:xfrm>
            <a:off x="10710667" y="1417943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5FF7A35-A603-43AC-AE67-DF51FDDBAFF3}"/>
              </a:ext>
            </a:extLst>
          </p:cNvPr>
          <p:cNvSpPr/>
          <p:nvPr/>
        </p:nvSpPr>
        <p:spPr>
          <a:xfrm>
            <a:off x="8988369" y="3935391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892BCCA-B1D0-4418-81C4-8BAE6569FA52}"/>
              </a:ext>
            </a:extLst>
          </p:cNvPr>
          <p:cNvSpPr/>
          <p:nvPr/>
        </p:nvSpPr>
        <p:spPr>
          <a:xfrm>
            <a:off x="348648" y="3858826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46080586-72A8-4669-AE8D-2D8861F84B61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0" y="1789477"/>
            <a:ext cx="5779625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DEC0C696-5867-47CF-A3DE-FD989B7FD8E3}"/>
              </a:ext>
            </a:extLst>
          </p:cNvPr>
          <p:cNvSpPr/>
          <p:nvPr/>
        </p:nvSpPr>
        <p:spPr>
          <a:xfrm>
            <a:off x="1496571" y="474562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1222EB9-141E-41E4-A965-BABF4D1043F2}"/>
              </a:ext>
            </a:extLst>
          </p:cNvPr>
          <p:cNvSpPr/>
          <p:nvPr/>
        </p:nvSpPr>
        <p:spPr>
          <a:xfrm>
            <a:off x="2580731" y="5668836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4582177-0736-4364-B4C3-BB7E6AC6240A}"/>
              </a:ext>
            </a:extLst>
          </p:cNvPr>
          <p:cNvSpPr/>
          <p:nvPr/>
        </p:nvSpPr>
        <p:spPr>
          <a:xfrm>
            <a:off x="10065248" y="5275297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36362CF-D63F-4D78-BCF2-42963059D619}"/>
              </a:ext>
            </a:extLst>
          </p:cNvPr>
          <p:cNvSpPr txBox="1"/>
          <p:nvPr/>
        </p:nvSpPr>
        <p:spPr>
          <a:xfrm>
            <a:off x="168915" y="868101"/>
            <a:ext cx="5610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latin typeface="Segoe UI" panose="020B0502040204020203" pitchFamily="34" charset="0"/>
                <a:cs typeface="Segoe UI" panose="020B0502040204020203" pitchFamily="34" charset="0"/>
              </a:rPr>
              <a:t>Utilização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CD48919D-0010-4877-ACE5-C0BC10355E0B}"/>
              </a:ext>
            </a:extLst>
          </p:cNvPr>
          <p:cNvSpPr/>
          <p:nvPr/>
        </p:nvSpPr>
        <p:spPr>
          <a:xfrm>
            <a:off x="316374" y="2430977"/>
            <a:ext cx="5779626" cy="3462489"/>
          </a:xfrm>
          <a:prstGeom prst="roundRect">
            <a:avLst>
              <a:gd name="adj" fmla="val 1993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654AF6C-E7F4-49C7-9643-EC11712BF739}"/>
              </a:ext>
            </a:extLst>
          </p:cNvPr>
          <p:cNvSpPr txBox="1"/>
          <p:nvPr/>
        </p:nvSpPr>
        <p:spPr>
          <a:xfrm>
            <a:off x="480849" y="2524623"/>
            <a:ext cx="274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_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FD2658E-4F2F-4B7E-B055-4007F4EB763B}"/>
              </a:ext>
            </a:extLst>
          </p:cNvPr>
          <p:cNvSpPr txBox="1"/>
          <p:nvPr/>
        </p:nvSpPr>
        <p:spPr>
          <a:xfrm>
            <a:off x="463286" y="2515435"/>
            <a:ext cx="55397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1" dirty="0" err="1">
                <a:solidFill>
                  <a:srgbClr val="FF66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static</a:t>
            </a:r>
            <a:r>
              <a:rPr lang="pt-BR" sz="2400" b="1" i="1" dirty="0">
                <a:solidFill>
                  <a:srgbClr val="FF66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400" b="1" i="1" dirty="0" err="1">
                <a:solidFill>
                  <a:srgbClr val="FF66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void</a:t>
            </a:r>
            <a:r>
              <a:rPr lang="pt-BR" sz="2400" b="1" i="1" dirty="0">
                <a:solidFill>
                  <a:srgbClr val="FF66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400" b="1" i="1" dirty="0" err="1">
                <a:solidFill>
                  <a:srgbClr val="3294D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Abstract_Factory</a:t>
            </a:r>
            <a:r>
              <a:rPr lang="pt-BR" sz="2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(){</a:t>
            </a:r>
          </a:p>
          <a:p>
            <a:endParaRPr lang="pt-BR" sz="2400" b="1" i="1" dirty="0">
              <a:solidFill>
                <a:srgbClr val="FF66C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2400" b="1" i="1" dirty="0">
                <a:solidFill>
                  <a:srgbClr val="FF66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Usabilidade = </a:t>
            </a:r>
            <a:r>
              <a:rPr lang="pt-BR" sz="2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“Usado para a abstração de classes em interfaces com métodos em comum”;</a:t>
            </a:r>
          </a:p>
          <a:p>
            <a:r>
              <a:rPr lang="pt-BR" sz="2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5B226DD-2AA5-4AF2-B06B-39A3B4997566}"/>
              </a:ext>
            </a:extLst>
          </p:cNvPr>
          <p:cNvSpPr txBox="1"/>
          <p:nvPr/>
        </p:nvSpPr>
        <p:spPr>
          <a:xfrm>
            <a:off x="688469" y="4362094"/>
            <a:ext cx="107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_</a:t>
            </a:r>
            <a:endParaRPr lang="pt-BR" b="1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Imagem 17" descr="C:\Users\45597675800.INFOSCS\AppData\Local\Microsoft\Windows\INetCache\Content.MSO\BF96E513.tmp">
            <a:extLst>
              <a:ext uri="{FF2B5EF4-FFF2-40B4-BE49-F238E27FC236}">
                <a16:creationId xmlns:a16="http://schemas.microsoft.com/office/drawing/2014/main" id="{87AEC688-093F-41BA-A586-611D5396F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525" y="2024664"/>
            <a:ext cx="4216236" cy="38214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848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1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2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/>
      <p:bldP spid="13" grpId="0" animBg="1"/>
      <p:bldP spid="15" grpId="0"/>
      <p:bldP spid="15" grpId="1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BA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73F337A5-07BE-4A22-933A-B1487A526F71}"/>
              </a:ext>
            </a:extLst>
          </p:cNvPr>
          <p:cNvSpPr/>
          <p:nvPr/>
        </p:nvSpPr>
        <p:spPr>
          <a:xfrm>
            <a:off x="5779625" y="1592708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4D14A1E7-91A6-4125-8A4C-1383B5702F18}"/>
              </a:ext>
            </a:extLst>
          </p:cNvPr>
          <p:cNvSpPr/>
          <p:nvPr/>
        </p:nvSpPr>
        <p:spPr>
          <a:xfrm>
            <a:off x="8333419" y="338670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07C840A1-5C37-493E-9FA2-25393FD7BE1C}"/>
              </a:ext>
            </a:extLst>
          </p:cNvPr>
          <p:cNvSpPr/>
          <p:nvPr/>
        </p:nvSpPr>
        <p:spPr>
          <a:xfrm>
            <a:off x="10710667" y="1417943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5FF7A35-A603-43AC-AE67-DF51FDDBAFF3}"/>
              </a:ext>
            </a:extLst>
          </p:cNvPr>
          <p:cNvSpPr/>
          <p:nvPr/>
        </p:nvSpPr>
        <p:spPr>
          <a:xfrm>
            <a:off x="8988369" y="3935391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892BCCA-B1D0-4418-81C4-8BAE6569FA52}"/>
              </a:ext>
            </a:extLst>
          </p:cNvPr>
          <p:cNvSpPr/>
          <p:nvPr/>
        </p:nvSpPr>
        <p:spPr>
          <a:xfrm>
            <a:off x="348648" y="3858826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46080586-72A8-4669-AE8D-2D8861F84B61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0" y="1789477"/>
            <a:ext cx="5779625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DEC0C696-5867-47CF-A3DE-FD989B7FD8E3}"/>
              </a:ext>
            </a:extLst>
          </p:cNvPr>
          <p:cNvSpPr/>
          <p:nvPr/>
        </p:nvSpPr>
        <p:spPr>
          <a:xfrm>
            <a:off x="1496571" y="474562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1222EB9-141E-41E4-A965-BABF4D1043F2}"/>
              </a:ext>
            </a:extLst>
          </p:cNvPr>
          <p:cNvSpPr/>
          <p:nvPr/>
        </p:nvSpPr>
        <p:spPr>
          <a:xfrm>
            <a:off x="2580731" y="5668836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4582177-0736-4364-B4C3-BB7E6AC6240A}"/>
              </a:ext>
            </a:extLst>
          </p:cNvPr>
          <p:cNvSpPr/>
          <p:nvPr/>
        </p:nvSpPr>
        <p:spPr>
          <a:xfrm>
            <a:off x="10065248" y="5275297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36362CF-D63F-4D78-BCF2-42963059D619}"/>
              </a:ext>
            </a:extLst>
          </p:cNvPr>
          <p:cNvSpPr txBox="1"/>
          <p:nvPr/>
        </p:nvSpPr>
        <p:spPr>
          <a:xfrm>
            <a:off x="168915" y="868101"/>
            <a:ext cx="5610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latin typeface="Segoe UI" panose="020B0502040204020203" pitchFamily="34" charset="0"/>
                <a:cs typeface="Segoe UI" panose="020B0502040204020203" pitchFamily="34" charset="0"/>
              </a:rPr>
              <a:t>Utilização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CD48919D-0010-4877-ACE5-C0BC10355E0B}"/>
              </a:ext>
            </a:extLst>
          </p:cNvPr>
          <p:cNvSpPr/>
          <p:nvPr/>
        </p:nvSpPr>
        <p:spPr>
          <a:xfrm>
            <a:off x="316374" y="2430977"/>
            <a:ext cx="5779626" cy="3462489"/>
          </a:xfrm>
          <a:prstGeom prst="roundRect">
            <a:avLst>
              <a:gd name="adj" fmla="val 1993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654AF6C-E7F4-49C7-9643-EC11712BF739}"/>
              </a:ext>
            </a:extLst>
          </p:cNvPr>
          <p:cNvSpPr txBox="1"/>
          <p:nvPr/>
        </p:nvSpPr>
        <p:spPr>
          <a:xfrm>
            <a:off x="480849" y="2524623"/>
            <a:ext cx="274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_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FD2658E-4F2F-4B7E-B055-4007F4EB763B}"/>
              </a:ext>
            </a:extLst>
          </p:cNvPr>
          <p:cNvSpPr txBox="1"/>
          <p:nvPr/>
        </p:nvSpPr>
        <p:spPr>
          <a:xfrm>
            <a:off x="463286" y="2515435"/>
            <a:ext cx="55397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1" dirty="0" err="1">
                <a:solidFill>
                  <a:srgbClr val="FF66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static</a:t>
            </a:r>
            <a:r>
              <a:rPr lang="pt-BR" sz="2400" b="1" i="1" dirty="0">
                <a:solidFill>
                  <a:srgbClr val="FF66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400" b="1" i="1" dirty="0" err="1">
                <a:solidFill>
                  <a:srgbClr val="FF66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void</a:t>
            </a:r>
            <a:r>
              <a:rPr lang="pt-BR" sz="2400" b="1" i="1" dirty="0">
                <a:solidFill>
                  <a:srgbClr val="FF66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400" b="1" i="1" dirty="0">
                <a:solidFill>
                  <a:srgbClr val="3294D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Adapter</a:t>
            </a:r>
            <a:r>
              <a:rPr lang="pt-BR" sz="2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(){</a:t>
            </a:r>
          </a:p>
          <a:p>
            <a:endParaRPr lang="pt-BR" sz="2400" b="1" i="1" dirty="0">
              <a:solidFill>
                <a:srgbClr val="FF66C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2400" b="1" i="1" dirty="0">
                <a:solidFill>
                  <a:srgbClr val="FF66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Usabilidade = </a:t>
            </a:r>
            <a:r>
              <a:rPr lang="pt-BR" sz="2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“É utilizado quando existe uma classe cuja interface não é adequada para as suas necessidades”;</a:t>
            </a:r>
          </a:p>
          <a:p>
            <a:r>
              <a:rPr lang="pt-BR" sz="2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5B226DD-2AA5-4AF2-B06B-39A3B4997566}"/>
              </a:ext>
            </a:extLst>
          </p:cNvPr>
          <p:cNvSpPr txBox="1"/>
          <p:nvPr/>
        </p:nvSpPr>
        <p:spPr>
          <a:xfrm>
            <a:off x="651341" y="4765367"/>
            <a:ext cx="107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_</a:t>
            </a:r>
            <a:endParaRPr lang="pt-BR" b="1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Imagem 17" descr="Diagrama&#10;&#10;Descrição gerada automaticamente">
            <a:extLst>
              <a:ext uri="{FF2B5EF4-FFF2-40B4-BE49-F238E27FC236}">
                <a16:creationId xmlns:a16="http://schemas.microsoft.com/office/drawing/2014/main" id="{4FC55F31-BD0E-4A7C-A8A9-0A260D8A8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888" y="2432402"/>
            <a:ext cx="5489944" cy="337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58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1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2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/>
      <p:bldP spid="13" grpId="0" animBg="1"/>
      <p:bldP spid="15" grpId="0"/>
      <p:bldP spid="15" grpId="1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BA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73F337A5-07BE-4A22-933A-B1487A526F71}"/>
              </a:ext>
            </a:extLst>
          </p:cNvPr>
          <p:cNvSpPr/>
          <p:nvPr/>
        </p:nvSpPr>
        <p:spPr>
          <a:xfrm>
            <a:off x="5779625" y="1592708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4D14A1E7-91A6-4125-8A4C-1383B5702F18}"/>
              </a:ext>
            </a:extLst>
          </p:cNvPr>
          <p:cNvSpPr/>
          <p:nvPr/>
        </p:nvSpPr>
        <p:spPr>
          <a:xfrm>
            <a:off x="8333419" y="338670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07C840A1-5C37-493E-9FA2-25393FD7BE1C}"/>
              </a:ext>
            </a:extLst>
          </p:cNvPr>
          <p:cNvSpPr/>
          <p:nvPr/>
        </p:nvSpPr>
        <p:spPr>
          <a:xfrm>
            <a:off x="10710667" y="1417943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5FF7A35-A603-43AC-AE67-DF51FDDBAFF3}"/>
              </a:ext>
            </a:extLst>
          </p:cNvPr>
          <p:cNvSpPr/>
          <p:nvPr/>
        </p:nvSpPr>
        <p:spPr>
          <a:xfrm>
            <a:off x="8988369" y="3935391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892BCCA-B1D0-4418-81C4-8BAE6569FA52}"/>
              </a:ext>
            </a:extLst>
          </p:cNvPr>
          <p:cNvSpPr/>
          <p:nvPr/>
        </p:nvSpPr>
        <p:spPr>
          <a:xfrm>
            <a:off x="348648" y="3858826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46080586-72A8-4669-AE8D-2D8861F84B61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0" y="1789477"/>
            <a:ext cx="5779625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DEC0C696-5867-47CF-A3DE-FD989B7FD8E3}"/>
              </a:ext>
            </a:extLst>
          </p:cNvPr>
          <p:cNvSpPr/>
          <p:nvPr/>
        </p:nvSpPr>
        <p:spPr>
          <a:xfrm>
            <a:off x="1496571" y="474562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1222EB9-141E-41E4-A965-BABF4D1043F2}"/>
              </a:ext>
            </a:extLst>
          </p:cNvPr>
          <p:cNvSpPr/>
          <p:nvPr/>
        </p:nvSpPr>
        <p:spPr>
          <a:xfrm>
            <a:off x="2580731" y="5668836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4582177-0736-4364-B4C3-BB7E6AC6240A}"/>
              </a:ext>
            </a:extLst>
          </p:cNvPr>
          <p:cNvSpPr/>
          <p:nvPr/>
        </p:nvSpPr>
        <p:spPr>
          <a:xfrm>
            <a:off x="10065248" y="5275297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36362CF-D63F-4D78-BCF2-42963059D619}"/>
              </a:ext>
            </a:extLst>
          </p:cNvPr>
          <p:cNvSpPr txBox="1"/>
          <p:nvPr/>
        </p:nvSpPr>
        <p:spPr>
          <a:xfrm>
            <a:off x="168915" y="868101"/>
            <a:ext cx="5610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latin typeface="Segoe UI" panose="020B0502040204020203" pitchFamily="34" charset="0"/>
                <a:cs typeface="Segoe UI" panose="020B0502040204020203" pitchFamily="34" charset="0"/>
              </a:rPr>
              <a:t>Utilização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CD48919D-0010-4877-ACE5-C0BC10355E0B}"/>
              </a:ext>
            </a:extLst>
          </p:cNvPr>
          <p:cNvSpPr/>
          <p:nvPr/>
        </p:nvSpPr>
        <p:spPr>
          <a:xfrm>
            <a:off x="316374" y="2430977"/>
            <a:ext cx="5779626" cy="3462489"/>
          </a:xfrm>
          <a:prstGeom prst="roundRect">
            <a:avLst>
              <a:gd name="adj" fmla="val 1993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654AF6C-E7F4-49C7-9643-EC11712BF739}"/>
              </a:ext>
            </a:extLst>
          </p:cNvPr>
          <p:cNvSpPr txBox="1"/>
          <p:nvPr/>
        </p:nvSpPr>
        <p:spPr>
          <a:xfrm>
            <a:off x="480849" y="2524623"/>
            <a:ext cx="274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_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FD2658E-4F2F-4B7E-B055-4007F4EB763B}"/>
              </a:ext>
            </a:extLst>
          </p:cNvPr>
          <p:cNvSpPr txBox="1"/>
          <p:nvPr/>
        </p:nvSpPr>
        <p:spPr>
          <a:xfrm>
            <a:off x="463286" y="2515435"/>
            <a:ext cx="55397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1" dirty="0" err="1">
                <a:solidFill>
                  <a:srgbClr val="FF66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static</a:t>
            </a:r>
            <a:r>
              <a:rPr lang="pt-BR" sz="2400" b="1" i="1" dirty="0">
                <a:solidFill>
                  <a:srgbClr val="FF66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400" b="1" i="1" dirty="0" err="1">
                <a:solidFill>
                  <a:srgbClr val="FF66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void</a:t>
            </a:r>
            <a:r>
              <a:rPr lang="pt-BR" sz="2400" b="1" i="1" dirty="0">
                <a:solidFill>
                  <a:srgbClr val="FF66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400" b="1" i="1" dirty="0">
                <a:solidFill>
                  <a:srgbClr val="3294D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Command</a:t>
            </a:r>
            <a:r>
              <a:rPr lang="pt-BR" sz="2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(){</a:t>
            </a:r>
          </a:p>
          <a:p>
            <a:endParaRPr lang="pt-BR" sz="2400" b="1" i="1" dirty="0">
              <a:solidFill>
                <a:srgbClr val="FF66C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2400" b="1" i="1" dirty="0">
                <a:solidFill>
                  <a:srgbClr val="FF66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Usabilidade = </a:t>
            </a:r>
            <a:r>
              <a:rPr lang="pt-BR" sz="2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“Usado para implementação e especificação de solicitações e estruturação de um sistema”;</a:t>
            </a:r>
          </a:p>
          <a:p>
            <a:r>
              <a:rPr lang="pt-BR" sz="2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5B226DD-2AA5-4AF2-B06B-39A3B4997566}"/>
              </a:ext>
            </a:extLst>
          </p:cNvPr>
          <p:cNvSpPr txBox="1"/>
          <p:nvPr/>
        </p:nvSpPr>
        <p:spPr>
          <a:xfrm>
            <a:off x="651341" y="4765367"/>
            <a:ext cx="107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_</a:t>
            </a:r>
            <a:endParaRPr lang="pt-BR" b="1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Imagem 17" descr="C:\Users\45597675800.INFOSCS\AppData\Local\Microsoft\Windows\INetCache\Content.MSO\6C3D55F5.tmp">
            <a:extLst>
              <a:ext uri="{FF2B5EF4-FFF2-40B4-BE49-F238E27FC236}">
                <a16:creationId xmlns:a16="http://schemas.microsoft.com/office/drawing/2014/main" id="{D4D8F45F-8466-4214-9578-20E7009231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648" y="2126232"/>
            <a:ext cx="4018050" cy="37672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616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1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2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/>
      <p:bldP spid="13" grpId="0" animBg="1"/>
      <p:bldP spid="15" grpId="0"/>
      <p:bldP spid="15" grpId="1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BA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E9B75A8A-35A4-4B04-BE8D-D4C239646928}"/>
              </a:ext>
            </a:extLst>
          </p:cNvPr>
          <p:cNvSpPr/>
          <p:nvPr/>
        </p:nvSpPr>
        <p:spPr>
          <a:xfrm>
            <a:off x="5744478" y="1246497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946FE48B-279E-47F0-9E63-9852B11115FC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-35147" y="1443266"/>
            <a:ext cx="5779625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B873FECB-9E08-439A-B120-8395109A54ED}"/>
              </a:ext>
            </a:extLst>
          </p:cNvPr>
          <p:cNvSpPr txBox="1"/>
          <p:nvPr/>
        </p:nvSpPr>
        <p:spPr>
          <a:xfrm>
            <a:off x="0" y="513884"/>
            <a:ext cx="6313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latin typeface="Segoe UI" panose="020B0502040204020203" pitchFamily="34" charset="0"/>
                <a:cs typeface="Segoe UI" panose="020B0502040204020203" pitchFamily="34" charset="0"/>
              </a:rPr>
              <a:t>Mercado de Trabalho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9C56CB1-9B8D-4F89-8372-3AF40D4E088E}"/>
              </a:ext>
            </a:extLst>
          </p:cNvPr>
          <p:cNvSpPr/>
          <p:nvPr/>
        </p:nvSpPr>
        <p:spPr>
          <a:xfrm>
            <a:off x="8048376" y="474562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E80C656-6D4D-4416-B277-0E316F2C8BE6}"/>
              </a:ext>
            </a:extLst>
          </p:cNvPr>
          <p:cNvSpPr/>
          <p:nvPr/>
        </p:nvSpPr>
        <p:spPr>
          <a:xfrm>
            <a:off x="10814197" y="1592707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77AD908-7D5E-4369-A77D-2B7DA0C20BB7}"/>
              </a:ext>
            </a:extLst>
          </p:cNvPr>
          <p:cNvSpPr/>
          <p:nvPr/>
        </p:nvSpPr>
        <p:spPr>
          <a:xfrm>
            <a:off x="8459904" y="3492893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19F5F996-B7E7-40FD-8BC8-18BAE9B5A5AD}"/>
              </a:ext>
            </a:extLst>
          </p:cNvPr>
          <p:cNvSpPr/>
          <p:nvPr/>
        </p:nvSpPr>
        <p:spPr>
          <a:xfrm>
            <a:off x="360222" y="3491334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EBD6568-8971-4A6A-82B1-17A67BDA6A6F}"/>
              </a:ext>
            </a:extLst>
          </p:cNvPr>
          <p:cNvSpPr/>
          <p:nvPr/>
        </p:nvSpPr>
        <p:spPr>
          <a:xfrm>
            <a:off x="1496571" y="474562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ECAB1075-14E2-4A5E-BF76-258C2A0DDF54}"/>
              </a:ext>
            </a:extLst>
          </p:cNvPr>
          <p:cNvSpPr/>
          <p:nvPr/>
        </p:nvSpPr>
        <p:spPr>
          <a:xfrm>
            <a:off x="3715050" y="5767489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A7593FC-F188-400E-960E-C7C013C3D936}"/>
              </a:ext>
            </a:extLst>
          </p:cNvPr>
          <p:cNvSpPr/>
          <p:nvPr/>
        </p:nvSpPr>
        <p:spPr>
          <a:xfrm>
            <a:off x="10786963" y="5920719"/>
            <a:ext cx="393539" cy="3935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Gráfico 12" descr="Cmd Terminal estrutura de tópicos">
            <a:extLst>
              <a:ext uri="{FF2B5EF4-FFF2-40B4-BE49-F238E27FC236}">
                <a16:creationId xmlns:a16="http://schemas.microsoft.com/office/drawing/2014/main" id="{98F8E85F-B460-4FBE-8C98-FE3A0A9A3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13136" y="2076872"/>
            <a:ext cx="1414462" cy="1414462"/>
          </a:xfrm>
          <a:prstGeom prst="rect">
            <a:avLst/>
          </a:prstGeom>
        </p:spPr>
      </p:pic>
      <p:pic>
        <p:nvPicPr>
          <p:cNvPr id="15" name="Gráfico 14" descr="Produção estrutura de tópicos">
            <a:extLst>
              <a:ext uri="{FF2B5EF4-FFF2-40B4-BE49-F238E27FC236}">
                <a16:creationId xmlns:a16="http://schemas.microsoft.com/office/drawing/2014/main" id="{D6FD8848-B7B4-413B-BC7A-425FE2EBF5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78631" y="2014538"/>
            <a:ext cx="1414462" cy="1414462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5E5F29B6-742B-4B5E-81DC-E6B20C42F39D}"/>
              </a:ext>
            </a:extLst>
          </p:cNvPr>
          <p:cNvSpPr txBox="1"/>
          <p:nvPr/>
        </p:nvSpPr>
        <p:spPr>
          <a:xfrm>
            <a:off x="864917" y="3339296"/>
            <a:ext cx="2224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Abstract Factory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2BFB67C-2C97-44E9-A152-9EE8138EEEC7}"/>
              </a:ext>
            </a:extLst>
          </p:cNvPr>
          <p:cNvSpPr txBox="1"/>
          <p:nvPr/>
        </p:nvSpPr>
        <p:spPr>
          <a:xfrm>
            <a:off x="608132" y="3799762"/>
            <a:ext cx="29771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implementação de toolkits (conjunto de interfaces gráficas)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352E9F4E-E41F-40A6-8C39-3F72327D3E8F}"/>
              </a:ext>
            </a:extLst>
          </p:cNvPr>
          <p:cNvCxnSpPr/>
          <p:nvPr/>
        </p:nvCxnSpPr>
        <p:spPr>
          <a:xfrm>
            <a:off x="567833" y="3746760"/>
            <a:ext cx="305774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06F52C9-B178-40C0-9C35-7EF1A719C258}"/>
              </a:ext>
            </a:extLst>
          </p:cNvPr>
          <p:cNvSpPr txBox="1"/>
          <p:nvPr/>
        </p:nvSpPr>
        <p:spPr>
          <a:xfrm>
            <a:off x="8748332" y="3287832"/>
            <a:ext cx="2224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Command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D29B674-1B2B-4D62-871B-311AAF9981DA}"/>
              </a:ext>
            </a:extLst>
          </p:cNvPr>
          <p:cNvSpPr txBox="1"/>
          <p:nvPr/>
        </p:nvSpPr>
        <p:spPr>
          <a:xfrm>
            <a:off x="8451249" y="3782523"/>
            <a:ext cx="3057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-Triyo </a:t>
            </a:r>
          </a:p>
          <a:p>
            <a:r>
              <a:rPr lang="pt-BR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-Infinitedev 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D15A6437-DD9C-4F3A-A873-A91D9B9DB3BD}"/>
              </a:ext>
            </a:extLst>
          </p:cNvPr>
          <p:cNvCxnSpPr/>
          <p:nvPr/>
        </p:nvCxnSpPr>
        <p:spPr>
          <a:xfrm>
            <a:off x="8451248" y="3695296"/>
            <a:ext cx="305774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daptador - ícones de computador grátis">
            <a:extLst>
              <a:ext uri="{FF2B5EF4-FFF2-40B4-BE49-F238E27FC236}">
                <a16:creationId xmlns:a16="http://schemas.microsoft.com/office/drawing/2014/main" id="{304E3B0D-E8A3-4A6E-9B16-2B5C70958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861" y="1828267"/>
            <a:ext cx="1911139" cy="1911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2BB25DC3-17C7-431E-BF81-E2F5B85E54FB}"/>
              </a:ext>
            </a:extLst>
          </p:cNvPr>
          <p:cNvSpPr txBox="1"/>
          <p:nvPr/>
        </p:nvSpPr>
        <p:spPr>
          <a:xfrm>
            <a:off x="4895866" y="3408244"/>
            <a:ext cx="2224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Adaptor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6CF1728-5EA1-4D51-9AA4-9589A375C442}"/>
              </a:ext>
            </a:extLst>
          </p:cNvPr>
          <p:cNvSpPr txBox="1"/>
          <p:nvPr/>
        </p:nvSpPr>
        <p:spPr>
          <a:xfrm>
            <a:off x="4410967" y="3826633"/>
            <a:ext cx="3057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Empresas de engenharia de software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E47DB20F-D0AF-4A6D-8F22-170F8C1E0BBB}"/>
              </a:ext>
            </a:extLst>
          </p:cNvPr>
          <p:cNvCxnSpPr/>
          <p:nvPr/>
        </p:nvCxnSpPr>
        <p:spPr>
          <a:xfrm>
            <a:off x="4410966" y="3739406"/>
            <a:ext cx="305774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17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1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2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7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2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6" grpId="0"/>
      <p:bldP spid="17" grpId="0"/>
      <p:bldP spid="20" grpId="0"/>
      <p:bldP spid="21" grpId="0"/>
      <p:bldP spid="24" grpId="0"/>
      <p:bldP spid="25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354</Words>
  <Application>Microsoft Office PowerPoint</Application>
  <PresentationFormat>Widescreen</PresentationFormat>
  <Paragraphs>96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Segoe UI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Leonardo Souza De Castro</dc:creator>
  <cp:lastModifiedBy>Anny Isabelle Gomes Pereira</cp:lastModifiedBy>
  <cp:revision>58</cp:revision>
  <dcterms:created xsi:type="dcterms:W3CDTF">2022-01-25T11:43:26Z</dcterms:created>
  <dcterms:modified xsi:type="dcterms:W3CDTF">2022-01-26T11:47:28Z</dcterms:modified>
</cp:coreProperties>
</file>