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6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9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59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2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47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4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91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8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4C18-50A8-804C-BC36-235FA43CB8A1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BD1F-8351-F841-99E2-09179F932E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58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623967" y="502993"/>
            <a:ext cx="1938991" cy="1350170"/>
            <a:chOff x="623967" y="502993"/>
            <a:chExt cx="1938991" cy="1350170"/>
          </a:xfrm>
        </p:grpSpPr>
        <p:cxnSp>
          <p:nvCxnSpPr>
            <p:cNvPr id="5" name="直線矢印コネクタ 4"/>
            <p:cNvCxnSpPr/>
            <p:nvPr/>
          </p:nvCxnSpPr>
          <p:spPr>
            <a:xfrm flipV="1">
              <a:off x="993298" y="502993"/>
              <a:ext cx="0" cy="9808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rot="5400000" flipV="1">
              <a:off x="1483717" y="993412"/>
              <a:ext cx="0" cy="9808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993298" y="148383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chemeClr val="accent4"/>
                  </a:solidFill>
                  <a:latin typeface="ヒラギノ角ゴ Pro W3"/>
                  <a:ea typeface="ヒラギノ角ゴ Pro W3"/>
                  <a:cs typeface="ヒラギノ角ゴ Pro W3"/>
                </a:rPr>
                <a:t>論文の面白さ</a:t>
              </a:r>
              <a:endParaRPr kumimoji="1" lang="ja-JP" altLang="en-US" dirty="0">
                <a:solidFill>
                  <a:schemeClr val="accent4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 rot="16200000">
              <a:off x="370051" y="86058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accent4"/>
                  </a:solidFill>
                  <a:latin typeface="ヒラギノ角ゴ Pro W3"/>
                  <a:ea typeface="ヒラギノ角ゴ Pro W3"/>
                  <a:cs typeface="ヒラギノ角ゴ Pro W3"/>
                </a:rPr>
                <a:t>努力量</a:t>
              </a:r>
              <a:endParaRPr kumimoji="1" lang="ja-JP" altLang="en-US" dirty="0">
                <a:solidFill>
                  <a:schemeClr val="accent4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3873302" y="808746"/>
            <a:ext cx="1350166" cy="1350170"/>
            <a:chOff x="623969" y="502993"/>
            <a:chExt cx="1350166" cy="1350170"/>
          </a:xfrm>
        </p:grpSpPr>
        <p:cxnSp>
          <p:nvCxnSpPr>
            <p:cNvPr id="12" name="直線矢印コネクタ 11"/>
            <p:cNvCxnSpPr/>
            <p:nvPr/>
          </p:nvCxnSpPr>
          <p:spPr>
            <a:xfrm flipV="1">
              <a:off x="993298" y="502993"/>
              <a:ext cx="0" cy="9808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rot="5400000" flipV="1">
              <a:off x="1483717" y="993412"/>
              <a:ext cx="0" cy="9808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993301" y="1483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chemeClr val="accent4"/>
                  </a:solidFill>
                  <a:latin typeface="ヒラギノ角ゴ Pro W3"/>
                  <a:ea typeface="ヒラギノ角ゴ Pro W3"/>
                  <a:cs typeface="ヒラギノ角ゴ Pro W3"/>
                </a:rPr>
                <a:t>有用性</a:t>
              </a:r>
              <a:endParaRPr kumimoji="1" lang="ja-JP" altLang="en-US" dirty="0">
                <a:solidFill>
                  <a:schemeClr val="accent4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 rot="16200000">
              <a:off x="370053" y="86058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chemeClr val="accent4"/>
                  </a:solidFill>
                  <a:latin typeface="ヒラギノ角ゴ Pro W3"/>
                  <a:ea typeface="ヒラギノ角ゴ Pro W3"/>
                  <a:cs typeface="ヒラギノ角ゴ Pro W3"/>
                </a:rPr>
                <a:t>再現性</a:t>
              </a:r>
              <a:endParaRPr kumimoji="1" lang="ja-JP" altLang="en-US" dirty="0">
                <a:solidFill>
                  <a:schemeClr val="accent4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</p:grpSp>
      <p:grpSp>
        <p:nvGrpSpPr>
          <p:cNvPr id="16" name="図形グループ 15"/>
          <p:cNvGrpSpPr/>
          <p:nvPr/>
        </p:nvGrpSpPr>
        <p:grpSpPr>
          <a:xfrm>
            <a:off x="1354743" y="3321258"/>
            <a:ext cx="1938991" cy="1350170"/>
            <a:chOff x="623967" y="502993"/>
            <a:chExt cx="1938991" cy="1350170"/>
          </a:xfrm>
        </p:grpSpPr>
        <p:cxnSp>
          <p:nvCxnSpPr>
            <p:cNvPr id="17" name="直線矢印コネクタ 16"/>
            <p:cNvCxnSpPr/>
            <p:nvPr/>
          </p:nvCxnSpPr>
          <p:spPr>
            <a:xfrm flipV="1">
              <a:off x="993298" y="502993"/>
              <a:ext cx="0" cy="9808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rot="5400000" flipV="1">
              <a:off x="1483717" y="993412"/>
              <a:ext cx="0" cy="9808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993298" y="148383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solidFill>
                    <a:schemeClr val="accent4"/>
                  </a:solidFill>
                  <a:latin typeface="ヒラギノ角ゴ Pro W3"/>
                  <a:ea typeface="ヒラギノ角ゴ Pro W3"/>
                  <a:cs typeface="ヒラギノ角ゴ Pro W3"/>
                </a:rPr>
                <a:t>論文の面白さ</a:t>
              </a:r>
              <a:endParaRPr kumimoji="1" lang="ja-JP" altLang="en-US" dirty="0">
                <a:solidFill>
                  <a:schemeClr val="accent4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 rot="16200000">
              <a:off x="370051" y="86058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accent4"/>
                  </a:solidFill>
                  <a:latin typeface="ヒラギノ角ゴ Pro W3"/>
                  <a:ea typeface="ヒラギノ角ゴ Pro W3"/>
                  <a:cs typeface="ヒラギノ角ゴ Pro W3"/>
                </a:rPr>
                <a:t>有用性</a:t>
              </a:r>
              <a:endParaRPr kumimoji="1" lang="ja-JP" altLang="en-US" dirty="0">
                <a:solidFill>
                  <a:schemeClr val="accent4"/>
                </a:solidFill>
                <a:latin typeface="ヒラギノ角ゴ Pro W3"/>
                <a:ea typeface="ヒラギノ角ゴ Pro W3"/>
                <a:cs typeface="ヒラギノ角ゴ Pro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60771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</Words>
  <Application>Microsoft Macintosh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錦糸町駅（東京）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折原 レオナルド賢</dc:creator>
  <cp:lastModifiedBy>折原 レオナルド賢</cp:lastModifiedBy>
  <cp:revision>5</cp:revision>
  <dcterms:created xsi:type="dcterms:W3CDTF">2014-10-08T09:10:36Z</dcterms:created>
  <dcterms:modified xsi:type="dcterms:W3CDTF">2014-10-16T05:07:44Z</dcterms:modified>
</cp:coreProperties>
</file>