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3851636" y="722479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PRINTF</a:t>
            </a:r>
            <a:endParaRPr lang="es-E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C5C2FB-792D-4386-9F4F-BA9F477F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89" y="4242675"/>
            <a:ext cx="10690622" cy="13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11169" y="59662"/>
            <a:ext cx="94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PRINTF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78570" y="1249680"/>
            <a:ext cx="65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printf</a:t>
            </a:r>
            <a:endParaRPr lang="en-U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067129" y="1249679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(</a:t>
            </a:r>
            <a:endParaRPr lang="en-U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584221" y="1239680"/>
            <a:ext cx="205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CADENA_CON_FORMATO</a:t>
            </a:r>
            <a:endParaRPr lang="en-U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593065" y="1241698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)</a:t>
            </a:r>
            <a:endParaRPr lang="en-US" sz="1400" dirty="0"/>
          </a:p>
        </p:txBody>
      </p:sp>
      <p:cxnSp>
        <p:nvCxnSpPr>
          <p:cNvPr id="18" name="Conector recto 17"/>
          <p:cNvCxnSpPr>
            <a:cxnSpLocks/>
            <a:stCxn id="4" idx="2"/>
            <a:endCxn id="5" idx="0"/>
          </p:cNvCxnSpPr>
          <p:nvPr/>
        </p:nvCxnSpPr>
        <p:spPr>
          <a:xfrm flipH="1">
            <a:off x="3407290" y="428994"/>
            <a:ext cx="2674942" cy="82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  <a:stCxn id="4" idx="2"/>
            <a:endCxn id="6" idx="0"/>
          </p:cNvCxnSpPr>
          <p:nvPr/>
        </p:nvCxnSpPr>
        <p:spPr>
          <a:xfrm flipH="1">
            <a:off x="4186713" y="428994"/>
            <a:ext cx="1895519" cy="8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4" idx="2"/>
            <a:endCxn id="7" idx="0"/>
          </p:cNvCxnSpPr>
          <p:nvPr/>
        </p:nvCxnSpPr>
        <p:spPr>
          <a:xfrm flipH="1">
            <a:off x="5611169" y="428994"/>
            <a:ext cx="471063" cy="81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  <a:stCxn id="4" idx="2"/>
            <a:endCxn id="8" idx="0"/>
          </p:cNvCxnSpPr>
          <p:nvPr/>
        </p:nvCxnSpPr>
        <p:spPr>
          <a:xfrm>
            <a:off x="6082232" y="428994"/>
            <a:ext cx="2630417" cy="81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3006CCB-4CE8-45B2-A0CA-7C8A2B026AD9}"/>
              </a:ext>
            </a:extLst>
          </p:cNvPr>
          <p:cNvSpPr txBox="1"/>
          <p:nvPr/>
        </p:nvSpPr>
        <p:spPr>
          <a:xfrm>
            <a:off x="6711587" y="1239679"/>
            <a:ext cx="22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,</a:t>
            </a:r>
            <a:endParaRPr lang="en-US" sz="14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7080561" y="1249678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IDENTIFICADOR</a:t>
            </a:r>
            <a:endParaRPr lang="en-US" sz="14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AA42E5D-80CC-4FBE-9C18-6C8BE8629ED6}"/>
              </a:ext>
            </a:extLst>
          </p:cNvPr>
          <p:cNvSpPr txBox="1"/>
          <p:nvPr/>
        </p:nvSpPr>
        <p:spPr>
          <a:xfrm>
            <a:off x="9067334" y="1239678"/>
            <a:ext cx="23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;</a:t>
            </a:r>
            <a:endParaRPr lang="en-US" sz="14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70452A0-AE4C-4F3B-BD86-35B571851858}"/>
              </a:ext>
            </a:extLst>
          </p:cNvPr>
          <p:cNvCxnSpPr>
            <a:stCxn id="4" idx="2"/>
            <a:endCxn id="74" idx="0"/>
          </p:cNvCxnSpPr>
          <p:nvPr/>
        </p:nvCxnSpPr>
        <p:spPr>
          <a:xfrm>
            <a:off x="6082232" y="428994"/>
            <a:ext cx="744131" cy="81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63229BD-8730-4A53-B660-7A3F4FE73A74}"/>
              </a:ext>
            </a:extLst>
          </p:cNvPr>
          <p:cNvCxnSpPr>
            <a:stCxn id="4" idx="2"/>
            <a:endCxn id="76" idx="0"/>
          </p:cNvCxnSpPr>
          <p:nvPr/>
        </p:nvCxnSpPr>
        <p:spPr>
          <a:xfrm>
            <a:off x="6082232" y="428994"/>
            <a:ext cx="1663736" cy="82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0FD0EAD-5775-47DB-9C95-D15D94C22B22}"/>
              </a:ext>
            </a:extLst>
          </p:cNvPr>
          <p:cNvCxnSpPr>
            <a:stCxn id="4" idx="2"/>
            <a:endCxn id="77" idx="0"/>
          </p:cNvCxnSpPr>
          <p:nvPr/>
        </p:nvCxnSpPr>
        <p:spPr>
          <a:xfrm>
            <a:off x="6082232" y="428994"/>
            <a:ext cx="3101480" cy="8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62301D9-9676-4EAA-9F17-ABD7C9B93B00}"/>
              </a:ext>
            </a:extLst>
          </p:cNvPr>
          <p:cNvSpPr txBox="1"/>
          <p:nvPr/>
        </p:nvSpPr>
        <p:spPr>
          <a:xfrm>
            <a:off x="7365588" y="2576455"/>
            <a:ext cx="760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</a:t>
            </a:r>
            <a:endParaRPr lang="en-US" sz="1400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8B9771D-6B08-45E2-AD97-4F01E469E52A}"/>
              </a:ext>
            </a:extLst>
          </p:cNvPr>
          <p:cNvCxnSpPr>
            <a:stCxn id="76" idx="2"/>
            <a:endCxn id="89" idx="0"/>
          </p:cNvCxnSpPr>
          <p:nvPr/>
        </p:nvCxnSpPr>
        <p:spPr>
          <a:xfrm>
            <a:off x="7745968" y="1557455"/>
            <a:ext cx="109" cy="101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32C5DB8-51F1-4113-AF7D-0FE7AE5E8830}"/>
              </a:ext>
            </a:extLst>
          </p:cNvPr>
          <p:cNvSpPr txBox="1"/>
          <p:nvPr/>
        </p:nvSpPr>
        <p:spPr>
          <a:xfrm>
            <a:off x="1889661" y="2571073"/>
            <a:ext cx="138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STRING_LITERAL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778DD47-8E4C-44D8-B95F-19ACDEFA5832}"/>
              </a:ext>
            </a:extLst>
          </p:cNvPr>
          <p:cNvSpPr/>
          <p:nvPr/>
        </p:nvSpPr>
        <p:spPr>
          <a:xfrm>
            <a:off x="1837002" y="3506206"/>
            <a:ext cx="1494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“Mi </a:t>
            </a:r>
            <a:r>
              <a:rPr lang="en-US" sz="1400" dirty="0" err="1"/>
              <a:t>nombre</a:t>
            </a:r>
            <a:r>
              <a:rPr lang="en-US" sz="1400" dirty="0"/>
              <a:t> es: ”</a:t>
            </a:r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67077B57-ACAA-4D8E-A882-FC43C548F5FA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584114" y="2878850"/>
            <a:ext cx="0" cy="6273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496AC65A-91D9-4767-9FF0-C1779FBF49AE}"/>
              </a:ext>
            </a:extLst>
          </p:cNvPr>
          <p:cNvSpPr txBox="1"/>
          <p:nvPr/>
        </p:nvSpPr>
        <p:spPr>
          <a:xfrm>
            <a:off x="5134472" y="2576454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FORMATO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8C54D662-B588-4AEF-AAB9-E9233D3E6C5A}"/>
              </a:ext>
            </a:extLst>
          </p:cNvPr>
          <p:cNvSpPr txBox="1"/>
          <p:nvPr/>
        </p:nvSpPr>
        <p:spPr>
          <a:xfrm>
            <a:off x="4932558" y="3506206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IDENTIFICADOR</a:t>
            </a:r>
            <a:endParaRPr lang="en-US" sz="1400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9B4E7BA-2387-4A78-AE5E-FC16AE10104A}"/>
              </a:ext>
            </a:extLst>
          </p:cNvPr>
          <p:cNvCxnSpPr>
            <a:stCxn id="7" idx="2"/>
            <a:endCxn id="92" idx="0"/>
          </p:cNvCxnSpPr>
          <p:nvPr/>
        </p:nvCxnSpPr>
        <p:spPr>
          <a:xfrm flipH="1">
            <a:off x="2584114" y="1547457"/>
            <a:ext cx="3027055" cy="102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71B139B-6FA8-49C1-A4E7-3B12BCF261BA}"/>
              </a:ext>
            </a:extLst>
          </p:cNvPr>
          <p:cNvCxnSpPr>
            <a:stCxn id="7" idx="2"/>
            <a:endCxn id="95" idx="0"/>
          </p:cNvCxnSpPr>
          <p:nvPr/>
        </p:nvCxnSpPr>
        <p:spPr>
          <a:xfrm flipH="1">
            <a:off x="5597965" y="1547457"/>
            <a:ext cx="13204" cy="1028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581B27A2-BEEF-4D37-8ECB-9BB7B1B1DC60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5597965" y="2884231"/>
            <a:ext cx="0" cy="62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8E7DB3A-603E-4BE3-ADBA-11C34607C39F}"/>
              </a:ext>
            </a:extLst>
          </p:cNvPr>
          <p:cNvSpPr txBox="1"/>
          <p:nvPr/>
        </p:nvSpPr>
        <p:spPr>
          <a:xfrm>
            <a:off x="5217476" y="4535203"/>
            <a:ext cx="760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</a:t>
            </a:r>
            <a:endParaRPr lang="en-US" sz="1400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55E4FFEC-C4B4-44D4-A808-DC765E275DEE}"/>
              </a:ext>
            </a:extLst>
          </p:cNvPr>
          <p:cNvCxnSpPr>
            <a:stCxn id="96" idx="2"/>
            <a:endCxn id="109" idx="0"/>
          </p:cNvCxnSpPr>
          <p:nvPr/>
        </p:nvCxnSpPr>
        <p:spPr>
          <a:xfrm>
            <a:off x="5597965" y="3813983"/>
            <a:ext cx="0" cy="72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Bryan Felipe Muñoz Molina</cp:lastModifiedBy>
  <cp:revision>20</cp:revision>
  <dcterms:created xsi:type="dcterms:W3CDTF">2022-07-18T20:57:22Z</dcterms:created>
  <dcterms:modified xsi:type="dcterms:W3CDTF">2022-08-02T19:24:08Z</dcterms:modified>
</cp:coreProperties>
</file>