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3851636" y="722479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SCANF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04C108-138D-487A-851F-27F2910A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27" y="4026933"/>
            <a:ext cx="8605746" cy="14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11169" y="59662"/>
            <a:ext cx="94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SCANF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78570" y="1249680"/>
            <a:ext cx="65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scanf</a:t>
            </a:r>
            <a:endParaRPr lang="en-U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067129" y="124967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</a:t>
            </a:r>
            <a:endParaRPr lang="en-U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584221" y="1239680"/>
            <a:ext cx="205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CADENA_CON_FORMATO</a:t>
            </a:r>
            <a:endParaRPr lang="en-U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593065" y="124169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)</a:t>
            </a:r>
            <a:endParaRPr lang="en-US" sz="1400" dirty="0"/>
          </a:p>
        </p:txBody>
      </p:sp>
      <p:cxnSp>
        <p:nvCxnSpPr>
          <p:cNvPr id="18" name="Conector recto 17"/>
          <p:cNvCxnSpPr>
            <a:cxnSpLocks/>
            <a:stCxn id="4" idx="2"/>
            <a:endCxn id="5" idx="0"/>
          </p:cNvCxnSpPr>
          <p:nvPr/>
        </p:nvCxnSpPr>
        <p:spPr>
          <a:xfrm flipH="1">
            <a:off x="3407290" y="428994"/>
            <a:ext cx="2674942" cy="82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cxnSpLocks/>
            <a:stCxn id="4" idx="2"/>
            <a:endCxn id="6" idx="0"/>
          </p:cNvCxnSpPr>
          <p:nvPr/>
        </p:nvCxnSpPr>
        <p:spPr>
          <a:xfrm flipH="1">
            <a:off x="4186713" y="428994"/>
            <a:ext cx="1895519" cy="8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cxnSpLocks/>
            <a:stCxn id="4" idx="2"/>
            <a:endCxn id="7" idx="0"/>
          </p:cNvCxnSpPr>
          <p:nvPr/>
        </p:nvCxnSpPr>
        <p:spPr>
          <a:xfrm flipH="1">
            <a:off x="5611169" y="428994"/>
            <a:ext cx="471063" cy="81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  <a:stCxn id="4" idx="2"/>
            <a:endCxn id="8" idx="0"/>
          </p:cNvCxnSpPr>
          <p:nvPr/>
        </p:nvCxnSpPr>
        <p:spPr>
          <a:xfrm>
            <a:off x="6082232" y="428994"/>
            <a:ext cx="2630417" cy="81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3006CCB-4CE8-45B2-A0CA-7C8A2B026AD9}"/>
              </a:ext>
            </a:extLst>
          </p:cNvPr>
          <p:cNvSpPr txBox="1"/>
          <p:nvPr/>
        </p:nvSpPr>
        <p:spPr>
          <a:xfrm>
            <a:off x="6711587" y="1239679"/>
            <a:ext cx="22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,</a:t>
            </a:r>
            <a:endParaRPr lang="en-US" sz="14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2B0C277-2696-4CDB-956F-F88346418039}"/>
              </a:ext>
            </a:extLst>
          </p:cNvPr>
          <p:cNvSpPr txBox="1"/>
          <p:nvPr/>
        </p:nvSpPr>
        <p:spPr>
          <a:xfrm>
            <a:off x="7080561" y="1249678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IDENTIFICADOR</a:t>
            </a:r>
            <a:endParaRPr lang="en-US" sz="14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AA42E5D-80CC-4FBE-9C18-6C8BE8629ED6}"/>
              </a:ext>
            </a:extLst>
          </p:cNvPr>
          <p:cNvSpPr txBox="1"/>
          <p:nvPr/>
        </p:nvSpPr>
        <p:spPr>
          <a:xfrm>
            <a:off x="9067334" y="1239678"/>
            <a:ext cx="23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;</a:t>
            </a:r>
            <a:endParaRPr lang="en-US" sz="14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70452A0-AE4C-4F3B-BD86-35B571851858}"/>
              </a:ext>
            </a:extLst>
          </p:cNvPr>
          <p:cNvCxnSpPr>
            <a:stCxn id="4" idx="2"/>
            <a:endCxn id="74" idx="0"/>
          </p:cNvCxnSpPr>
          <p:nvPr/>
        </p:nvCxnSpPr>
        <p:spPr>
          <a:xfrm>
            <a:off x="6082232" y="428994"/>
            <a:ext cx="744131" cy="81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63229BD-8730-4A53-B660-7A3F4FE73A74}"/>
              </a:ext>
            </a:extLst>
          </p:cNvPr>
          <p:cNvCxnSpPr>
            <a:stCxn id="4" idx="2"/>
            <a:endCxn id="76" idx="0"/>
          </p:cNvCxnSpPr>
          <p:nvPr/>
        </p:nvCxnSpPr>
        <p:spPr>
          <a:xfrm>
            <a:off x="6082232" y="428994"/>
            <a:ext cx="1663736" cy="82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D0EAD-5775-47DB-9C95-D15D94C22B22}"/>
              </a:ext>
            </a:extLst>
          </p:cNvPr>
          <p:cNvCxnSpPr>
            <a:stCxn id="4" idx="2"/>
            <a:endCxn id="77" idx="0"/>
          </p:cNvCxnSpPr>
          <p:nvPr/>
        </p:nvCxnSpPr>
        <p:spPr>
          <a:xfrm>
            <a:off x="6082232" y="428994"/>
            <a:ext cx="3101480" cy="8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FF57C0-BA44-4D2D-9CA1-2CCF6DCFC1F5}"/>
              </a:ext>
            </a:extLst>
          </p:cNvPr>
          <p:cNvSpPr txBox="1"/>
          <p:nvPr/>
        </p:nvSpPr>
        <p:spPr>
          <a:xfrm>
            <a:off x="5147676" y="2358143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FORMATO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8CAE4C-C70E-454B-83D0-A221A95A0F9A}"/>
              </a:ext>
            </a:extLst>
          </p:cNvPr>
          <p:cNvSpPr txBox="1"/>
          <p:nvPr/>
        </p:nvSpPr>
        <p:spPr>
          <a:xfrm>
            <a:off x="4945762" y="328789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IDENTIFICADOR</a:t>
            </a:r>
            <a:endParaRPr lang="en-US" sz="14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0054CA2-BA32-4225-BE1D-D92E0759D11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611169" y="2665920"/>
            <a:ext cx="0" cy="62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E4C62F-DF4F-4864-A537-13B728D05156}"/>
              </a:ext>
            </a:extLst>
          </p:cNvPr>
          <p:cNvSpPr txBox="1"/>
          <p:nvPr/>
        </p:nvSpPr>
        <p:spPr>
          <a:xfrm>
            <a:off x="5230680" y="4316892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  <a:endParaRPr lang="en-US" sz="14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2F54448-C67C-4C11-B251-E3B021D22D5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5611169" y="3595672"/>
            <a:ext cx="0" cy="72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1FA409C-C12B-43CE-9C3C-EAAC154C6318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5611169" y="1547457"/>
            <a:ext cx="0" cy="81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E6955A-4352-44FA-BC75-9E6306536010}"/>
              </a:ext>
            </a:extLst>
          </p:cNvPr>
          <p:cNvSpPr txBox="1"/>
          <p:nvPr/>
        </p:nvSpPr>
        <p:spPr>
          <a:xfrm>
            <a:off x="7101609" y="235814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IDENTIFICADOR</a:t>
            </a:r>
            <a:endParaRPr lang="en-US" sz="14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4549B23-DA4E-4CFF-8CC4-2309ECB804C1}"/>
              </a:ext>
            </a:extLst>
          </p:cNvPr>
          <p:cNvSpPr txBox="1"/>
          <p:nvPr/>
        </p:nvSpPr>
        <p:spPr>
          <a:xfrm>
            <a:off x="7386527" y="3287895"/>
            <a:ext cx="760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  <a:endParaRPr lang="en-US" sz="1400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A01168E-197E-43E5-A72C-03FB7E381BCD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767016" y="2665920"/>
            <a:ext cx="0" cy="62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8822A2C-6651-4809-B20D-0EADB9BA6CDD}"/>
              </a:ext>
            </a:extLst>
          </p:cNvPr>
          <p:cNvCxnSpPr>
            <a:stCxn id="76" idx="2"/>
            <a:endCxn id="26" idx="0"/>
          </p:cNvCxnSpPr>
          <p:nvPr/>
        </p:nvCxnSpPr>
        <p:spPr>
          <a:xfrm>
            <a:off x="7745968" y="1557455"/>
            <a:ext cx="21048" cy="80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22</cp:revision>
  <dcterms:created xsi:type="dcterms:W3CDTF">2022-07-18T20:57:22Z</dcterms:created>
  <dcterms:modified xsi:type="dcterms:W3CDTF">2022-08-02T19:24:05Z</dcterms:modified>
</cp:coreProperties>
</file>