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411929" y="537580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 WHILE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B278BE-BC5B-4A27-B8EA-A2689FFA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08" y="3244103"/>
            <a:ext cx="9518383" cy="23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02301" y="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DO_WHILE</a:t>
            </a:r>
            <a:endParaRPr lang="en-US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61511" y="158554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Do</a:t>
            </a:r>
            <a:endParaRPr lang="en-U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2705" y="1575171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(</a:t>
            </a:r>
            <a:endParaRPr lang="en-U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274255" y="15751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SENTENCIA</a:t>
            </a:r>
            <a:endParaRPr lang="en-U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581145" y="158554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)</a:t>
            </a:r>
            <a:endParaRPr lang="en-US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0202697" y="158554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;</a:t>
            </a:r>
            <a:endParaRPr lang="en-US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79657" y="1580360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{</a:t>
            </a:r>
            <a:endParaRPr lang="en-US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80159" y="1575171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}</a:t>
            </a:r>
            <a:endParaRPr lang="en-US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33601" y="1585549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While</a:t>
            </a:r>
            <a:endParaRPr lang="en-US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697280" y="1585549"/>
            <a:ext cx="236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SENTENCIA_BOOLENA_ANIDADA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8" name="Conector recto 17"/>
          <p:cNvCxnSpPr>
            <a:stCxn id="4" idx="2"/>
            <a:endCxn id="5" idx="0"/>
          </p:cNvCxnSpPr>
          <p:nvPr/>
        </p:nvCxnSpPr>
        <p:spPr>
          <a:xfrm flipH="1">
            <a:off x="2442009" y="276999"/>
            <a:ext cx="2994867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>
            <a:off x="5436876" y="276999"/>
            <a:ext cx="601406" cy="129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3719249" y="276999"/>
            <a:ext cx="1717627" cy="129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5436876" y="276999"/>
            <a:ext cx="4259846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4" idx="2"/>
            <a:endCxn id="10" idx="0"/>
          </p:cNvCxnSpPr>
          <p:nvPr/>
        </p:nvCxnSpPr>
        <p:spPr>
          <a:xfrm flipH="1">
            <a:off x="3096035" y="276999"/>
            <a:ext cx="2340841" cy="130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4" idx="2"/>
            <a:endCxn id="13" idx="0"/>
          </p:cNvCxnSpPr>
          <p:nvPr/>
        </p:nvCxnSpPr>
        <p:spPr>
          <a:xfrm flipH="1">
            <a:off x="5207875" y="276999"/>
            <a:ext cx="229001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cxnSpLocks/>
            <a:stCxn id="4" idx="2"/>
            <a:endCxn id="15" idx="0"/>
          </p:cNvCxnSpPr>
          <p:nvPr/>
        </p:nvCxnSpPr>
        <p:spPr>
          <a:xfrm>
            <a:off x="5436876" y="276999"/>
            <a:ext cx="2440813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4" idx="2"/>
            <a:endCxn id="9" idx="0"/>
          </p:cNvCxnSpPr>
          <p:nvPr/>
        </p:nvCxnSpPr>
        <p:spPr>
          <a:xfrm>
            <a:off x="5436876" y="276999"/>
            <a:ext cx="4878993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4" idx="2"/>
            <a:endCxn id="11" idx="0"/>
          </p:cNvCxnSpPr>
          <p:nvPr/>
        </p:nvCxnSpPr>
        <p:spPr>
          <a:xfrm flipH="1">
            <a:off x="4596537" y="276999"/>
            <a:ext cx="840339" cy="129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7DF87B61-080A-4BAE-ADCD-1401E6FC8408}"/>
              </a:ext>
            </a:extLst>
          </p:cNvPr>
          <p:cNvCxnSpPr>
            <a:cxnSpLocks/>
            <a:stCxn id="7" idx="2"/>
            <a:endCxn id="193" idx="0"/>
          </p:cNvCxnSpPr>
          <p:nvPr/>
        </p:nvCxnSpPr>
        <p:spPr>
          <a:xfrm flipH="1">
            <a:off x="3719248" y="1852170"/>
            <a:ext cx="1" cy="59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353926B1-39D9-4409-9B39-89B5A1B02943}"/>
              </a:ext>
            </a:extLst>
          </p:cNvPr>
          <p:cNvSpPr/>
          <p:nvPr/>
        </p:nvSpPr>
        <p:spPr>
          <a:xfrm>
            <a:off x="3448051" y="2451822"/>
            <a:ext cx="542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COUT</a:t>
            </a:r>
            <a:endParaRPr lang="en-US" sz="1200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1928AF81-F0CF-4F37-AE70-F60DE45ADADD}"/>
              </a:ext>
            </a:extLst>
          </p:cNvPr>
          <p:cNvSpPr txBox="1"/>
          <p:nvPr/>
        </p:nvSpPr>
        <p:spPr>
          <a:xfrm>
            <a:off x="6058981" y="2451822"/>
            <a:ext cx="2539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SENTENCIA_BOOLEANA_COMPUESTA</a:t>
            </a:r>
          </a:p>
        </p:txBody>
      </p: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606A25AA-5B72-4138-9E93-5E1077696819}"/>
              </a:ext>
            </a:extLst>
          </p:cNvPr>
          <p:cNvCxnSpPr>
            <a:cxnSpLocks/>
            <a:stCxn id="15" idx="2"/>
            <a:endCxn id="196" idx="0"/>
          </p:cNvCxnSpPr>
          <p:nvPr/>
        </p:nvCxnSpPr>
        <p:spPr>
          <a:xfrm flipH="1">
            <a:off x="7328752" y="2047214"/>
            <a:ext cx="548937" cy="40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BA36B26-3A47-4A00-BB1C-C31A10DA99FD}"/>
              </a:ext>
            </a:extLst>
          </p:cNvPr>
          <p:cNvSpPr txBox="1"/>
          <p:nvPr/>
        </p:nvSpPr>
        <p:spPr>
          <a:xfrm>
            <a:off x="5578613" y="3595092"/>
            <a:ext cx="220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SENTENCIA_BOOLEANA_SIMPLE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7F942B3-FF4F-41F2-8341-1AE963E7228A}"/>
              </a:ext>
            </a:extLst>
          </p:cNvPr>
          <p:cNvSpPr txBox="1"/>
          <p:nvPr/>
        </p:nvSpPr>
        <p:spPr>
          <a:xfrm>
            <a:off x="9812299" y="3595094"/>
            <a:ext cx="220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SENTENCIA_BOOLEANA_SIMPLE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4B59521-A1B3-402A-8B27-8D8F9AA9C6C6}"/>
              </a:ext>
            </a:extLst>
          </p:cNvPr>
          <p:cNvSpPr txBox="1"/>
          <p:nvPr/>
        </p:nvSpPr>
        <p:spPr>
          <a:xfrm>
            <a:off x="7918613" y="3607237"/>
            <a:ext cx="184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OPERADOR_RELACIONAL</a:t>
            </a:r>
            <a:endParaRPr lang="en-U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FF22B25-F6B3-4D86-AEB1-730560A24829}"/>
              </a:ext>
            </a:extLst>
          </p:cNvPr>
          <p:cNvCxnSpPr>
            <a:stCxn id="196" idx="2"/>
            <a:endCxn id="27" idx="0"/>
          </p:cNvCxnSpPr>
          <p:nvPr/>
        </p:nvCxnSpPr>
        <p:spPr>
          <a:xfrm flipH="1">
            <a:off x="6683211" y="2728821"/>
            <a:ext cx="645541" cy="86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4E3A4FB-0774-46F1-BF64-870495D6E99F}"/>
              </a:ext>
            </a:extLst>
          </p:cNvPr>
          <p:cNvCxnSpPr>
            <a:cxnSpLocks/>
            <a:stCxn id="196" idx="2"/>
            <a:endCxn id="29" idx="0"/>
          </p:cNvCxnSpPr>
          <p:nvPr/>
        </p:nvCxnSpPr>
        <p:spPr>
          <a:xfrm>
            <a:off x="7328752" y="2728821"/>
            <a:ext cx="1514696" cy="87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B60417D-509A-4138-AE15-8F6D9BE70A26}"/>
              </a:ext>
            </a:extLst>
          </p:cNvPr>
          <p:cNvCxnSpPr>
            <a:stCxn id="196" idx="2"/>
            <a:endCxn id="28" idx="0"/>
          </p:cNvCxnSpPr>
          <p:nvPr/>
        </p:nvCxnSpPr>
        <p:spPr>
          <a:xfrm>
            <a:off x="7328752" y="2728821"/>
            <a:ext cx="3588145" cy="8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637EE8D-2F40-4790-A46A-3596E7EDA7F5}"/>
              </a:ext>
            </a:extLst>
          </p:cNvPr>
          <p:cNvSpPr/>
          <p:nvPr/>
        </p:nvSpPr>
        <p:spPr>
          <a:xfrm>
            <a:off x="6038282" y="4633735"/>
            <a:ext cx="1311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IDENTIFICADORES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F3FAE47-0FE8-4D6C-909F-B116FA2A36B0}"/>
              </a:ext>
            </a:extLst>
          </p:cNvPr>
          <p:cNvSpPr txBox="1"/>
          <p:nvPr/>
        </p:nvSpPr>
        <p:spPr>
          <a:xfrm>
            <a:off x="6564933" y="543175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</a:t>
            </a:r>
            <a:endParaRPr lang="en-US"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6E216FE-4DCC-4552-AE05-5BF516869FFE}"/>
              </a:ext>
            </a:extLst>
          </p:cNvPr>
          <p:cNvSpPr txBox="1"/>
          <p:nvPr/>
        </p:nvSpPr>
        <p:spPr>
          <a:xfrm>
            <a:off x="8712643" y="46337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&lt;</a:t>
            </a:r>
            <a:endParaRPr lang="en-US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9360907-EA8D-475C-B8BC-964B2C48BF0A}"/>
              </a:ext>
            </a:extLst>
          </p:cNvPr>
          <p:cNvSpPr txBox="1"/>
          <p:nvPr/>
        </p:nvSpPr>
        <p:spPr>
          <a:xfrm>
            <a:off x="10746017" y="46337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20</a:t>
            </a:r>
            <a:endParaRPr lang="en-US" sz="12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BAF5C45-966B-4F09-8D85-A1566339B64C}"/>
              </a:ext>
            </a:extLst>
          </p:cNvPr>
          <p:cNvSpPr/>
          <p:nvPr/>
        </p:nvSpPr>
        <p:spPr>
          <a:xfrm>
            <a:off x="3404994" y="3607237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61D2EEC-B2EE-40BD-8FA1-32D819A2F595}"/>
              </a:ext>
            </a:extLst>
          </p:cNvPr>
          <p:cNvSpPr/>
          <p:nvPr/>
        </p:nvSpPr>
        <p:spPr>
          <a:xfrm>
            <a:off x="2226047" y="3590745"/>
            <a:ext cx="4826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cout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D168368-91FC-407D-827F-4073B0295C4F}"/>
              </a:ext>
            </a:extLst>
          </p:cNvPr>
          <p:cNvSpPr/>
          <p:nvPr/>
        </p:nvSpPr>
        <p:spPr>
          <a:xfrm>
            <a:off x="2885967" y="359074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F1D23D-A909-4185-8D16-7A72A4509E7C}"/>
              </a:ext>
            </a:extLst>
          </p:cNvPr>
          <p:cNvCxnSpPr>
            <a:cxnSpLocks/>
            <a:stCxn id="193" idx="2"/>
            <a:endCxn id="48" idx="0"/>
          </p:cNvCxnSpPr>
          <p:nvPr/>
        </p:nvCxnSpPr>
        <p:spPr>
          <a:xfrm flipH="1">
            <a:off x="2467393" y="2728821"/>
            <a:ext cx="1251855" cy="86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B73D2960-65C5-4B7A-819F-05C6BF463B18}"/>
              </a:ext>
            </a:extLst>
          </p:cNvPr>
          <p:cNvCxnSpPr>
            <a:stCxn id="193" idx="2"/>
            <a:endCxn id="49" idx="0"/>
          </p:cNvCxnSpPr>
          <p:nvPr/>
        </p:nvCxnSpPr>
        <p:spPr>
          <a:xfrm flipH="1">
            <a:off x="3055244" y="2728821"/>
            <a:ext cx="664004" cy="86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88A8EB5-E67A-4070-AB5E-97E3987FD96B}"/>
              </a:ext>
            </a:extLst>
          </p:cNvPr>
          <p:cNvCxnSpPr>
            <a:stCxn id="193" idx="2"/>
            <a:endCxn id="47" idx="0"/>
          </p:cNvCxnSpPr>
          <p:nvPr/>
        </p:nvCxnSpPr>
        <p:spPr>
          <a:xfrm flipH="1">
            <a:off x="3719247" y="2728821"/>
            <a:ext cx="1" cy="87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C480EC7-C819-4034-BAD1-2AD08DC782D8}"/>
              </a:ext>
            </a:extLst>
          </p:cNvPr>
          <p:cNvSpPr/>
          <p:nvPr/>
        </p:nvSpPr>
        <p:spPr>
          <a:xfrm>
            <a:off x="3411429" y="4633735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9C3C516-4450-48A0-9449-E58ADFBCA4E1}"/>
              </a:ext>
            </a:extLst>
          </p:cNvPr>
          <p:cNvSpPr/>
          <p:nvPr/>
        </p:nvSpPr>
        <p:spPr>
          <a:xfrm>
            <a:off x="2963710" y="46337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A4CB11B-0D0B-4B41-A084-E4B40036032D}"/>
              </a:ext>
            </a:extLst>
          </p:cNvPr>
          <p:cNvSpPr txBox="1"/>
          <p:nvPr/>
        </p:nvSpPr>
        <p:spPr>
          <a:xfrm>
            <a:off x="2463832" y="4633737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”</a:t>
            </a:r>
            <a:endParaRPr lang="en-US" sz="12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21FFD3C-E614-4DF1-BEF2-1B5F4A36B0DE}"/>
              </a:ext>
            </a:extLst>
          </p:cNvPr>
          <p:cNvSpPr txBox="1"/>
          <p:nvPr/>
        </p:nvSpPr>
        <p:spPr>
          <a:xfrm>
            <a:off x="859676" y="4633736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“</a:t>
            </a:r>
            <a:endParaRPr lang="en-US" sz="1200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095932A-FA86-43B6-9455-AA8A59C76867}"/>
              </a:ext>
            </a:extLst>
          </p:cNvPr>
          <p:cNvSpPr/>
          <p:nvPr/>
        </p:nvSpPr>
        <p:spPr>
          <a:xfrm>
            <a:off x="1356357" y="4635713"/>
            <a:ext cx="859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value of 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4EA648E-4A51-4BF5-A639-15CB6365F5E1}"/>
              </a:ext>
            </a:extLst>
          </p:cNvPr>
          <p:cNvSpPr/>
          <p:nvPr/>
        </p:nvSpPr>
        <p:spPr>
          <a:xfrm>
            <a:off x="3411428" y="5431751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B59189F-5007-497E-824F-5B568C7FAD25}"/>
              </a:ext>
            </a:extLst>
          </p:cNvPr>
          <p:cNvSpPr/>
          <p:nvPr/>
        </p:nvSpPr>
        <p:spPr>
          <a:xfrm>
            <a:off x="2816221" y="543175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1A1D53C-6DB9-4DB4-9920-C6DF18C12CA6}"/>
              </a:ext>
            </a:extLst>
          </p:cNvPr>
          <p:cNvSpPr/>
          <p:nvPr/>
        </p:nvSpPr>
        <p:spPr>
          <a:xfrm>
            <a:off x="1258191" y="5431750"/>
            <a:ext cx="1311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IDENTIFICADORES</a:t>
            </a:r>
            <a:endParaRPr lang="en-US" sz="12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1B03C85-19A6-4784-8C68-EF1C32C30AB9}"/>
              </a:ext>
            </a:extLst>
          </p:cNvPr>
          <p:cNvSpPr txBox="1"/>
          <p:nvPr/>
        </p:nvSpPr>
        <p:spPr>
          <a:xfrm>
            <a:off x="2801797" y="6304000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</a:t>
            </a:r>
            <a:endParaRPr lang="en-US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C2F4F3-3FEE-49FA-835E-E36CCC6742C8}"/>
              </a:ext>
            </a:extLst>
          </p:cNvPr>
          <p:cNvSpPr txBox="1"/>
          <p:nvPr/>
        </p:nvSpPr>
        <p:spPr>
          <a:xfrm>
            <a:off x="3497893" y="630400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Endl</a:t>
            </a:r>
            <a:endParaRPr lang="en-US" sz="1200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435F1E97-10DA-46B7-82A8-92D62CE321F6}"/>
              </a:ext>
            </a:extLst>
          </p:cNvPr>
          <p:cNvCxnSpPr>
            <a:stCxn id="60" idx="2"/>
            <a:endCxn id="67" idx="0"/>
          </p:cNvCxnSpPr>
          <p:nvPr/>
        </p:nvCxnSpPr>
        <p:spPr>
          <a:xfrm flipH="1">
            <a:off x="1914044" y="4910734"/>
            <a:ext cx="1811638" cy="52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11035195-F381-4A20-8306-28F53C8BD4CA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flipH="1">
            <a:off x="2985498" y="4910734"/>
            <a:ext cx="740184" cy="5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EA0D7849-5B80-4A3F-B595-1C1491E45BBC}"/>
              </a:ext>
            </a:extLst>
          </p:cNvPr>
          <p:cNvCxnSpPr>
            <a:stCxn id="60" idx="2"/>
            <a:endCxn id="65" idx="0"/>
          </p:cNvCxnSpPr>
          <p:nvPr/>
        </p:nvCxnSpPr>
        <p:spPr>
          <a:xfrm flipH="1">
            <a:off x="3725681" y="4910734"/>
            <a:ext cx="1" cy="52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AEFD7E42-694A-467D-8786-F1CC6675839A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 flipH="1">
            <a:off x="2930999" y="5708750"/>
            <a:ext cx="794682" cy="5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7023B1A9-5454-4007-9528-3D2DE300185F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 flipH="1">
            <a:off x="3725680" y="5708750"/>
            <a:ext cx="1" cy="59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29016499-22DD-40E2-91DE-E64C17DD7315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>
            <a:off x="10916897" y="3872093"/>
            <a:ext cx="0" cy="76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11EDE747-2821-4652-A1C5-2EE8F2F451D6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8843448" y="3884236"/>
            <a:ext cx="0" cy="74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AB9A0A2-ED0A-49FA-9656-8A8A423D78F6}"/>
              </a:ext>
            </a:extLst>
          </p:cNvPr>
          <p:cNvCxnSpPr>
            <a:stCxn id="27" idx="2"/>
            <a:endCxn id="36" idx="0"/>
          </p:cNvCxnSpPr>
          <p:nvPr/>
        </p:nvCxnSpPr>
        <p:spPr>
          <a:xfrm>
            <a:off x="6683211" y="3872091"/>
            <a:ext cx="10924" cy="76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D539198A-937E-4C50-83B8-0B47C3D39644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6694135" y="4910734"/>
            <a:ext cx="0" cy="5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05485807-01A0-4FAB-964D-EF3FA806258F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3719247" y="3884236"/>
            <a:ext cx="6435" cy="74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10D779E9-35A8-489D-9028-2ABF1D68AC71}"/>
              </a:ext>
            </a:extLst>
          </p:cNvPr>
          <p:cNvCxnSpPr>
            <a:stCxn id="47" idx="2"/>
            <a:endCxn id="61" idx="0"/>
          </p:cNvCxnSpPr>
          <p:nvPr/>
        </p:nvCxnSpPr>
        <p:spPr>
          <a:xfrm flipH="1">
            <a:off x="3132987" y="3884236"/>
            <a:ext cx="586260" cy="74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3549501-4E20-420A-81AA-194736B4EA81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 flipH="1">
            <a:off x="2588225" y="3884236"/>
            <a:ext cx="1131022" cy="7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5C4CDB53-8DF6-46B7-B6B8-CCEB1AAC44EE}"/>
              </a:ext>
            </a:extLst>
          </p:cNvPr>
          <p:cNvCxnSpPr>
            <a:stCxn id="47" idx="2"/>
            <a:endCxn id="64" idx="0"/>
          </p:cNvCxnSpPr>
          <p:nvPr/>
        </p:nvCxnSpPr>
        <p:spPr>
          <a:xfrm flipH="1">
            <a:off x="1786147" y="3884236"/>
            <a:ext cx="1933100" cy="75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A91B76CC-D075-4AAF-80B2-B5051BFC8051}"/>
              </a:ext>
            </a:extLst>
          </p:cNvPr>
          <p:cNvCxnSpPr>
            <a:stCxn id="47" idx="2"/>
            <a:endCxn id="63" idx="0"/>
          </p:cNvCxnSpPr>
          <p:nvPr/>
        </p:nvCxnSpPr>
        <p:spPr>
          <a:xfrm flipH="1">
            <a:off x="984069" y="3884236"/>
            <a:ext cx="2735178" cy="74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57</Words>
  <Application>Microsoft Office PowerPoint</Application>
  <PresentationFormat>Panorámica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Bryan Felipe Muñoz Molina</cp:lastModifiedBy>
  <cp:revision>13</cp:revision>
  <dcterms:created xsi:type="dcterms:W3CDTF">2022-07-18T20:57:22Z</dcterms:created>
  <dcterms:modified xsi:type="dcterms:W3CDTF">2022-07-24T18:11:01Z</dcterms:modified>
</cp:coreProperties>
</file>