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IF-ELSE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8B6B42-77FA-4296-89E8-DC40CD17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3429000"/>
            <a:ext cx="8091745" cy="2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74653" y="30261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IF-ELSE</a:t>
            </a:r>
            <a:endParaRPr lang="en-U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164074" y="123349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If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47887" y="1234488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(</a:t>
            </a:r>
            <a:endParaRPr lang="en-U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5703" y="1234488"/>
            <a:ext cx="2340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SENTENCIA_BOOLEANA_ANIDADA</a:t>
            </a:r>
            <a:endParaRPr lang="en-U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630679" y="123169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)</a:t>
            </a:r>
            <a:endParaRPr lang="en-US" sz="12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2318123" y="641165"/>
            <a:ext cx="4044618" cy="59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2863464" y="641165"/>
            <a:ext cx="3499277" cy="5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4186184" y="641165"/>
            <a:ext cx="2176557" cy="5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5746256" y="641165"/>
            <a:ext cx="616485" cy="59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EF9BEE9-91B4-47FB-9142-C9F992CD00F8}"/>
              </a:ext>
            </a:extLst>
          </p:cNvPr>
          <p:cNvSpPr/>
          <p:nvPr/>
        </p:nvSpPr>
        <p:spPr>
          <a:xfrm>
            <a:off x="6625787" y="2140109"/>
            <a:ext cx="542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COUT</a:t>
            </a:r>
            <a:endParaRPr lang="en-US" sz="1200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61C162D9-6C59-455C-9631-67159A2FDBDC}"/>
              </a:ext>
            </a:extLst>
          </p:cNvPr>
          <p:cNvSpPr/>
          <p:nvPr/>
        </p:nvSpPr>
        <p:spPr>
          <a:xfrm>
            <a:off x="6949042" y="3208744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BDE1CFC-DCAB-432B-ACD1-5BBF9055F1C2}"/>
              </a:ext>
            </a:extLst>
          </p:cNvPr>
          <p:cNvSpPr/>
          <p:nvPr/>
        </p:nvSpPr>
        <p:spPr>
          <a:xfrm>
            <a:off x="5770095" y="3192252"/>
            <a:ext cx="4826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cout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6430015" y="319225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A3334AB-AB99-4C96-A473-C8D67898883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6011441" y="2417108"/>
            <a:ext cx="885543" cy="77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7DB6D50-CEEA-4CAB-B452-30C991B89170}"/>
              </a:ext>
            </a:extLst>
          </p:cNvPr>
          <p:cNvCxnSpPr>
            <a:stCxn id="127" idx="2"/>
            <a:endCxn id="130" idx="0"/>
          </p:cNvCxnSpPr>
          <p:nvPr/>
        </p:nvCxnSpPr>
        <p:spPr>
          <a:xfrm flipH="1">
            <a:off x="6599292" y="2417108"/>
            <a:ext cx="297692" cy="77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00E3342-00CE-4FCA-BC4F-D279A1889BBD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6896984" y="2417108"/>
            <a:ext cx="366311" cy="79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CAA9EED-1614-4270-8448-5FB8584A4B83}"/>
              </a:ext>
            </a:extLst>
          </p:cNvPr>
          <p:cNvSpPr txBox="1"/>
          <p:nvPr/>
        </p:nvSpPr>
        <p:spPr>
          <a:xfrm>
            <a:off x="8424508" y="4297810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8F54C16E-E1B8-4ED2-B2D9-3F46799D791E}"/>
              </a:ext>
            </a:extLst>
          </p:cNvPr>
          <p:cNvSpPr txBox="1"/>
          <p:nvPr/>
        </p:nvSpPr>
        <p:spPr>
          <a:xfrm>
            <a:off x="5917136" y="431423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2FEBA33C-2F21-4372-A768-26C9749BA1B8}"/>
              </a:ext>
            </a:extLst>
          </p:cNvPr>
          <p:cNvSpPr/>
          <p:nvPr/>
        </p:nvSpPr>
        <p:spPr>
          <a:xfrm>
            <a:off x="5861833" y="4306073"/>
            <a:ext cx="2796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Contrasenia correcta. Bienvenido</a:t>
            </a:r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FD5692B3-93F3-4F59-A80D-59DF933D9916}"/>
              </a:ext>
            </a:extLst>
          </p:cNvPr>
          <p:cNvCxnSpPr>
            <a:stCxn id="128" idx="2"/>
            <a:endCxn id="146" idx="0"/>
          </p:cNvCxnSpPr>
          <p:nvPr/>
        </p:nvCxnSpPr>
        <p:spPr>
          <a:xfrm>
            <a:off x="7263295" y="3485743"/>
            <a:ext cx="1285606" cy="81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2167700-BFC8-4F17-B04F-95D80F435B3E}"/>
              </a:ext>
            </a:extLst>
          </p:cNvPr>
          <p:cNvCxnSpPr>
            <a:cxnSpLocks/>
            <a:stCxn id="128" idx="2"/>
            <a:endCxn id="152" idx="0"/>
          </p:cNvCxnSpPr>
          <p:nvPr/>
        </p:nvCxnSpPr>
        <p:spPr>
          <a:xfrm flipH="1">
            <a:off x="7260277" y="3485743"/>
            <a:ext cx="3018" cy="8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65DED3C5-4278-4D4F-8BB8-C15054CCC33D}"/>
              </a:ext>
            </a:extLst>
          </p:cNvPr>
          <p:cNvCxnSpPr>
            <a:stCxn id="128" idx="2"/>
            <a:endCxn id="150" idx="0"/>
          </p:cNvCxnSpPr>
          <p:nvPr/>
        </p:nvCxnSpPr>
        <p:spPr>
          <a:xfrm flipH="1">
            <a:off x="6041529" y="3485743"/>
            <a:ext cx="1221766" cy="8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8D02076-9C24-47CE-A068-697E3A82032F}"/>
              </a:ext>
            </a:extLst>
          </p:cNvPr>
          <p:cNvSpPr txBox="1"/>
          <p:nvPr/>
        </p:nvSpPr>
        <p:spPr>
          <a:xfrm>
            <a:off x="6448598" y="123448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</a:t>
            </a:r>
            <a:endParaRPr lang="en-US" sz="1200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08FF05C-B3BC-45CC-BACE-CA335E471739}"/>
              </a:ext>
            </a:extLst>
          </p:cNvPr>
          <p:cNvSpPr txBox="1"/>
          <p:nvPr/>
        </p:nvSpPr>
        <p:spPr>
          <a:xfrm>
            <a:off x="6067091" y="1239677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{</a:t>
            </a:r>
            <a:endParaRPr lang="en-US" sz="1200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76D091FA-B0B6-4A88-92FF-0D30CFD7DAF5}"/>
              </a:ext>
            </a:extLst>
          </p:cNvPr>
          <p:cNvSpPr txBox="1"/>
          <p:nvPr/>
        </p:nvSpPr>
        <p:spPr>
          <a:xfrm>
            <a:off x="7567593" y="1234488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}</a:t>
            </a:r>
            <a:endParaRPr lang="en-US" sz="1200" dirty="0"/>
          </a:p>
        </p:txBody>
      </p:sp>
      <p:sp>
        <p:nvSpPr>
          <p:cNvPr id="183" name="Subtítulo 2">
            <a:extLst>
              <a:ext uri="{FF2B5EF4-FFF2-40B4-BE49-F238E27FC236}">
                <a16:creationId xmlns:a16="http://schemas.microsoft.com/office/drawing/2014/main" id="{091402AF-634B-4CA0-A73C-5C0596759C59}"/>
              </a:ext>
            </a:extLst>
          </p:cNvPr>
          <p:cNvSpPr txBox="1">
            <a:spLocks/>
          </p:cNvSpPr>
          <p:nvPr/>
        </p:nvSpPr>
        <p:spPr>
          <a:xfrm>
            <a:off x="7793780" y="3235810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;</a:t>
            </a:r>
            <a:endParaRPr lang="en-US" sz="1200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BB53540-62DC-4E05-B620-9772519B9058}"/>
              </a:ext>
            </a:extLst>
          </p:cNvPr>
          <p:cNvSpPr txBox="1"/>
          <p:nvPr/>
        </p:nvSpPr>
        <p:spPr>
          <a:xfrm>
            <a:off x="1328887" y="2145892"/>
            <a:ext cx="25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SENTENCIA_BOOLEANA_COMPUESTA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D252598C-EB3F-45B2-8EED-6FF9A5C873B2}"/>
              </a:ext>
            </a:extLst>
          </p:cNvPr>
          <p:cNvSpPr txBox="1"/>
          <p:nvPr/>
        </p:nvSpPr>
        <p:spPr>
          <a:xfrm>
            <a:off x="743723" y="3289162"/>
            <a:ext cx="9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3516126" y="3289164"/>
            <a:ext cx="89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77F99185-B3E6-402F-A1C6-E6A6B60D6998}"/>
              </a:ext>
            </a:extLst>
          </p:cNvPr>
          <p:cNvSpPr txBox="1"/>
          <p:nvPr/>
        </p:nvSpPr>
        <p:spPr>
          <a:xfrm>
            <a:off x="2120167" y="3289024"/>
            <a:ext cx="95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OPERADOR_RELACIONAL</a:t>
            </a:r>
            <a:endParaRPr lang="en-US" sz="12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43E66DA-0C55-4A66-8C73-269BA6D49602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 flipH="1">
            <a:off x="1228507" y="2422891"/>
            <a:ext cx="1370151" cy="8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FC0DFCE8-084B-4D0F-86DF-77942EA9E2C8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>
            <a:off x="2598658" y="2422891"/>
            <a:ext cx="0" cy="86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50621105-B07A-46E1-9DF7-1C87C2197C6A}"/>
              </a:ext>
            </a:extLst>
          </p:cNvPr>
          <p:cNvCxnSpPr>
            <a:cxnSpLocks/>
            <a:stCxn id="191" idx="2"/>
            <a:endCxn id="193" idx="0"/>
          </p:cNvCxnSpPr>
          <p:nvPr/>
        </p:nvCxnSpPr>
        <p:spPr>
          <a:xfrm>
            <a:off x="2598658" y="2422891"/>
            <a:ext cx="1362473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C1B7107-4AC0-459D-A94C-9F938C1C344C}"/>
              </a:ext>
            </a:extLst>
          </p:cNvPr>
          <p:cNvSpPr/>
          <p:nvPr/>
        </p:nvSpPr>
        <p:spPr>
          <a:xfrm>
            <a:off x="568913" y="4288116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IDENTIFICADORES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50B5D32-F352-4EA8-A199-B06828500C5E}"/>
              </a:ext>
            </a:extLst>
          </p:cNvPr>
          <p:cNvSpPr txBox="1"/>
          <p:nvPr/>
        </p:nvSpPr>
        <p:spPr>
          <a:xfrm>
            <a:off x="834018" y="5090962"/>
            <a:ext cx="7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6D2F934E-4F58-472D-AA5C-8FE4E9A73C6F}"/>
              </a:ext>
            </a:extLst>
          </p:cNvPr>
          <p:cNvSpPr txBox="1"/>
          <p:nvPr/>
        </p:nvSpPr>
        <p:spPr>
          <a:xfrm>
            <a:off x="2429380" y="42918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==</a:t>
            </a:r>
            <a:endParaRPr lang="en-US" sz="1200" dirty="0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F3DEE600-F754-4F47-97F8-389CE20A6DEB}"/>
              </a:ext>
            </a:extLst>
          </p:cNvPr>
          <p:cNvCxnSpPr>
            <a:cxnSpLocks/>
            <a:stCxn id="194" idx="2"/>
            <a:endCxn id="200" idx="0"/>
          </p:cNvCxnSpPr>
          <p:nvPr/>
        </p:nvCxnSpPr>
        <p:spPr>
          <a:xfrm flipH="1">
            <a:off x="2598657" y="3935355"/>
            <a:ext cx="1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23DFC968-E12D-42F7-BF50-823BAB63EB42}"/>
              </a:ext>
            </a:extLst>
          </p:cNvPr>
          <p:cNvCxnSpPr>
            <a:cxnSpLocks/>
            <a:stCxn id="192" idx="2"/>
            <a:endCxn id="198" idx="0"/>
          </p:cNvCxnSpPr>
          <p:nvPr/>
        </p:nvCxnSpPr>
        <p:spPr>
          <a:xfrm flipH="1">
            <a:off x="1224766" y="3935493"/>
            <a:ext cx="3741" cy="35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2D1682D5-3916-451D-B7DF-43C88BFFDAFB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1224766" y="4565115"/>
            <a:ext cx="0" cy="52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E5FADD7D-1095-483B-9B21-8C3F1A135A02}"/>
              </a:ext>
            </a:extLst>
          </p:cNvPr>
          <p:cNvSpPr txBox="1"/>
          <p:nvPr/>
        </p:nvSpPr>
        <p:spPr>
          <a:xfrm>
            <a:off x="4338835" y="4293904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96EDCC7C-C5D0-41F2-A75A-68F8E3AC4816}"/>
              </a:ext>
            </a:extLst>
          </p:cNvPr>
          <p:cNvSpPr txBox="1"/>
          <p:nvPr/>
        </p:nvSpPr>
        <p:spPr>
          <a:xfrm>
            <a:off x="3345643" y="4291884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2A72AB1E-A22B-44CC-95E2-98F7142578AA}"/>
              </a:ext>
            </a:extLst>
          </p:cNvPr>
          <p:cNvSpPr/>
          <p:nvPr/>
        </p:nvSpPr>
        <p:spPr>
          <a:xfrm>
            <a:off x="3573735" y="4291883"/>
            <a:ext cx="765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myClave</a:t>
            </a:r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306AA1FE-683F-48B5-BBEC-F679A7EE244B}"/>
              </a:ext>
            </a:extLst>
          </p:cNvPr>
          <p:cNvCxnSpPr>
            <a:cxnSpLocks/>
            <a:stCxn id="193" idx="2"/>
            <a:endCxn id="212" idx="0"/>
          </p:cNvCxnSpPr>
          <p:nvPr/>
        </p:nvCxnSpPr>
        <p:spPr>
          <a:xfrm flipH="1">
            <a:off x="3470036" y="3935495"/>
            <a:ext cx="491095" cy="35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C631977C-E4EC-4056-9FBC-43B11FCAEEF0}"/>
              </a:ext>
            </a:extLst>
          </p:cNvPr>
          <p:cNvCxnSpPr>
            <a:cxnSpLocks/>
            <a:stCxn id="193" idx="2"/>
            <a:endCxn id="214" idx="0"/>
          </p:cNvCxnSpPr>
          <p:nvPr/>
        </p:nvCxnSpPr>
        <p:spPr>
          <a:xfrm flipH="1">
            <a:off x="3956285" y="3935495"/>
            <a:ext cx="4846" cy="3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BFA2A509-ABD6-4B3D-8714-E914A900609E}"/>
              </a:ext>
            </a:extLst>
          </p:cNvPr>
          <p:cNvCxnSpPr>
            <a:cxnSpLocks/>
            <a:stCxn id="193" idx="2"/>
            <a:endCxn id="210" idx="0"/>
          </p:cNvCxnSpPr>
          <p:nvPr/>
        </p:nvCxnSpPr>
        <p:spPr>
          <a:xfrm>
            <a:off x="3961131" y="3935495"/>
            <a:ext cx="502097" cy="35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F8A68D60-1095-454F-84A3-6C802249D3A7}"/>
              </a:ext>
            </a:extLst>
          </p:cNvPr>
          <p:cNvCxnSpPr>
            <a:stCxn id="4" idx="2"/>
            <a:endCxn id="180" idx="0"/>
          </p:cNvCxnSpPr>
          <p:nvPr/>
        </p:nvCxnSpPr>
        <p:spPr>
          <a:xfrm flipH="1">
            <a:off x="6183469" y="641165"/>
            <a:ext cx="179272" cy="59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4B38BCE6-7BFD-4FAC-8EA8-9EA45D60D89A}"/>
              </a:ext>
            </a:extLst>
          </p:cNvPr>
          <p:cNvCxnSpPr>
            <a:stCxn id="4" idx="2"/>
            <a:endCxn id="179" idx="0"/>
          </p:cNvCxnSpPr>
          <p:nvPr/>
        </p:nvCxnSpPr>
        <p:spPr>
          <a:xfrm>
            <a:off x="6362741" y="641165"/>
            <a:ext cx="530851" cy="5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91B987CD-454F-4DD0-95C4-1B0CE827BC85}"/>
              </a:ext>
            </a:extLst>
          </p:cNvPr>
          <p:cNvCxnSpPr>
            <a:stCxn id="4" idx="2"/>
            <a:endCxn id="181" idx="0"/>
          </p:cNvCxnSpPr>
          <p:nvPr/>
        </p:nvCxnSpPr>
        <p:spPr>
          <a:xfrm>
            <a:off x="6362741" y="641165"/>
            <a:ext cx="1321230" cy="5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25D3765A-F319-4DB5-BC57-95E3993858EC}"/>
              </a:ext>
            </a:extLst>
          </p:cNvPr>
          <p:cNvCxnSpPr>
            <a:stCxn id="7" idx="2"/>
            <a:endCxn id="191" idx="0"/>
          </p:cNvCxnSpPr>
          <p:nvPr/>
        </p:nvCxnSpPr>
        <p:spPr>
          <a:xfrm flipH="1">
            <a:off x="2598658" y="1511487"/>
            <a:ext cx="1587526" cy="63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DF61864B-8D4C-4C02-A92F-1501DA6EBAC6}"/>
              </a:ext>
            </a:extLst>
          </p:cNvPr>
          <p:cNvCxnSpPr>
            <a:stCxn id="179" idx="2"/>
            <a:endCxn id="127" idx="0"/>
          </p:cNvCxnSpPr>
          <p:nvPr/>
        </p:nvCxnSpPr>
        <p:spPr>
          <a:xfrm>
            <a:off x="6893592" y="1511487"/>
            <a:ext cx="3392" cy="62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83C8398-B81E-4DA1-ADA5-247D78AECEC4}"/>
              </a:ext>
            </a:extLst>
          </p:cNvPr>
          <p:cNvSpPr txBox="1"/>
          <p:nvPr/>
        </p:nvSpPr>
        <p:spPr>
          <a:xfrm>
            <a:off x="7985525" y="123349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else</a:t>
            </a:r>
            <a:endParaRPr lang="en-US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AFA7825-6A88-4328-A25E-EB098B81ADF6}"/>
              </a:ext>
            </a:extLst>
          </p:cNvPr>
          <p:cNvSpPr txBox="1"/>
          <p:nvPr/>
        </p:nvSpPr>
        <p:spPr>
          <a:xfrm>
            <a:off x="9048432" y="122694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</a:t>
            </a:r>
            <a:endParaRPr lang="en-US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C5836B1-BC10-43E2-BD4D-B3C0B0E5EE46}"/>
              </a:ext>
            </a:extLst>
          </p:cNvPr>
          <p:cNvSpPr txBox="1"/>
          <p:nvPr/>
        </p:nvSpPr>
        <p:spPr>
          <a:xfrm>
            <a:off x="8666925" y="1232131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{</a:t>
            </a:r>
            <a:endParaRPr lang="en-US" sz="12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9046E9D-5424-4CA1-B77D-BACA94216D02}"/>
              </a:ext>
            </a:extLst>
          </p:cNvPr>
          <p:cNvSpPr txBox="1"/>
          <p:nvPr/>
        </p:nvSpPr>
        <p:spPr>
          <a:xfrm>
            <a:off x="10167427" y="1226942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}</a:t>
            </a:r>
            <a:endParaRPr lang="en-US" sz="12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F9DBBB-67D1-42E2-A6EC-C7BEB121D3FA}"/>
              </a:ext>
            </a:extLst>
          </p:cNvPr>
          <p:cNvCxnSpPr>
            <a:stCxn id="4" idx="2"/>
            <a:endCxn id="68" idx="0"/>
          </p:cNvCxnSpPr>
          <p:nvPr/>
        </p:nvCxnSpPr>
        <p:spPr>
          <a:xfrm>
            <a:off x="6362741" y="641165"/>
            <a:ext cx="1840151" cy="59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81F0976-6026-4B64-8F20-14B8891EA487}"/>
              </a:ext>
            </a:extLst>
          </p:cNvPr>
          <p:cNvCxnSpPr>
            <a:stCxn id="4" idx="2"/>
            <a:endCxn id="71" idx="0"/>
          </p:cNvCxnSpPr>
          <p:nvPr/>
        </p:nvCxnSpPr>
        <p:spPr>
          <a:xfrm>
            <a:off x="6362741" y="641165"/>
            <a:ext cx="2420562" cy="59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37590ED-D4AA-41D7-ADCF-99337230E2BE}"/>
              </a:ext>
            </a:extLst>
          </p:cNvPr>
          <p:cNvCxnSpPr>
            <a:stCxn id="4" idx="2"/>
            <a:endCxn id="70" idx="0"/>
          </p:cNvCxnSpPr>
          <p:nvPr/>
        </p:nvCxnSpPr>
        <p:spPr>
          <a:xfrm>
            <a:off x="6362741" y="641165"/>
            <a:ext cx="3130685" cy="58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A23BA2B-19D0-41E4-96AD-96FE322C5F2D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6362741" y="641165"/>
            <a:ext cx="3921064" cy="58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C793DF23-2C78-4292-B252-312B6AB46AD5}"/>
              </a:ext>
            </a:extLst>
          </p:cNvPr>
          <p:cNvSpPr/>
          <p:nvPr/>
        </p:nvSpPr>
        <p:spPr>
          <a:xfrm>
            <a:off x="9358842" y="2140109"/>
            <a:ext cx="542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COUT</a:t>
            </a:r>
            <a:endParaRPr lang="en-US" sz="1200" dirty="0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62EAB576-0F13-4ABB-B435-9CD1F4F020BB}"/>
              </a:ext>
            </a:extLst>
          </p:cNvPr>
          <p:cNvSpPr/>
          <p:nvPr/>
        </p:nvSpPr>
        <p:spPr>
          <a:xfrm>
            <a:off x="9990860" y="3206894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21EB1200-4617-4E51-BE2D-4720905BD3DA}"/>
              </a:ext>
            </a:extLst>
          </p:cNvPr>
          <p:cNvSpPr/>
          <p:nvPr/>
        </p:nvSpPr>
        <p:spPr>
          <a:xfrm>
            <a:off x="8811913" y="3190402"/>
            <a:ext cx="4826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cout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679740DA-23CA-46B4-8E6B-945B9C30DE41}"/>
              </a:ext>
            </a:extLst>
          </p:cNvPr>
          <p:cNvSpPr/>
          <p:nvPr/>
        </p:nvSpPr>
        <p:spPr>
          <a:xfrm>
            <a:off x="9471833" y="31904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D4727957-3845-4EFA-B983-56708DE47643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flipH="1">
            <a:off x="9053259" y="2417108"/>
            <a:ext cx="576780" cy="77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4CE9D7C0-78CA-4069-81AB-8A260055674C}"/>
              </a:ext>
            </a:extLst>
          </p:cNvPr>
          <p:cNvCxnSpPr>
            <a:stCxn id="172" idx="2"/>
            <a:endCxn id="175" idx="0"/>
          </p:cNvCxnSpPr>
          <p:nvPr/>
        </p:nvCxnSpPr>
        <p:spPr>
          <a:xfrm>
            <a:off x="9630039" y="2417108"/>
            <a:ext cx="11071" cy="77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72117F98-7AF1-4ABD-B29F-F8B397E718F5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>
            <a:off x="9630039" y="2417108"/>
            <a:ext cx="675074" cy="78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7405FD0D-69EF-496B-8619-06E5EB7C8CE1}"/>
              </a:ext>
            </a:extLst>
          </p:cNvPr>
          <p:cNvSpPr txBox="1"/>
          <p:nvPr/>
        </p:nvSpPr>
        <p:spPr>
          <a:xfrm>
            <a:off x="11476296" y="4195777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4DB31FEE-EB61-4510-A5A6-738D41ED131F}"/>
              </a:ext>
            </a:extLst>
          </p:cNvPr>
          <p:cNvSpPr txBox="1"/>
          <p:nvPr/>
        </p:nvSpPr>
        <p:spPr>
          <a:xfrm>
            <a:off x="8968924" y="4212200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E4C869A0-308A-4023-BEDE-46123981E7AA}"/>
              </a:ext>
            </a:extLst>
          </p:cNvPr>
          <p:cNvSpPr/>
          <p:nvPr/>
        </p:nvSpPr>
        <p:spPr>
          <a:xfrm>
            <a:off x="8913621" y="4204040"/>
            <a:ext cx="2796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Contrasenia incorrecta.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2E9A0C0B-1153-4D88-A9AF-127310892B51}"/>
              </a:ext>
            </a:extLst>
          </p:cNvPr>
          <p:cNvCxnSpPr>
            <a:stCxn id="173" idx="2"/>
            <a:endCxn id="186" idx="0"/>
          </p:cNvCxnSpPr>
          <p:nvPr/>
        </p:nvCxnSpPr>
        <p:spPr>
          <a:xfrm>
            <a:off x="10305113" y="3483893"/>
            <a:ext cx="1295576" cy="7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AD11F800-7028-45EC-97F0-DAB2744D5EE1}"/>
              </a:ext>
            </a:extLst>
          </p:cNvPr>
          <p:cNvCxnSpPr>
            <a:cxnSpLocks/>
            <a:stCxn id="173" idx="2"/>
            <a:endCxn id="190" idx="0"/>
          </p:cNvCxnSpPr>
          <p:nvPr/>
        </p:nvCxnSpPr>
        <p:spPr>
          <a:xfrm>
            <a:off x="10305113" y="3483893"/>
            <a:ext cx="6952" cy="7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CE056A9B-BF45-40DD-BC6B-EECFCE51E9C4}"/>
              </a:ext>
            </a:extLst>
          </p:cNvPr>
          <p:cNvCxnSpPr>
            <a:stCxn id="173" idx="2"/>
            <a:endCxn id="188" idx="0"/>
          </p:cNvCxnSpPr>
          <p:nvPr/>
        </p:nvCxnSpPr>
        <p:spPr>
          <a:xfrm flipH="1">
            <a:off x="9093317" y="3483893"/>
            <a:ext cx="1211796" cy="72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Subtítulo 2">
            <a:extLst>
              <a:ext uri="{FF2B5EF4-FFF2-40B4-BE49-F238E27FC236}">
                <a16:creationId xmlns:a16="http://schemas.microsoft.com/office/drawing/2014/main" id="{4D4FE4DC-A906-47C6-A99B-8D88C976C8B0}"/>
              </a:ext>
            </a:extLst>
          </p:cNvPr>
          <p:cNvSpPr txBox="1">
            <a:spLocks/>
          </p:cNvSpPr>
          <p:nvPr/>
        </p:nvSpPr>
        <p:spPr>
          <a:xfrm>
            <a:off x="10528824" y="3206894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;</a:t>
            </a:r>
            <a:endParaRPr lang="en-US" sz="1200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538BD624-C2C4-4E51-84BC-5D832EC7597C}"/>
              </a:ext>
            </a:extLst>
          </p:cNvPr>
          <p:cNvCxnSpPr>
            <a:stCxn id="70" idx="2"/>
            <a:endCxn id="172" idx="0"/>
          </p:cNvCxnSpPr>
          <p:nvPr/>
        </p:nvCxnSpPr>
        <p:spPr>
          <a:xfrm>
            <a:off x="9493426" y="1503941"/>
            <a:ext cx="136613" cy="63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84DCC2E0-F8F1-453B-9DFA-9849578464DC}"/>
              </a:ext>
            </a:extLst>
          </p:cNvPr>
          <p:cNvCxnSpPr>
            <a:stCxn id="127" idx="2"/>
            <a:endCxn id="183" idx="0"/>
          </p:cNvCxnSpPr>
          <p:nvPr/>
        </p:nvCxnSpPr>
        <p:spPr>
          <a:xfrm>
            <a:off x="6896984" y="2417108"/>
            <a:ext cx="1207309" cy="818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172B619A-1EE4-4A27-9BDB-5C49B261AD8D}"/>
              </a:ext>
            </a:extLst>
          </p:cNvPr>
          <p:cNvCxnSpPr>
            <a:stCxn id="172" idx="2"/>
            <a:endCxn id="207" idx="0"/>
          </p:cNvCxnSpPr>
          <p:nvPr/>
        </p:nvCxnSpPr>
        <p:spPr>
          <a:xfrm>
            <a:off x="9630039" y="2417108"/>
            <a:ext cx="1209298" cy="78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13</cp:revision>
  <dcterms:created xsi:type="dcterms:W3CDTF">2022-07-18T20:57:22Z</dcterms:created>
  <dcterms:modified xsi:type="dcterms:W3CDTF">2022-07-24T18:29:09Z</dcterms:modified>
</cp:coreProperties>
</file>