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IF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D2B893-262D-400E-BD32-A4C0BE95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83" y="3429000"/>
            <a:ext cx="9530034" cy="22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096000" y="31750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IF</a:t>
            </a:r>
            <a:endParaRPr lang="en-U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549635" y="123169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If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368" y="1234488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(</a:t>
            </a:r>
            <a:endParaRPr lang="en-U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186184" y="1234488"/>
            <a:ext cx="2340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SENTENCIA_BOOLEANA_ANIDADA</a:t>
            </a:r>
            <a:endParaRPr lang="en-U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01160" y="123169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)</a:t>
            </a:r>
            <a:endParaRPr lang="en-US" sz="12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3703684" y="656054"/>
            <a:ext cx="2557586" cy="57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 flipH="1">
            <a:off x="4033945" y="656054"/>
            <a:ext cx="2227325" cy="57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5356665" y="656054"/>
            <a:ext cx="904605" cy="57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6261270" y="656054"/>
            <a:ext cx="655467" cy="57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CEF9BEE9-91B4-47FB-9142-C9F992CD00F8}"/>
              </a:ext>
            </a:extLst>
          </p:cNvPr>
          <p:cNvSpPr/>
          <p:nvPr/>
        </p:nvSpPr>
        <p:spPr>
          <a:xfrm>
            <a:off x="7792875" y="2145892"/>
            <a:ext cx="542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COUT</a:t>
            </a:r>
            <a:endParaRPr lang="en-US" sz="1200" dirty="0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61C162D9-6C59-455C-9631-67159A2FDBDC}"/>
              </a:ext>
            </a:extLst>
          </p:cNvPr>
          <p:cNvSpPr/>
          <p:nvPr/>
        </p:nvSpPr>
        <p:spPr>
          <a:xfrm>
            <a:off x="9048432" y="3279560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BBDE1CFC-DCAB-432B-ACD1-5BBF9055F1C2}"/>
              </a:ext>
            </a:extLst>
          </p:cNvPr>
          <p:cNvSpPr/>
          <p:nvPr/>
        </p:nvSpPr>
        <p:spPr>
          <a:xfrm>
            <a:off x="7869485" y="3263068"/>
            <a:ext cx="4826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cout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AF342409-E0A6-49F1-981C-2B764E2F8544}"/>
              </a:ext>
            </a:extLst>
          </p:cNvPr>
          <p:cNvSpPr/>
          <p:nvPr/>
        </p:nvSpPr>
        <p:spPr>
          <a:xfrm>
            <a:off x="8529405" y="32630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A3334AB-AB99-4C96-A473-C8D678988838}"/>
              </a:ext>
            </a:extLst>
          </p:cNvPr>
          <p:cNvCxnSpPr>
            <a:cxnSpLocks/>
            <a:stCxn id="127" idx="2"/>
            <a:endCxn id="129" idx="0"/>
          </p:cNvCxnSpPr>
          <p:nvPr/>
        </p:nvCxnSpPr>
        <p:spPr>
          <a:xfrm>
            <a:off x="8064072" y="2422891"/>
            <a:ext cx="46759" cy="84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7DB6D50-CEEA-4CAB-B452-30C991B89170}"/>
              </a:ext>
            </a:extLst>
          </p:cNvPr>
          <p:cNvCxnSpPr>
            <a:stCxn id="127" idx="2"/>
            <a:endCxn id="130" idx="0"/>
          </p:cNvCxnSpPr>
          <p:nvPr/>
        </p:nvCxnSpPr>
        <p:spPr>
          <a:xfrm>
            <a:off x="8064072" y="2422891"/>
            <a:ext cx="634610" cy="84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00E3342-00CE-4FCA-BC4F-D279A1889BBD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8064072" y="2422891"/>
            <a:ext cx="1298613" cy="8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CAA9EED-1614-4270-8448-5FB8584A4B83}"/>
              </a:ext>
            </a:extLst>
          </p:cNvPr>
          <p:cNvSpPr txBox="1"/>
          <p:nvPr/>
        </p:nvSpPr>
        <p:spPr>
          <a:xfrm>
            <a:off x="10892473" y="4274730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8F54C16E-E1B8-4ED2-B2D9-3F46799D791E}"/>
              </a:ext>
            </a:extLst>
          </p:cNvPr>
          <p:cNvSpPr txBox="1"/>
          <p:nvPr/>
        </p:nvSpPr>
        <p:spPr>
          <a:xfrm>
            <a:off x="7598014" y="4274729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2FEBA33C-2F21-4372-A768-26C9749BA1B8}"/>
              </a:ext>
            </a:extLst>
          </p:cNvPr>
          <p:cNvSpPr/>
          <p:nvPr/>
        </p:nvSpPr>
        <p:spPr>
          <a:xfrm>
            <a:off x="7971193" y="4276706"/>
            <a:ext cx="2796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Contrasenia correcta. Bienvenido</a:t>
            </a:r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FD5692B3-93F3-4F59-A80D-59DF933D9916}"/>
              </a:ext>
            </a:extLst>
          </p:cNvPr>
          <p:cNvCxnSpPr>
            <a:stCxn id="128" idx="2"/>
            <a:endCxn id="146" idx="0"/>
          </p:cNvCxnSpPr>
          <p:nvPr/>
        </p:nvCxnSpPr>
        <p:spPr>
          <a:xfrm>
            <a:off x="9362685" y="3556559"/>
            <a:ext cx="1654181" cy="71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2167700-BFC8-4F17-B04F-95D80F435B3E}"/>
              </a:ext>
            </a:extLst>
          </p:cNvPr>
          <p:cNvCxnSpPr>
            <a:cxnSpLocks/>
            <a:stCxn id="128" idx="2"/>
            <a:endCxn id="152" idx="0"/>
          </p:cNvCxnSpPr>
          <p:nvPr/>
        </p:nvCxnSpPr>
        <p:spPr>
          <a:xfrm>
            <a:off x="9362685" y="3556559"/>
            <a:ext cx="6952" cy="7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65DED3C5-4278-4D4F-8BB8-C15054CCC33D}"/>
              </a:ext>
            </a:extLst>
          </p:cNvPr>
          <p:cNvCxnSpPr>
            <a:stCxn id="128" idx="2"/>
            <a:endCxn id="150" idx="0"/>
          </p:cNvCxnSpPr>
          <p:nvPr/>
        </p:nvCxnSpPr>
        <p:spPr>
          <a:xfrm flipH="1">
            <a:off x="7722407" y="3556559"/>
            <a:ext cx="1640278" cy="71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F8D02076-9C24-47CE-A068-697E3A82032F}"/>
              </a:ext>
            </a:extLst>
          </p:cNvPr>
          <p:cNvSpPr txBox="1"/>
          <p:nvPr/>
        </p:nvSpPr>
        <p:spPr>
          <a:xfrm>
            <a:off x="7619079" y="123448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</a:t>
            </a:r>
            <a:endParaRPr lang="en-US" sz="1200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E08FF05C-B3BC-45CC-BACE-CA335E471739}"/>
              </a:ext>
            </a:extLst>
          </p:cNvPr>
          <p:cNvSpPr txBox="1"/>
          <p:nvPr/>
        </p:nvSpPr>
        <p:spPr>
          <a:xfrm>
            <a:off x="7237572" y="1239677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{</a:t>
            </a:r>
            <a:endParaRPr lang="en-US" sz="1200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76D091FA-B0B6-4A88-92FF-0D30CFD7DAF5}"/>
              </a:ext>
            </a:extLst>
          </p:cNvPr>
          <p:cNvSpPr txBox="1"/>
          <p:nvPr/>
        </p:nvSpPr>
        <p:spPr>
          <a:xfrm>
            <a:off x="8738074" y="1234488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}</a:t>
            </a:r>
            <a:endParaRPr lang="en-US" sz="1200" dirty="0"/>
          </a:p>
        </p:txBody>
      </p:sp>
      <p:sp>
        <p:nvSpPr>
          <p:cNvPr id="183" name="Subtítulo 2">
            <a:extLst>
              <a:ext uri="{FF2B5EF4-FFF2-40B4-BE49-F238E27FC236}">
                <a16:creationId xmlns:a16="http://schemas.microsoft.com/office/drawing/2014/main" id="{091402AF-634B-4CA0-A73C-5C0596759C59}"/>
              </a:ext>
            </a:extLst>
          </p:cNvPr>
          <p:cNvSpPr txBox="1">
            <a:spLocks/>
          </p:cNvSpPr>
          <p:nvPr/>
        </p:nvSpPr>
        <p:spPr>
          <a:xfrm>
            <a:off x="9586396" y="3279560"/>
            <a:ext cx="621026" cy="5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;</a:t>
            </a:r>
            <a:endParaRPr lang="en-US" sz="1200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BB53540-62DC-4E05-B620-9772519B9058}"/>
              </a:ext>
            </a:extLst>
          </p:cNvPr>
          <p:cNvSpPr txBox="1"/>
          <p:nvPr/>
        </p:nvSpPr>
        <p:spPr>
          <a:xfrm>
            <a:off x="4086894" y="2145892"/>
            <a:ext cx="25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SENTENCIA_BOOLEANA_COMPUESTA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D252598C-EB3F-45B2-8EED-6FF9A5C873B2}"/>
              </a:ext>
            </a:extLst>
          </p:cNvPr>
          <p:cNvSpPr txBox="1"/>
          <p:nvPr/>
        </p:nvSpPr>
        <p:spPr>
          <a:xfrm>
            <a:off x="903355" y="3289162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6B7A3618-4965-44EF-AFBC-C46BD53F17D6}"/>
              </a:ext>
            </a:extLst>
          </p:cNvPr>
          <p:cNvSpPr txBox="1"/>
          <p:nvPr/>
        </p:nvSpPr>
        <p:spPr>
          <a:xfrm>
            <a:off x="5137041" y="3289164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77F99185-B3E6-402F-A1C6-E6A6B60D6998}"/>
              </a:ext>
            </a:extLst>
          </p:cNvPr>
          <p:cNvSpPr txBox="1"/>
          <p:nvPr/>
        </p:nvSpPr>
        <p:spPr>
          <a:xfrm>
            <a:off x="3243355" y="3301307"/>
            <a:ext cx="184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OPERADOR_RELACIONAL</a:t>
            </a:r>
            <a:endParaRPr lang="en-US" sz="1200" dirty="0"/>
          </a:p>
        </p:txBody>
      </p: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443E66DA-0C55-4A66-8C73-269BA6D49602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 flipH="1">
            <a:off x="2007953" y="2422891"/>
            <a:ext cx="3348712" cy="8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FC0DFCE8-084B-4D0F-86DF-77942EA9E2C8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flipH="1">
            <a:off x="4168190" y="2422891"/>
            <a:ext cx="1188475" cy="8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50621105-B07A-46E1-9DF7-1C87C2197C6A}"/>
              </a:ext>
            </a:extLst>
          </p:cNvPr>
          <p:cNvCxnSpPr>
            <a:stCxn id="191" idx="2"/>
            <a:endCxn id="193" idx="0"/>
          </p:cNvCxnSpPr>
          <p:nvPr/>
        </p:nvCxnSpPr>
        <p:spPr>
          <a:xfrm>
            <a:off x="5356665" y="2422891"/>
            <a:ext cx="884974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C1B7107-4AC0-459D-A94C-9F938C1C344C}"/>
              </a:ext>
            </a:extLst>
          </p:cNvPr>
          <p:cNvSpPr/>
          <p:nvPr/>
        </p:nvSpPr>
        <p:spPr>
          <a:xfrm>
            <a:off x="1363024" y="4327805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IDENTIFICADORES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A50B5D32-F352-4EA8-A199-B06828500C5E}"/>
              </a:ext>
            </a:extLst>
          </p:cNvPr>
          <p:cNvSpPr txBox="1"/>
          <p:nvPr/>
        </p:nvSpPr>
        <p:spPr>
          <a:xfrm>
            <a:off x="1628129" y="5125822"/>
            <a:ext cx="7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6D2F934E-4F58-472D-AA5C-8FE4E9A73C6F}"/>
              </a:ext>
            </a:extLst>
          </p:cNvPr>
          <p:cNvSpPr txBox="1"/>
          <p:nvPr/>
        </p:nvSpPr>
        <p:spPr>
          <a:xfrm>
            <a:off x="3998913" y="43239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==</a:t>
            </a:r>
            <a:endParaRPr lang="en-US" sz="1200" dirty="0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F3DEE600-F754-4F47-97F8-389CE20A6DEB}"/>
              </a:ext>
            </a:extLst>
          </p:cNvPr>
          <p:cNvCxnSpPr>
            <a:stCxn id="194" idx="2"/>
            <a:endCxn id="200" idx="0"/>
          </p:cNvCxnSpPr>
          <p:nvPr/>
        </p:nvCxnSpPr>
        <p:spPr>
          <a:xfrm>
            <a:off x="4168190" y="3578306"/>
            <a:ext cx="0" cy="74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23DFC968-E12D-42F7-BF50-823BAB63EB42}"/>
              </a:ext>
            </a:extLst>
          </p:cNvPr>
          <p:cNvCxnSpPr>
            <a:stCxn id="192" idx="2"/>
            <a:endCxn id="198" idx="0"/>
          </p:cNvCxnSpPr>
          <p:nvPr/>
        </p:nvCxnSpPr>
        <p:spPr>
          <a:xfrm>
            <a:off x="2007953" y="3566161"/>
            <a:ext cx="10924" cy="76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2D1682D5-3916-451D-B7DF-43C88BFFDAFB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2018877" y="4604804"/>
            <a:ext cx="0" cy="5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E5FADD7D-1095-483B-9B21-8C3F1A135A02}"/>
              </a:ext>
            </a:extLst>
          </p:cNvPr>
          <p:cNvSpPr txBox="1"/>
          <p:nvPr/>
        </p:nvSpPr>
        <p:spPr>
          <a:xfrm>
            <a:off x="6626435" y="432876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96EDCC7C-C5D0-41F2-A75A-68F8E3AC4816}"/>
              </a:ext>
            </a:extLst>
          </p:cNvPr>
          <p:cNvSpPr txBox="1"/>
          <p:nvPr/>
        </p:nvSpPr>
        <p:spPr>
          <a:xfrm>
            <a:off x="5633243" y="432674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2A72AB1E-A22B-44CC-95E2-98F7142578AA}"/>
              </a:ext>
            </a:extLst>
          </p:cNvPr>
          <p:cNvSpPr/>
          <p:nvPr/>
        </p:nvSpPr>
        <p:spPr>
          <a:xfrm>
            <a:off x="5861335" y="4326742"/>
            <a:ext cx="765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myClave</a:t>
            </a:r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306AA1FE-683F-48B5-BBEC-F679A7EE244B}"/>
              </a:ext>
            </a:extLst>
          </p:cNvPr>
          <p:cNvCxnSpPr>
            <a:stCxn id="193" idx="2"/>
            <a:endCxn id="212" idx="0"/>
          </p:cNvCxnSpPr>
          <p:nvPr/>
        </p:nvCxnSpPr>
        <p:spPr>
          <a:xfrm flipH="1">
            <a:off x="5757636" y="3566163"/>
            <a:ext cx="484003" cy="76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C631977C-E4EC-4056-9FBC-43B11FCAEEF0}"/>
              </a:ext>
            </a:extLst>
          </p:cNvPr>
          <p:cNvCxnSpPr>
            <a:stCxn id="193" idx="2"/>
            <a:endCxn id="214" idx="0"/>
          </p:cNvCxnSpPr>
          <p:nvPr/>
        </p:nvCxnSpPr>
        <p:spPr>
          <a:xfrm>
            <a:off x="6241639" y="3566163"/>
            <a:ext cx="2246" cy="76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BFA2A509-ABD6-4B3D-8714-E914A900609E}"/>
              </a:ext>
            </a:extLst>
          </p:cNvPr>
          <p:cNvCxnSpPr>
            <a:stCxn id="193" idx="2"/>
            <a:endCxn id="210" idx="0"/>
          </p:cNvCxnSpPr>
          <p:nvPr/>
        </p:nvCxnSpPr>
        <p:spPr>
          <a:xfrm>
            <a:off x="6241639" y="3566163"/>
            <a:ext cx="509189" cy="7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F8A68D60-1095-454F-84A3-6C802249D3A7}"/>
              </a:ext>
            </a:extLst>
          </p:cNvPr>
          <p:cNvCxnSpPr>
            <a:stCxn id="4" idx="2"/>
            <a:endCxn id="180" idx="0"/>
          </p:cNvCxnSpPr>
          <p:nvPr/>
        </p:nvCxnSpPr>
        <p:spPr>
          <a:xfrm>
            <a:off x="6261270" y="656054"/>
            <a:ext cx="1092680" cy="58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>
            <a:extLst>
              <a:ext uri="{FF2B5EF4-FFF2-40B4-BE49-F238E27FC236}">
                <a16:creationId xmlns:a16="http://schemas.microsoft.com/office/drawing/2014/main" id="{4B38BCE6-7BFD-4FAC-8EA8-9EA45D60D89A}"/>
              </a:ext>
            </a:extLst>
          </p:cNvPr>
          <p:cNvCxnSpPr>
            <a:stCxn id="4" idx="2"/>
            <a:endCxn id="179" idx="0"/>
          </p:cNvCxnSpPr>
          <p:nvPr/>
        </p:nvCxnSpPr>
        <p:spPr>
          <a:xfrm>
            <a:off x="6261270" y="656054"/>
            <a:ext cx="1802803" cy="57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91B987CD-454F-4DD0-95C4-1B0CE827BC85}"/>
              </a:ext>
            </a:extLst>
          </p:cNvPr>
          <p:cNvCxnSpPr>
            <a:stCxn id="4" idx="2"/>
            <a:endCxn id="181" idx="0"/>
          </p:cNvCxnSpPr>
          <p:nvPr/>
        </p:nvCxnSpPr>
        <p:spPr>
          <a:xfrm>
            <a:off x="6261270" y="656054"/>
            <a:ext cx="2593182" cy="57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25D3765A-F319-4DB5-BC57-95E3993858EC}"/>
              </a:ext>
            </a:extLst>
          </p:cNvPr>
          <p:cNvCxnSpPr>
            <a:stCxn id="7" idx="2"/>
            <a:endCxn id="191" idx="0"/>
          </p:cNvCxnSpPr>
          <p:nvPr/>
        </p:nvCxnSpPr>
        <p:spPr>
          <a:xfrm>
            <a:off x="5356665" y="1511487"/>
            <a:ext cx="0" cy="63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>
            <a:extLst>
              <a:ext uri="{FF2B5EF4-FFF2-40B4-BE49-F238E27FC236}">
                <a16:creationId xmlns:a16="http://schemas.microsoft.com/office/drawing/2014/main" id="{DF61864B-8D4C-4C02-A92F-1501DA6EBAC6}"/>
              </a:ext>
            </a:extLst>
          </p:cNvPr>
          <p:cNvCxnSpPr>
            <a:stCxn id="179" idx="2"/>
            <a:endCxn id="127" idx="0"/>
          </p:cNvCxnSpPr>
          <p:nvPr/>
        </p:nvCxnSpPr>
        <p:spPr>
          <a:xfrm flipH="1">
            <a:off x="8064072" y="1511487"/>
            <a:ext cx="1" cy="63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11</cp:revision>
  <dcterms:created xsi:type="dcterms:W3CDTF">2022-07-18T20:57:22Z</dcterms:created>
  <dcterms:modified xsi:type="dcterms:W3CDTF">2022-07-24T17:10:36Z</dcterms:modified>
</cp:coreProperties>
</file>