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1F3A-D1EF-447E-A819-3BB187B7345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1F3A-D1EF-447E-A819-3BB187B7345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BEEB-97CC-4E1F-AE24-507437C71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 rot="20955302">
            <a:off x="411929" y="537580"/>
            <a:ext cx="4488729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SENTENCIA</a:t>
            </a:r>
          </a:p>
          <a:p>
            <a:pPr algn="ctr"/>
            <a:r>
              <a:rPr lang="es-E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DO WHILE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DE73CE-CCF8-43A1-B819-1B9755FF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86" y="3244103"/>
            <a:ext cx="9244428" cy="28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002301" y="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DO_WHILE</a:t>
            </a:r>
            <a:endParaRPr lang="en-US" sz="1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261511" y="1585549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Do</a:t>
            </a:r>
            <a:endParaRPr lang="en-US" sz="1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922705" y="1575171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(</a:t>
            </a:r>
            <a:endParaRPr lang="en-U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274255" y="157517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SENTENCIA</a:t>
            </a:r>
            <a:endParaRPr lang="en-US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9581145" y="1585549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)</a:t>
            </a:r>
            <a:endParaRPr lang="en-US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0202697" y="158554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;</a:t>
            </a:r>
            <a:endParaRPr lang="en-US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979657" y="1580360"/>
            <a:ext cx="2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{</a:t>
            </a:r>
            <a:endParaRPr lang="en-US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480159" y="1575171"/>
            <a:ext cx="2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}</a:t>
            </a:r>
            <a:endParaRPr lang="en-US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933601" y="1585549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While</a:t>
            </a:r>
            <a:endParaRPr lang="en-US" sz="1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697280" y="1585549"/>
            <a:ext cx="236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SENTENCIA_BOOLENA_ANIDADA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8" name="Conector recto 17"/>
          <p:cNvCxnSpPr>
            <a:stCxn id="4" idx="2"/>
            <a:endCxn id="5" idx="0"/>
          </p:cNvCxnSpPr>
          <p:nvPr/>
        </p:nvCxnSpPr>
        <p:spPr>
          <a:xfrm flipH="1">
            <a:off x="2442009" y="276999"/>
            <a:ext cx="2994867" cy="130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4" idx="2"/>
            <a:endCxn id="6" idx="0"/>
          </p:cNvCxnSpPr>
          <p:nvPr/>
        </p:nvCxnSpPr>
        <p:spPr>
          <a:xfrm>
            <a:off x="5436876" y="276999"/>
            <a:ext cx="601406" cy="129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>
            <a:stCxn id="4" idx="2"/>
            <a:endCxn id="7" idx="0"/>
          </p:cNvCxnSpPr>
          <p:nvPr/>
        </p:nvCxnSpPr>
        <p:spPr>
          <a:xfrm flipH="1">
            <a:off x="3719249" y="276999"/>
            <a:ext cx="1717627" cy="129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4" idx="2"/>
            <a:endCxn id="8" idx="0"/>
          </p:cNvCxnSpPr>
          <p:nvPr/>
        </p:nvCxnSpPr>
        <p:spPr>
          <a:xfrm>
            <a:off x="5436876" y="276999"/>
            <a:ext cx="4259846" cy="130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4" idx="2"/>
            <a:endCxn id="10" idx="0"/>
          </p:cNvCxnSpPr>
          <p:nvPr/>
        </p:nvCxnSpPr>
        <p:spPr>
          <a:xfrm flipH="1">
            <a:off x="3096035" y="276999"/>
            <a:ext cx="2340841" cy="130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4" idx="2"/>
            <a:endCxn id="13" idx="0"/>
          </p:cNvCxnSpPr>
          <p:nvPr/>
        </p:nvCxnSpPr>
        <p:spPr>
          <a:xfrm flipH="1">
            <a:off x="5207875" y="276999"/>
            <a:ext cx="229001" cy="130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cxnSpLocks/>
            <a:stCxn id="4" idx="2"/>
            <a:endCxn id="15" idx="0"/>
          </p:cNvCxnSpPr>
          <p:nvPr/>
        </p:nvCxnSpPr>
        <p:spPr>
          <a:xfrm>
            <a:off x="5436876" y="276999"/>
            <a:ext cx="2440813" cy="130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>
            <a:stCxn id="4" idx="2"/>
            <a:endCxn id="9" idx="0"/>
          </p:cNvCxnSpPr>
          <p:nvPr/>
        </p:nvCxnSpPr>
        <p:spPr>
          <a:xfrm>
            <a:off x="5436876" y="276999"/>
            <a:ext cx="4878993" cy="1308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4" idx="2"/>
            <a:endCxn id="11" idx="0"/>
          </p:cNvCxnSpPr>
          <p:nvPr/>
        </p:nvCxnSpPr>
        <p:spPr>
          <a:xfrm flipH="1">
            <a:off x="4596537" y="276999"/>
            <a:ext cx="840339" cy="129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7DF87B61-080A-4BAE-ADCD-1401E6FC8408}"/>
              </a:ext>
            </a:extLst>
          </p:cNvPr>
          <p:cNvCxnSpPr>
            <a:cxnSpLocks/>
            <a:stCxn id="7" idx="2"/>
            <a:endCxn id="193" idx="0"/>
          </p:cNvCxnSpPr>
          <p:nvPr/>
        </p:nvCxnSpPr>
        <p:spPr>
          <a:xfrm flipH="1">
            <a:off x="1963684" y="1852170"/>
            <a:ext cx="1755565" cy="57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353926B1-39D9-4409-9B39-89B5A1B02943}"/>
              </a:ext>
            </a:extLst>
          </p:cNvPr>
          <p:cNvSpPr/>
          <p:nvPr/>
        </p:nvSpPr>
        <p:spPr>
          <a:xfrm>
            <a:off x="1692487" y="2431433"/>
            <a:ext cx="542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COUT</a:t>
            </a:r>
            <a:endParaRPr lang="en-US" sz="1200" dirty="0"/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1928AF81-F0CF-4F37-AE70-F60DE45ADADD}"/>
              </a:ext>
            </a:extLst>
          </p:cNvPr>
          <p:cNvSpPr txBox="1"/>
          <p:nvPr/>
        </p:nvSpPr>
        <p:spPr>
          <a:xfrm>
            <a:off x="6058981" y="2451822"/>
            <a:ext cx="2539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SENTENCIA_BOOLEANA_COMPUESTA</a:t>
            </a:r>
          </a:p>
        </p:txBody>
      </p: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606A25AA-5B72-4138-9E93-5E1077696819}"/>
              </a:ext>
            </a:extLst>
          </p:cNvPr>
          <p:cNvCxnSpPr>
            <a:cxnSpLocks/>
            <a:stCxn id="15" idx="2"/>
            <a:endCxn id="196" idx="0"/>
          </p:cNvCxnSpPr>
          <p:nvPr/>
        </p:nvCxnSpPr>
        <p:spPr>
          <a:xfrm flipH="1">
            <a:off x="7328752" y="2047214"/>
            <a:ext cx="548937" cy="404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BA36B26-3A47-4A00-BB1C-C31A10DA99FD}"/>
              </a:ext>
            </a:extLst>
          </p:cNvPr>
          <p:cNvSpPr txBox="1"/>
          <p:nvPr/>
        </p:nvSpPr>
        <p:spPr>
          <a:xfrm>
            <a:off x="5578613" y="3595092"/>
            <a:ext cx="2209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SENTENCIA_BOOLEANA_SIMPLE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7F942B3-FF4F-41F2-8341-1AE963E7228A}"/>
              </a:ext>
            </a:extLst>
          </p:cNvPr>
          <p:cNvSpPr txBox="1"/>
          <p:nvPr/>
        </p:nvSpPr>
        <p:spPr>
          <a:xfrm>
            <a:off x="9812299" y="3595094"/>
            <a:ext cx="2209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SENTENCIA_BOOLEANA_SIMPLE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4B59521-A1B3-402A-8B27-8D8F9AA9C6C6}"/>
              </a:ext>
            </a:extLst>
          </p:cNvPr>
          <p:cNvSpPr txBox="1"/>
          <p:nvPr/>
        </p:nvSpPr>
        <p:spPr>
          <a:xfrm>
            <a:off x="7918613" y="3607237"/>
            <a:ext cx="1849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OPERADOR_RELACIONAL</a:t>
            </a:r>
            <a:endParaRPr lang="en-US" sz="1200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FF22B25-F6B3-4D86-AEB1-730560A24829}"/>
              </a:ext>
            </a:extLst>
          </p:cNvPr>
          <p:cNvCxnSpPr>
            <a:stCxn id="196" idx="2"/>
            <a:endCxn id="27" idx="0"/>
          </p:cNvCxnSpPr>
          <p:nvPr/>
        </p:nvCxnSpPr>
        <p:spPr>
          <a:xfrm flipH="1">
            <a:off x="6683211" y="2728821"/>
            <a:ext cx="645541" cy="86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4E3A4FB-0774-46F1-BF64-870495D6E99F}"/>
              </a:ext>
            </a:extLst>
          </p:cNvPr>
          <p:cNvCxnSpPr>
            <a:cxnSpLocks/>
            <a:stCxn id="196" idx="2"/>
            <a:endCxn id="29" idx="0"/>
          </p:cNvCxnSpPr>
          <p:nvPr/>
        </p:nvCxnSpPr>
        <p:spPr>
          <a:xfrm>
            <a:off x="7328752" y="2728821"/>
            <a:ext cx="1514696" cy="878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B60417D-509A-4138-AE15-8F6D9BE70A26}"/>
              </a:ext>
            </a:extLst>
          </p:cNvPr>
          <p:cNvCxnSpPr>
            <a:stCxn id="196" idx="2"/>
            <a:endCxn id="28" idx="0"/>
          </p:cNvCxnSpPr>
          <p:nvPr/>
        </p:nvCxnSpPr>
        <p:spPr>
          <a:xfrm>
            <a:off x="7328752" y="2728821"/>
            <a:ext cx="3588145" cy="866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637EE8D-2F40-4790-A46A-3596E7EDA7F5}"/>
              </a:ext>
            </a:extLst>
          </p:cNvPr>
          <p:cNvSpPr/>
          <p:nvPr/>
        </p:nvSpPr>
        <p:spPr>
          <a:xfrm>
            <a:off x="6038282" y="4633735"/>
            <a:ext cx="1311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IDENTIFICADORES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F3FAE47-0FE8-4D6C-909F-B116FA2A36B0}"/>
              </a:ext>
            </a:extLst>
          </p:cNvPr>
          <p:cNvSpPr txBox="1"/>
          <p:nvPr/>
        </p:nvSpPr>
        <p:spPr>
          <a:xfrm>
            <a:off x="6564933" y="5431752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</a:t>
            </a:r>
            <a:endParaRPr lang="en-US" sz="12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6E216FE-4DCC-4552-AE05-5BF516869FFE}"/>
              </a:ext>
            </a:extLst>
          </p:cNvPr>
          <p:cNvSpPr txBox="1"/>
          <p:nvPr/>
        </p:nvSpPr>
        <p:spPr>
          <a:xfrm>
            <a:off x="8712643" y="463374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&lt;</a:t>
            </a:r>
            <a:endParaRPr lang="en-US" sz="12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9360907-EA8D-475C-B8BC-964B2C48BF0A}"/>
              </a:ext>
            </a:extLst>
          </p:cNvPr>
          <p:cNvSpPr txBox="1"/>
          <p:nvPr/>
        </p:nvSpPr>
        <p:spPr>
          <a:xfrm>
            <a:off x="10746017" y="46337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20</a:t>
            </a:r>
            <a:endParaRPr lang="en-US" sz="1200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BAF5C45-966B-4F09-8D85-A1566339B64C}"/>
              </a:ext>
            </a:extLst>
          </p:cNvPr>
          <p:cNvSpPr/>
          <p:nvPr/>
        </p:nvSpPr>
        <p:spPr>
          <a:xfrm>
            <a:off x="1591951" y="3600939"/>
            <a:ext cx="628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SALIDA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461D2EEC-B2EE-40BD-8FA1-32D819A2F595}"/>
              </a:ext>
            </a:extLst>
          </p:cNvPr>
          <p:cNvSpPr/>
          <p:nvPr/>
        </p:nvSpPr>
        <p:spPr>
          <a:xfrm>
            <a:off x="413004" y="3584447"/>
            <a:ext cx="4826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cout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2D168368-91FC-407D-827F-4073B0295C4F}"/>
              </a:ext>
            </a:extLst>
          </p:cNvPr>
          <p:cNvSpPr/>
          <p:nvPr/>
        </p:nvSpPr>
        <p:spPr>
          <a:xfrm>
            <a:off x="1072924" y="358444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&lt;&lt;</a:t>
            </a:r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FF1D23D-A909-4185-8D16-7A72A4509E7C}"/>
              </a:ext>
            </a:extLst>
          </p:cNvPr>
          <p:cNvCxnSpPr>
            <a:cxnSpLocks/>
            <a:stCxn id="193" idx="2"/>
            <a:endCxn id="48" idx="0"/>
          </p:cNvCxnSpPr>
          <p:nvPr/>
        </p:nvCxnSpPr>
        <p:spPr>
          <a:xfrm flipH="1">
            <a:off x="654350" y="2708432"/>
            <a:ext cx="1309334" cy="87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B73D2960-65C5-4B7A-819F-05C6BF463B18}"/>
              </a:ext>
            </a:extLst>
          </p:cNvPr>
          <p:cNvCxnSpPr>
            <a:stCxn id="193" idx="2"/>
            <a:endCxn id="49" idx="0"/>
          </p:cNvCxnSpPr>
          <p:nvPr/>
        </p:nvCxnSpPr>
        <p:spPr>
          <a:xfrm flipH="1">
            <a:off x="1242201" y="2708432"/>
            <a:ext cx="721483" cy="876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988A8EB5-E67A-4070-AB5E-97E3987FD96B}"/>
              </a:ext>
            </a:extLst>
          </p:cNvPr>
          <p:cNvCxnSpPr>
            <a:stCxn id="193" idx="2"/>
            <a:endCxn id="47" idx="0"/>
          </p:cNvCxnSpPr>
          <p:nvPr/>
        </p:nvCxnSpPr>
        <p:spPr>
          <a:xfrm flipH="1">
            <a:off x="1906204" y="2708432"/>
            <a:ext cx="57480" cy="892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C480EC7-C819-4034-BAD1-2AD08DC782D8}"/>
              </a:ext>
            </a:extLst>
          </p:cNvPr>
          <p:cNvSpPr/>
          <p:nvPr/>
        </p:nvSpPr>
        <p:spPr>
          <a:xfrm>
            <a:off x="2830088" y="4629228"/>
            <a:ext cx="628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SALIDA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C9C3C516-4450-48A0-9449-E58ADFBCA4E1}"/>
              </a:ext>
            </a:extLst>
          </p:cNvPr>
          <p:cNvSpPr/>
          <p:nvPr/>
        </p:nvSpPr>
        <p:spPr>
          <a:xfrm>
            <a:off x="2382369" y="4629229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&lt;&lt;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A4CB11B-0D0B-4B41-A084-E4B40036032D}"/>
              </a:ext>
            </a:extLst>
          </p:cNvPr>
          <p:cNvSpPr txBox="1"/>
          <p:nvPr/>
        </p:nvSpPr>
        <p:spPr>
          <a:xfrm>
            <a:off x="1882491" y="4629230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”</a:t>
            </a:r>
            <a:endParaRPr lang="en-US" sz="120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21FFD3C-E614-4DF1-BEF2-1B5F4A36B0DE}"/>
              </a:ext>
            </a:extLst>
          </p:cNvPr>
          <p:cNvSpPr txBox="1"/>
          <p:nvPr/>
        </p:nvSpPr>
        <p:spPr>
          <a:xfrm>
            <a:off x="278335" y="4629229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“</a:t>
            </a:r>
            <a:endParaRPr lang="en-US" sz="1200" dirty="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7095932A-FA86-43B6-9455-AA8A59C76867}"/>
              </a:ext>
            </a:extLst>
          </p:cNvPr>
          <p:cNvSpPr/>
          <p:nvPr/>
        </p:nvSpPr>
        <p:spPr>
          <a:xfrm>
            <a:off x="775016" y="4631206"/>
            <a:ext cx="8595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value of a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4EA648E-4A51-4BF5-A639-15CB6365F5E1}"/>
              </a:ext>
            </a:extLst>
          </p:cNvPr>
          <p:cNvSpPr/>
          <p:nvPr/>
        </p:nvSpPr>
        <p:spPr>
          <a:xfrm>
            <a:off x="2830087" y="5427244"/>
            <a:ext cx="628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SALIDA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5B59189F-5007-497E-824F-5B568C7FAD25}"/>
              </a:ext>
            </a:extLst>
          </p:cNvPr>
          <p:cNvSpPr/>
          <p:nvPr/>
        </p:nvSpPr>
        <p:spPr>
          <a:xfrm>
            <a:off x="2234880" y="542724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&lt;&lt;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1A1D53C-6DB9-4DB4-9920-C6DF18C12CA6}"/>
              </a:ext>
            </a:extLst>
          </p:cNvPr>
          <p:cNvSpPr/>
          <p:nvPr/>
        </p:nvSpPr>
        <p:spPr>
          <a:xfrm>
            <a:off x="676850" y="5427243"/>
            <a:ext cx="1311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IDENTIFICADORES</a:t>
            </a:r>
            <a:endParaRPr lang="en-US" sz="12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71B03C85-19A6-4784-8C68-EF1C32C30AB9}"/>
              </a:ext>
            </a:extLst>
          </p:cNvPr>
          <p:cNvSpPr txBox="1"/>
          <p:nvPr/>
        </p:nvSpPr>
        <p:spPr>
          <a:xfrm>
            <a:off x="1208825" y="6296800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</a:t>
            </a:r>
            <a:endParaRPr lang="en-US" sz="12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DAC2F4F3-3FEE-49FA-835E-E36CCC6742C8}"/>
              </a:ext>
            </a:extLst>
          </p:cNvPr>
          <p:cNvSpPr txBox="1"/>
          <p:nvPr/>
        </p:nvSpPr>
        <p:spPr>
          <a:xfrm>
            <a:off x="2916552" y="6299494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Endl</a:t>
            </a:r>
            <a:endParaRPr lang="en-US" sz="1200" dirty="0"/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435F1E97-10DA-46B7-82A8-92D62CE321F6}"/>
              </a:ext>
            </a:extLst>
          </p:cNvPr>
          <p:cNvCxnSpPr>
            <a:stCxn id="60" idx="2"/>
            <a:endCxn id="67" idx="0"/>
          </p:cNvCxnSpPr>
          <p:nvPr/>
        </p:nvCxnSpPr>
        <p:spPr>
          <a:xfrm flipH="1">
            <a:off x="1332703" y="4906227"/>
            <a:ext cx="1811638" cy="52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11035195-F381-4A20-8306-28F53C8BD4CA}"/>
              </a:ext>
            </a:extLst>
          </p:cNvPr>
          <p:cNvCxnSpPr>
            <a:stCxn id="60" idx="2"/>
            <a:endCxn id="66" idx="0"/>
          </p:cNvCxnSpPr>
          <p:nvPr/>
        </p:nvCxnSpPr>
        <p:spPr>
          <a:xfrm flipH="1">
            <a:off x="2404157" y="4906227"/>
            <a:ext cx="740184" cy="5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EA0D7849-5B80-4A3F-B595-1C1491E45BBC}"/>
              </a:ext>
            </a:extLst>
          </p:cNvPr>
          <p:cNvCxnSpPr>
            <a:stCxn id="60" idx="2"/>
            <a:endCxn id="65" idx="0"/>
          </p:cNvCxnSpPr>
          <p:nvPr/>
        </p:nvCxnSpPr>
        <p:spPr>
          <a:xfrm flipH="1">
            <a:off x="3144340" y="4906227"/>
            <a:ext cx="1" cy="52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7023B1A9-5454-4007-9528-3D2DE300185F}"/>
              </a:ext>
            </a:extLst>
          </p:cNvPr>
          <p:cNvCxnSpPr>
            <a:stCxn id="65" idx="2"/>
            <a:endCxn id="69" idx="0"/>
          </p:cNvCxnSpPr>
          <p:nvPr/>
        </p:nvCxnSpPr>
        <p:spPr>
          <a:xfrm flipH="1">
            <a:off x="3144339" y="5704243"/>
            <a:ext cx="1" cy="595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29016499-22DD-40E2-91DE-E64C17DD7315}"/>
              </a:ext>
            </a:extLst>
          </p:cNvPr>
          <p:cNvCxnSpPr>
            <a:stCxn id="28" idx="2"/>
            <a:endCxn id="41" idx="0"/>
          </p:cNvCxnSpPr>
          <p:nvPr/>
        </p:nvCxnSpPr>
        <p:spPr>
          <a:xfrm>
            <a:off x="10916897" y="3872093"/>
            <a:ext cx="0" cy="76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11EDE747-2821-4652-A1C5-2EE8F2F451D6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>
            <a:off x="8843448" y="3884236"/>
            <a:ext cx="0" cy="749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AB9A0A2-ED0A-49FA-9656-8A8A423D78F6}"/>
              </a:ext>
            </a:extLst>
          </p:cNvPr>
          <p:cNvCxnSpPr>
            <a:stCxn id="27" idx="2"/>
            <a:endCxn id="36" idx="0"/>
          </p:cNvCxnSpPr>
          <p:nvPr/>
        </p:nvCxnSpPr>
        <p:spPr>
          <a:xfrm>
            <a:off x="6683211" y="3872091"/>
            <a:ext cx="10924" cy="761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D539198A-937E-4C50-83B8-0B47C3D39644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6694135" y="4910734"/>
            <a:ext cx="0" cy="5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05485807-01A0-4FAB-964D-EF3FA806258F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>
            <a:off x="1906204" y="3877938"/>
            <a:ext cx="1238137" cy="75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10D779E9-35A8-489D-9028-2ABF1D68AC71}"/>
              </a:ext>
            </a:extLst>
          </p:cNvPr>
          <p:cNvCxnSpPr>
            <a:stCxn id="47" idx="2"/>
            <a:endCxn id="61" idx="0"/>
          </p:cNvCxnSpPr>
          <p:nvPr/>
        </p:nvCxnSpPr>
        <p:spPr>
          <a:xfrm>
            <a:off x="1906204" y="3877938"/>
            <a:ext cx="645442" cy="751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83549501-4E20-420A-81AA-194736B4EA81}"/>
              </a:ext>
            </a:extLst>
          </p:cNvPr>
          <p:cNvCxnSpPr>
            <a:stCxn id="47" idx="2"/>
            <a:endCxn id="62" idx="0"/>
          </p:cNvCxnSpPr>
          <p:nvPr/>
        </p:nvCxnSpPr>
        <p:spPr>
          <a:xfrm>
            <a:off x="1906204" y="3877938"/>
            <a:ext cx="100680" cy="75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5C4CDB53-8DF6-46B7-B6B8-CCEB1AAC44EE}"/>
              </a:ext>
            </a:extLst>
          </p:cNvPr>
          <p:cNvCxnSpPr>
            <a:stCxn id="47" idx="2"/>
            <a:endCxn id="64" idx="0"/>
          </p:cNvCxnSpPr>
          <p:nvPr/>
        </p:nvCxnSpPr>
        <p:spPr>
          <a:xfrm flipH="1">
            <a:off x="1204806" y="3877938"/>
            <a:ext cx="701398" cy="753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A91B76CC-D075-4AAF-80B2-B5051BFC8051}"/>
              </a:ext>
            </a:extLst>
          </p:cNvPr>
          <p:cNvCxnSpPr>
            <a:cxnSpLocks/>
            <a:stCxn id="47" idx="2"/>
            <a:endCxn id="63" idx="0"/>
          </p:cNvCxnSpPr>
          <p:nvPr/>
        </p:nvCxnSpPr>
        <p:spPr>
          <a:xfrm flipH="1">
            <a:off x="402728" y="3877938"/>
            <a:ext cx="1503476" cy="751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>
            <a:extLst>
              <a:ext uri="{FF2B5EF4-FFF2-40B4-BE49-F238E27FC236}">
                <a16:creationId xmlns:a16="http://schemas.microsoft.com/office/drawing/2014/main" id="{C7879B18-838D-48A5-B438-04B3908AC4D4}"/>
              </a:ext>
            </a:extLst>
          </p:cNvPr>
          <p:cNvSpPr/>
          <p:nvPr/>
        </p:nvSpPr>
        <p:spPr>
          <a:xfrm>
            <a:off x="2177401" y="3584446"/>
            <a:ext cx="2263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;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C386241-3B26-4DB7-8AF3-9D7EC5140305}"/>
              </a:ext>
            </a:extLst>
          </p:cNvPr>
          <p:cNvCxnSpPr>
            <a:stCxn id="193" idx="2"/>
            <a:endCxn id="70" idx="0"/>
          </p:cNvCxnSpPr>
          <p:nvPr/>
        </p:nvCxnSpPr>
        <p:spPr>
          <a:xfrm>
            <a:off x="1963684" y="2708432"/>
            <a:ext cx="326889" cy="87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F7FDB9CD-13F5-46C6-B31D-4D8D719CD4CA}"/>
              </a:ext>
            </a:extLst>
          </p:cNvPr>
          <p:cNvSpPr txBox="1"/>
          <p:nvPr/>
        </p:nvSpPr>
        <p:spPr>
          <a:xfrm>
            <a:off x="2930090" y="2429455"/>
            <a:ext cx="2433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OPERACIONES_COMPLEMENTARIAS</a:t>
            </a:r>
            <a:endParaRPr lang="en-US" sz="1200" dirty="0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520C31AE-43B9-4059-B0C3-C69EC6572E18}"/>
              </a:ext>
            </a:extLst>
          </p:cNvPr>
          <p:cNvCxnSpPr>
            <a:stCxn id="7" idx="2"/>
            <a:endCxn id="71" idx="0"/>
          </p:cNvCxnSpPr>
          <p:nvPr/>
        </p:nvCxnSpPr>
        <p:spPr>
          <a:xfrm>
            <a:off x="3719249" y="1852170"/>
            <a:ext cx="427681" cy="577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>
            <a:extLst>
              <a:ext uri="{FF2B5EF4-FFF2-40B4-BE49-F238E27FC236}">
                <a16:creationId xmlns:a16="http://schemas.microsoft.com/office/drawing/2014/main" id="{3303A520-E3CC-447E-8AD3-7ECB0C013850}"/>
              </a:ext>
            </a:extLst>
          </p:cNvPr>
          <p:cNvSpPr/>
          <p:nvPr/>
        </p:nvSpPr>
        <p:spPr>
          <a:xfrm>
            <a:off x="2868363" y="3584445"/>
            <a:ext cx="13117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IDENTIFICADORES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C3732623-ADE1-4DAB-89DC-0F9251D94896}"/>
              </a:ext>
            </a:extLst>
          </p:cNvPr>
          <p:cNvCxnSpPr>
            <a:stCxn id="71" idx="2"/>
            <a:endCxn id="87" idx="0"/>
          </p:cNvCxnSpPr>
          <p:nvPr/>
        </p:nvCxnSpPr>
        <p:spPr>
          <a:xfrm flipH="1">
            <a:off x="3524216" y="2706454"/>
            <a:ext cx="622714" cy="87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5E2216DE-0F3F-491D-8818-DB267BD3360D}"/>
              </a:ext>
            </a:extLst>
          </p:cNvPr>
          <p:cNvSpPr/>
          <p:nvPr/>
        </p:nvSpPr>
        <p:spPr>
          <a:xfrm>
            <a:off x="4434487" y="3584445"/>
            <a:ext cx="3397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++</a:t>
            </a:r>
            <a:endParaRPr lang="en-US" sz="1200" dirty="0"/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B53B538B-C60D-4F00-810D-3ACDA997E870}"/>
              </a:ext>
            </a:extLst>
          </p:cNvPr>
          <p:cNvCxnSpPr>
            <a:stCxn id="71" idx="2"/>
            <a:endCxn id="91" idx="0"/>
          </p:cNvCxnSpPr>
          <p:nvPr/>
        </p:nvCxnSpPr>
        <p:spPr>
          <a:xfrm>
            <a:off x="4146930" y="2706454"/>
            <a:ext cx="457411" cy="87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E22FF04F-BCC2-4604-8294-7312B2B03328}"/>
              </a:ext>
            </a:extLst>
          </p:cNvPr>
          <p:cNvSpPr txBox="1"/>
          <p:nvPr/>
        </p:nvSpPr>
        <p:spPr>
          <a:xfrm>
            <a:off x="4152430" y="4629228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</a:t>
            </a:r>
            <a:endParaRPr lang="en-US" sz="1200" dirty="0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2B1E71E1-FF48-4916-A579-1FC5F17075E5}"/>
              </a:ext>
            </a:extLst>
          </p:cNvPr>
          <p:cNvCxnSpPr>
            <a:stCxn id="87" idx="2"/>
            <a:endCxn id="93" idx="0"/>
          </p:cNvCxnSpPr>
          <p:nvPr/>
        </p:nvCxnSpPr>
        <p:spPr>
          <a:xfrm>
            <a:off x="3524216" y="3861444"/>
            <a:ext cx="757416" cy="767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ángulo 98">
            <a:extLst>
              <a:ext uri="{FF2B5EF4-FFF2-40B4-BE49-F238E27FC236}">
                <a16:creationId xmlns:a16="http://schemas.microsoft.com/office/drawing/2014/main" id="{E0EA55BE-9176-4087-B27A-3190B2F6EDCE}"/>
              </a:ext>
            </a:extLst>
          </p:cNvPr>
          <p:cNvSpPr/>
          <p:nvPr/>
        </p:nvSpPr>
        <p:spPr>
          <a:xfrm>
            <a:off x="4990449" y="3609111"/>
            <a:ext cx="2263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;</a:t>
            </a:r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85A7A7A7-74B5-455A-8D01-B45A3358A292}"/>
              </a:ext>
            </a:extLst>
          </p:cNvPr>
          <p:cNvCxnSpPr>
            <a:stCxn id="71" idx="2"/>
            <a:endCxn id="99" idx="0"/>
          </p:cNvCxnSpPr>
          <p:nvPr/>
        </p:nvCxnSpPr>
        <p:spPr>
          <a:xfrm>
            <a:off x="4146930" y="2706454"/>
            <a:ext cx="956691" cy="90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2D1E8F1E-49D1-4D8F-8399-B1B2AD518707}"/>
              </a:ext>
            </a:extLst>
          </p:cNvPr>
          <p:cNvCxnSpPr>
            <a:stCxn id="68" idx="0"/>
            <a:endCxn id="67" idx="2"/>
          </p:cNvCxnSpPr>
          <p:nvPr/>
        </p:nvCxnSpPr>
        <p:spPr>
          <a:xfrm flipH="1" flipV="1">
            <a:off x="1332703" y="5704242"/>
            <a:ext cx="5324" cy="592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65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65</Words>
  <Application>Microsoft Office PowerPoint</Application>
  <PresentationFormat>Panorámica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Bryan Felipe Muñoz Molina</cp:lastModifiedBy>
  <cp:revision>17</cp:revision>
  <dcterms:created xsi:type="dcterms:W3CDTF">2022-07-18T20:57:22Z</dcterms:created>
  <dcterms:modified xsi:type="dcterms:W3CDTF">2022-07-27T12:16:13Z</dcterms:modified>
</cp:coreProperties>
</file>