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F3A-D1EF-447E-A819-3BB187B7345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955302">
            <a:off x="437096" y="2290879"/>
            <a:ext cx="448872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SENTENCIA</a:t>
            </a:r>
          </a:p>
          <a:p>
            <a:pPr algn="ctr"/>
            <a:r>
              <a:rPr lang="es-ES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SWITCH</a:t>
            </a:r>
            <a:endParaRPr lang="es-E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56" y="424923"/>
            <a:ext cx="6130971" cy="60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44804" y="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SWITCH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291882" y="168577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Switch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092166" y="168577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2347364" y="1685778"/>
            <a:ext cx="187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IDENTIFICADORES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4164112" y="168577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)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9565354" y="168577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4492604" y="168577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{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078499" y="168577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}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949242" y="16857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CASE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808233" y="1668697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Default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826329" y="166869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: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162369" y="166869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582337" y="1685778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Break</a:t>
            </a:r>
            <a:endParaRPr lang="en-US" dirty="0"/>
          </a:p>
        </p:txBody>
      </p:sp>
      <p:cxnSp>
        <p:nvCxnSpPr>
          <p:cNvPr id="18" name="Conector recto 17"/>
          <p:cNvCxnSpPr>
            <a:stCxn id="4" idx="2"/>
            <a:endCxn id="5" idx="0"/>
          </p:cNvCxnSpPr>
          <p:nvPr/>
        </p:nvCxnSpPr>
        <p:spPr>
          <a:xfrm flipH="1">
            <a:off x="1692024" y="369332"/>
            <a:ext cx="4116209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4" idx="2"/>
            <a:endCxn id="6" idx="0"/>
          </p:cNvCxnSpPr>
          <p:nvPr/>
        </p:nvCxnSpPr>
        <p:spPr>
          <a:xfrm flipH="1">
            <a:off x="2219765" y="369332"/>
            <a:ext cx="3588468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4" idx="2"/>
            <a:endCxn id="7" idx="0"/>
          </p:cNvCxnSpPr>
          <p:nvPr/>
        </p:nvCxnSpPr>
        <p:spPr>
          <a:xfrm flipH="1">
            <a:off x="3283358" y="369332"/>
            <a:ext cx="2524875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2"/>
            <a:endCxn id="8" idx="0"/>
          </p:cNvCxnSpPr>
          <p:nvPr/>
        </p:nvCxnSpPr>
        <p:spPr>
          <a:xfrm flipH="1">
            <a:off x="4291711" y="369332"/>
            <a:ext cx="1516522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4" idx="2"/>
            <a:endCxn id="10" idx="0"/>
          </p:cNvCxnSpPr>
          <p:nvPr/>
        </p:nvCxnSpPr>
        <p:spPr>
          <a:xfrm flipH="1">
            <a:off x="4621005" y="369332"/>
            <a:ext cx="1187228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4" idx="2"/>
            <a:endCxn id="12" idx="0"/>
          </p:cNvCxnSpPr>
          <p:nvPr/>
        </p:nvCxnSpPr>
        <p:spPr>
          <a:xfrm flipH="1">
            <a:off x="5278820" y="369332"/>
            <a:ext cx="529413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4" idx="2"/>
            <a:endCxn id="13" idx="0"/>
          </p:cNvCxnSpPr>
          <p:nvPr/>
        </p:nvCxnSpPr>
        <p:spPr>
          <a:xfrm>
            <a:off x="5808233" y="369332"/>
            <a:ext cx="434510" cy="129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4" idx="2"/>
            <a:endCxn id="14" idx="0"/>
          </p:cNvCxnSpPr>
          <p:nvPr/>
        </p:nvCxnSpPr>
        <p:spPr>
          <a:xfrm>
            <a:off x="5808233" y="369332"/>
            <a:ext cx="1141688" cy="129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4" idx="2"/>
            <a:endCxn id="15" idx="0"/>
          </p:cNvCxnSpPr>
          <p:nvPr/>
        </p:nvCxnSpPr>
        <p:spPr>
          <a:xfrm>
            <a:off x="5808233" y="369332"/>
            <a:ext cx="1973857" cy="129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4" idx="2"/>
            <a:endCxn id="16" idx="0"/>
          </p:cNvCxnSpPr>
          <p:nvPr/>
        </p:nvCxnSpPr>
        <p:spPr>
          <a:xfrm>
            <a:off x="5808233" y="369332"/>
            <a:ext cx="3132632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4" idx="2"/>
            <a:endCxn id="9" idx="0"/>
          </p:cNvCxnSpPr>
          <p:nvPr/>
        </p:nvCxnSpPr>
        <p:spPr>
          <a:xfrm>
            <a:off x="5808233" y="369332"/>
            <a:ext cx="3880713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4" idx="2"/>
            <a:endCxn id="11" idx="0"/>
          </p:cNvCxnSpPr>
          <p:nvPr/>
        </p:nvCxnSpPr>
        <p:spPr>
          <a:xfrm>
            <a:off x="5808233" y="369332"/>
            <a:ext cx="4398667" cy="131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821792" y="315272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opcion</a:t>
            </a:r>
            <a:endParaRPr lang="en-US" dirty="0"/>
          </a:p>
        </p:txBody>
      </p:sp>
      <p:cxnSp>
        <p:nvCxnSpPr>
          <p:cNvPr id="55" name="Conector recto 54"/>
          <p:cNvCxnSpPr>
            <a:stCxn id="7" idx="2"/>
            <a:endCxn id="53" idx="0"/>
          </p:cNvCxnSpPr>
          <p:nvPr/>
        </p:nvCxnSpPr>
        <p:spPr>
          <a:xfrm flipH="1">
            <a:off x="1233123" y="2055110"/>
            <a:ext cx="2050235" cy="1097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839249" y="3152728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58" name="Rectángulo 57"/>
          <p:cNvSpPr/>
          <p:nvPr/>
        </p:nvSpPr>
        <p:spPr>
          <a:xfrm>
            <a:off x="3156785" y="315272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59" name="Rectángulo 58"/>
          <p:cNvSpPr/>
          <p:nvPr/>
        </p:nvSpPr>
        <p:spPr>
          <a:xfrm>
            <a:off x="5032563" y="3152728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0" name="Rectángulo 59"/>
          <p:cNvSpPr/>
          <p:nvPr/>
        </p:nvSpPr>
        <p:spPr>
          <a:xfrm>
            <a:off x="4616364" y="3152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4</a:t>
            </a:r>
            <a:endParaRPr lang="en-US" dirty="0"/>
          </a:p>
        </p:txBody>
      </p:sp>
      <p:sp>
        <p:nvSpPr>
          <p:cNvPr id="61" name="Rectángulo 60"/>
          <p:cNvSpPr/>
          <p:nvPr/>
        </p:nvSpPr>
        <p:spPr>
          <a:xfrm>
            <a:off x="5484062" y="3152728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SENTENCIA</a:t>
            </a:r>
            <a:endParaRPr lang="en-U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7969327" y="315272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65" name="CuadroTexto 64"/>
          <p:cNvSpPr txBox="1"/>
          <p:nvPr/>
        </p:nvSpPr>
        <p:spPr>
          <a:xfrm>
            <a:off x="6986310" y="3152728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Break</a:t>
            </a:r>
            <a:endParaRPr lang="en-US" dirty="0"/>
          </a:p>
        </p:txBody>
      </p:sp>
      <p:cxnSp>
        <p:nvCxnSpPr>
          <p:cNvPr id="67" name="Conector recto 66"/>
          <p:cNvCxnSpPr>
            <a:stCxn id="12" idx="2"/>
            <a:endCxn id="58" idx="0"/>
          </p:cNvCxnSpPr>
          <p:nvPr/>
        </p:nvCxnSpPr>
        <p:spPr>
          <a:xfrm flipH="1">
            <a:off x="3486363" y="2055110"/>
            <a:ext cx="1792457" cy="10976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12" idx="2"/>
            <a:endCxn id="57" idx="0"/>
          </p:cNvCxnSpPr>
          <p:nvPr/>
        </p:nvCxnSpPr>
        <p:spPr>
          <a:xfrm flipH="1">
            <a:off x="4151194" y="2055110"/>
            <a:ext cx="1127626" cy="10976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12" idx="2"/>
            <a:endCxn id="60" idx="0"/>
          </p:cNvCxnSpPr>
          <p:nvPr/>
        </p:nvCxnSpPr>
        <p:spPr>
          <a:xfrm flipH="1">
            <a:off x="4767207" y="2055110"/>
            <a:ext cx="511613" cy="10976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>
            <a:stCxn id="12" idx="2"/>
            <a:endCxn id="59" idx="0"/>
          </p:cNvCxnSpPr>
          <p:nvPr/>
        </p:nvCxnSpPr>
        <p:spPr>
          <a:xfrm flipH="1">
            <a:off x="5156155" y="2055110"/>
            <a:ext cx="122665" cy="10976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12" idx="2"/>
            <a:endCxn id="61" idx="0"/>
          </p:cNvCxnSpPr>
          <p:nvPr/>
        </p:nvCxnSpPr>
        <p:spPr>
          <a:xfrm>
            <a:off x="5278820" y="2055110"/>
            <a:ext cx="824963" cy="10976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stCxn id="12" idx="2"/>
            <a:endCxn id="65" idx="0"/>
          </p:cNvCxnSpPr>
          <p:nvPr/>
        </p:nvCxnSpPr>
        <p:spPr>
          <a:xfrm>
            <a:off x="5278820" y="2055110"/>
            <a:ext cx="2066018" cy="10976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12" idx="2"/>
            <a:endCxn id="64" idx="0"/>
          </p:cNvCxnSpPr>
          <p:nvPr/>
        </p:nvCxnSpPr>
        <p:spPr>
          <a:xfrm>
            <a:off x="5278820" y="2055110"/>
            <a:ext cx="2814099" cy="10976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8898228" y="3152728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COUT</a:t>
            </a:r>
            <a:endParaRPr lang="en-US" dirty="0"/>
          </a:p>
        </p:txBody>
      </p:sp>
      <p:cxnSp>
        <p:nvCxnSpPr>
          <p:cNvPr id="90" name="Conector recto 89"/>
          <p:cNvCxnSpPr>
            <a:stCxn id="15" idx="2"/>
            <a:endCxn id="88" idx="0"/>
          </p:cNvCxnSpPr>
          <p:nvPr/>
        </p:nvCxnSpPr>
        <p:spPr>
          <a:xfrm>
            <a:off x="7782090" y="2038029"/>
            <a:ext cx="1475147" cy="111469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/>
          <p:cNvSpPr/>
          <p:nvPr/>
        </p:nvSpPr>
        <p:spPr>
          <a:xfrm>
            <a:off x="1591488" y="4619678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93" name="Rectángulo 92"/>
          <p:cNvSpPr/>
          <p:nvPr/>
        </p:nvSpPr>
        <p:spPr>
          <a:xfrm>
            <a:off x="909024" y="461967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94" name="Rectángulo 93"/>
          <p:cNvSpPr/>
          <p:nvPr/>
        </p:nvSpPr>
        <p:spPr>
          <a:xfrm>
            <a:off x="2773138" y="4619678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5" name="Rectángulo 94"/>
          <p:cNvSpPr/>
          <p:nvPr/>
        </p:nvSpPr>
        <p:spPr>
          <a:xfrm>
            <a:off x="2327597" y="461967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96" name="Rectángulo 95"/>
          <p:cNvSpPr/>
          <p:nvPr/>
        </p:nvSpPr>
        <p:spPr>
          <a:xfrm>
            <a:off x="3055997" y="4619678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SENTENCIA</a:t>
            </a:r>
            <a:endParaRPr lang="en-US" dirty="0"/>
          </a:p>
        </p:txBody>
      </p:sp>
      <p:sp>
        <p:nvSpPr>
          <p:cNvPr id="97" name="CuadroTexto 96"/>
          <p:cNvSpPr txBox="1"/>
          <p:nvPr/>
        </p:nvSpPr>
        <p:spPr>
          <a:xfrm>
            <a:off x="5541262" y="461967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4558245" y="4619678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Break</a:t>
            </a:r>
            <a:endParaRPr lang="en-US" dirty="0"/>
          </a:p>
        </p:txBody>
      </p:sp>
      <p:cxnSp>
        <p:nvCxnSpPr>
          <p:cNvPr id="100" name="Conector recto 99"/>
          <p:cNvCxnSpPr>
            <a:stCxn id="58" idx="2"/>
            <a:endCxn id="93" idx="0"/>
          </p:cNvCxnSpPr>
          <p:nvPr/>
        </p:nvCxnSpPr>
        <p:spPr>
          <a:xfrm flipH="1">
            <a:off x="1238602" y="3522060"/>
            <a:ext cx="2247761" cy="109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stCxn id="58" idx="2"/>
            <a:endCxn id="92" idx="0"/>
          </p:cNvCxnSpPr>
          <p:nvPr/>
        </p:nvCxnSpPr>
        <p:spPr>
          <a:xfrm flipH="1">
            <a:off x="1903433" y="3522060"/>
            <a:ext cx="1582930" cy="109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stCxn id="58" idx="2"/>
            <a:endCxn id="95" idx="0"/>
          </p:cNvCxnSpPr>
          <p:nvPr/>
        </p:nvCxnSpPr>
        <p:spPr>
          <a:xfrm flipH="1">
            <a:off x="2478440" y="3522060"/>
            <a:ext cx="1007923" cy="109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58" idx="2"/>
            <a:endCxn id="94" idx="0"/>
          </p:cNvCxnSpPr>
          <p:nvPr/>
        </p:nvCxnSpPr>
        <p:spPr>
          <a:xfrm flipH="1">
            <a:off x="2896730" y="3522060"/>
            <a:ext cx="589633" cy="109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stCxn id="58" idx="2"/>
            <a:endCxn id="96" idx="0"/>
          </p:cNvCxnSpPr>
          <p:nvPr/>
        </p:nvCxnSpPr>
        <p:spPr>
          <a:xfrm>
            <a:off x="3486363" y="3522060"/>
            <a:ext cx="189355" cy="109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stCxn id="58" idx="2"/>
            <a:endCxn id="98" idx="0"/>
          </p:cNvCxnSpPr>
          <p:nvPr/>
        </p:nvCxnSpPr>
        <p:spPr>
          <a:xfrm>
            <a:off x="3486363" y="3522060"/>
            <a:ext cx="1430410" cy="109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58" idx="2"/>
            <a:endCxn id="97" idx="0"/>
          </p:cNvCxnSpPr>
          <p:nvPr/>
        </p:nvCxnSpPr>
        <p:spPr>
          <a:xfrm>
            <a:off x="3486363" y="3522060"/>
            <a:ext cx="2178491" cy="109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/>
          <p:cNvSpPr txBox="1"/>
          <p:nvPr/>
        </p:nvSpPr>
        <p:spPr>
          <a:xfrm>
            <a:off x="7857983" y="461967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Cout</a:t>
            </a:r>
            <a:endParaRPr lang="en-US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8628538" y="46196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&lt;&lt;</a:t>
            </a:r>
            <a:endParaRPr lang="en-US" dirty="0"/>
          </a:p>
        </p:txBody>
      </p:sp>
      <p:sp>
        <p:nvSpPr>
          <p:cNvPr id="115" name="CuadroTexto 114"/>
          <p:cNvSpPr txBox="1"/>
          <p:nvPr/>
        </p:nvSpPr>
        <p:spPr>
          <a:xfrm>
            <a:off x="10555438" y="461967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116" name="Rectángulo 115"/>
          <p:cNvSpPr/>
          <p:nvPr/>
        </p:nvSpPr>
        <p:spPr>
          <a:xfrm>
            <a:off x="9329012" y="4619678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SALIDA</a:t>
            </a:r>
            <a:endParaRPr lang="en-US" dirty="0"/>
          </a:p>
        </p:txBody>
      </p:sp>
      <p:cxnSp>
        <p:nvCxnSpPr>
          <p:cNvPr id="118" name="Conector recto 117"/>
          <p:cNvCxnSpPr>
            <a:stCxn id="88" idx="2"/>
            <a:endCxn id="113" idx="0"/>
          </p:cNvCxnSpPr>
          <p:nvPr/>
        </p:nvCxnSpPr>
        <p:spPr>
          <a:xfrm flipH="1">
            <a:off x="8172332" y="3522060"/>
            <a:ext cx="1084905" cy="1097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>
            <a:stCxn id="88" idx="2"/>
            <a:endCxn id="114" idx="0"/>
          </p:cNvCxnSpPr>
          <p:nvPr/>
        </p:nvCxnSpPr>
        <p:spPr>
          <a:xfrm flipH="1">
            <a:off x="8836287" y="3522060"/>
            <a:ext cx="420950" cy="1097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stCxn id="88" idx="2"/>
            <a:endCxn id="116" idx="0"/>
          </p:cNvCxnSpPr>
          <p:nvPr/>
        </p:nvCxnSpPr>
        <p:spPr>
          <a:xfrm>
            <a:off x="9257237" y="3522060"/>
            <a:ext cx="496603" cy="1097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>
            <a:stCxn id="88" idx="2"/>
            <a:endCxn id="115" idx="0"/>
          </p:cNvCxnSpPr>
          <p:nvPr/>
        </p:nvCxnSpPr>
        <p:spPr>
          <a:xfrm>
            <a:off x="9257237" y="3522060"/>
            <a:ext cx="1421793" cy="1097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131"/>
          <p:cNvSpPr/>
          <p:nvPr/>
        </p:nvSpPr>
        <p:spPr>
          <a:xfrm>
            <a:off x="6317860" y="4619678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COUT</a:t>
            </a:r>
            <a:endParaRPr lang="en-US" dirty="0"/>
          </a:p>
        </p:txBody>
      </p:sp>
      <p:cxnSp>
        <p:nvCxnSpPr>
          <p:cNvPr id="134" name="Conector recto 133"/>
          <p:cNvCxnSpPr>
            <a:stCxn id="61" idx="2"/>
            <a:endCxn id="132" idx="0"/>
          </p:cNvCxnSpPr>
          <p:nvPr/>
        </p:nvCxnSpPr>
        <p:spPr>
          <a:xfrm>
            <a:off x="6103783" y="3522060"/>
            <a:ext cx="573086" cy="109761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/>
          <p:cNvSpPr txBox="1"/>
          <p:nvPr/>
        </p:nvSpPr>
        <p:spPr>
          <a:xfrm>
            <a:off x="6003511" y="6271294"/>
            <a:ext cx="6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Cout</a:t>
            </a:r>
            <a:endParaRPr lang="en-US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6774066" y="6271294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&lt;&lt;</a:t>
            </a:r>
            <a:endParaRPr lang="en-US" dirty="0"/>
          </a:p>
        </p:txBody>
      </p:sp>
      <p:sp>
        <p:nvSpPr>
          <p:cNvPr id="137" name="CuadroTexto 136"/>
          <p:cNvSpPr txBox="1"/>
          <p:nvPr/>
        </p:nvSpPr>
        <p:spPr>
          <a:xfrm>
            <a:off x="8700966" y="6271294"/>
            <a:ext cx="24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138" name="Rectángulo 137"/>
          <p:cNvSpPr/>
          <p:nvPr/>
        </p:nvSpPr>
        <p:spPr>
          <a:xfrm>
            <a:off x="7474540" y="6271294"/>
            <a:ext cx="84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SALIDA</a:t>
            </a:r>
            <a:endParaRPr lang="en-US" dirty="0"/>
          </a:p>
        </p:txBody>
      </p:sp>
      <p:cxnSp>
        <p:nvCxnSpPr>
          <p:cNvPr id="139" name="Conector recto 138"/>
          <p:cNvCxnSpPr>
            <a:stCxn id="132" idx="2"/>
            <a:endCxn id="135" idx="0"/>
          </p:cNvCxnSpPr>
          <p:nvPr/>
        </p:nvCxnSpPr>
        <p:spPr>
          <a:xfrm flipH="1">
            <a:off x="6317860" y="4989010"/>
            <a:ext cx="359009" cy="12822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132" idx="2"/>
            <a:endCxn id="136" idx="0"/>
          </p:cNvCxnSpPr>
          <p:nvPr/>
        </p:nvCxnSpPr>
        <p:spPr>
          <a:xfrm>
            <a:off x="6676869" y="4989010"/>
            <a:ext cx="304946" cy="12822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132" idx="2"/>
            <a:endCxn id="138" idx="0"/>
          </p:cNvCxnSpPr>
          <p:nvPr/>
        </p:nvCxnSpPr>
        <p:spPr>
          <a:xfrm>
            <a:off x="6676869" y="4989010"/>
            <a:ext cx="1222499" cy="12822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132" idx="2"/>
            <a:endCxn id="137" idx="0"/>
          </p:cNvCxnSpPr>
          <p:nvPr/>
        </p:nvCxnSpPr>
        <p:spPr>
          <a:xfrm>
            <a:off x="6676869" y="4989010"/>
            <a:ext cx="2147689" cy="12822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uadroTexto 146"/>
          <p:cNvSpPr txBox="1"/>
          <p:nvPr/>
        </p:nvSpPr>
        <p:spPr>
          <a:xfrm>
            <a:off x="9392662" y="627129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“</a:t>
            </a:r>
            <a:endParaRPr lang="en-US" dirty="0"/>
          </a:p>
        </p:txBody>
      </p:sp>
      <p:sp>
        <p:nvSpPr>
          <p:cNvPr id="148" name="CuadroTexto 147"/>
          <p:cNvSpPr txBox="1"/>
          <p:nvPr/>
        </p:nvSpPr>
        <p:spPr>
          <a:xfrm>
            <a:off x="11610595" y="627667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”</a:t>
            </a:r>
            <a:endParaRPr lang="en-US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9829401" y="6268397"/>
            <a:ext cx="163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Opcion_default</a:t>
            </a:r>
            <a:endParaRPr lang="en-US" dirty="0"/>
          </a:p>
        </p:txBody>
      </p:sp>
      <p:cxnSp>
        <p:nvCxnSpPr>
          <p:cNvPr id="151" name="Conector recto 150"/>
          <p:cNvCxnSpPr>
            <a:stCxn id="116" idx="2"/>
            <a:endCxn id="147" idx="0"/>
          </p:cNvCxnSpPr>
          <p:nvPr/>
        </p:nvCxnSpPr>
        <p:spPr>
          <a:xfrm flipH="1">
            <a:off x="9533085" y="4989010"/>
            <a:ext cx="220755" cy="128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>
            <a:stCxn id="116" idx="2"/>
            <a:endCxn id="149" idx="0"/>
          </p:cNvCxnSpPr>
          <p:nvPr/>
        </p:nvCxnSpPr>
        <p:spPr>
          <a:xfrm>
            <a:off x="9753840" y="4989010"/>
            <a:ext cx="891586" cy="127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>
            <a:stCxn id="116" idx="2"/>
            <a:endCxn id="148" idx="0"/>
          </p:cNvCxnSpPr>
          <p:nvPr/>
        </p:nvCxnSpPr>
        <p:spPr>
          <a:xfrm>
            <a:off x="9753840" y="4989010"/>
            <a:ext cx="1997178" cy="1287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162"/>
          <p:cNvSpPr/>
          <p:nvPr/>
        </p:nvSpPr>
        <p:spPr>
          <a:xfrm>
            <a:off x="4973284" y="6252046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COUT</a:t>
            </a:r>
            <a:endParaRPr lang="en-US" dirty="0"/>
          </a:p>
        </p:txBody>
      </p:sp>
      <p:cxnSp>
        <p:nvCxnSpPr>
          <p:cNvPr id="165" name="Conector recto 164"/>
          <p:cNvCxnSpPr>
            <a:stCxn id="96" idx="2"/>
            <a:endCxn id="163" idx="0"/>
          </p:cNvCxnSpPr>
          <p:nvPr/>
        </p:nvCxnSpPr>
        <p:spPr>
          <a:xfrm>
            <a:off x="3675718" y="4989010"/>
            <a:ext cx="1656575" cy="126303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ángulo 165"/>
          <p:cNvSpPr/>
          <p:nvPr/>
        </p:nvSpPr>
        <p:spPr>
          <a:xfrm>
            <a:off x="721779" y="6252046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167" name="Rectángulo 166"/>
          <p:cNvSpPr/>
          <p:nvPr/>
        </p:nvSpPr>
        <p:spPr>
          <a:xfrm>
            <a:off x="39315" y="625204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168" name="Rectángulo 167"/>
          <p:cNvSpPr/>
          <p:nvPr/>
        </p:nvSpPr>
        <p:spPr>
          <a:xfrm>
            <a:off x="1763878" y="6252046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69" name="Rectángulo 168"/>
          <p:cNvSpPr/>
          <p:nvPr/>
        </p:nvSpPr>
        <p:spPr>
          <a:xfrm>
            <a:off x="1375452" y="62520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2</a:t>
            </a:r>
            <a:endParaRPr lang="en-US" dirty="0"/>
          </a:p>
        </p:txBody>
      </p:sp>
      <p:sp>
        <p:nvSpPr>
          <p:cNvPr id="170" name="Rectángulo 169"/>
          <p:cNvSpPr/>
          <p:nvPr/>
        </p:nvSpPr>
        <p:spPr>
          <a:xfrm>
            <a:off x="2215377" y="6252046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SENTENCIA</a:t>
            </a:r>
            <a:endParaRPr lang="en-US" dirty="0"/>
          </a:p>
        </p:txBody>
      </p:sp>
      <p:sp>
        <p:nvSpPr>
          <p:cNvPr id="171" name="CuadroTexto 170"/>
          <p:cNvSpPr txBox="1"/>
          <p:nvPr/>
        </p:nvSpPr>
        <p:spPr>
          <a:xfrm>
            <a:off x="4349667" y="6252046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172" name="CuadroTexto 171"/>
          <p:cNvSpPr txBox="1"/>
          <p:nvPr/>
        </p:nvSpPr>
        <p:spPr>
          <a:xfrm>
            <a:off x="3535448" y="6252046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Break</a:t>
            </a:r>
            <a:endParaRPr lang="en-US" dirty="0"/>
          </a:p>
        </p:txBody>
      </p:sp>
      <p:cxnSp>
        <p:nvCxnSpPr>
          <p:cNvPr id="205" name="Conector recto 204"/>
          <p:cNvCxnSpPr>
            <a:stCxn id="93" idx="2"/>
            <a:endCxn id="171" idx="0"/>
          </p:cNvCxnSpPr>
          <p:nvPr/>
        </p:nvCxnSpPr>
        <p:spPr>
          <a:xfrm>
            <a:off x="1238602" y="4989010"/>
            <a:ext cx="3234657" cy="12630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/>
          <p:cNvCxnSpPr>
            <a:stCxn id="93" idx="2"/>
            <a:endCxn id="172" idx="0"/>
          </p:cNvCxnSpPr>
          <p:nvPr/>
        </p:nvCxnSpPr>
        <p:spPr>
          <a:xfrm>
            <a:off x="1238602" y="4989010"/>
            <a:ext cx="2655374" cy="12630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/>
          <p:cNvCxnSpPr>
            <a:stCxn id="93" idx="2"/>
            <a:endCxn id="170" idx="0"/>
          </p:cNvCxnSpPr>
          <p:nvPr/>
        </p:nvCxnSpPr>
        <p:spPr>
          <a:xfrm>
            <a:off x="1238602" y="4989010"/>
            <a:ext cx="1596496" cy="12630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/>
          <p:cNvCxnSpPr>
            <a:stCxn id="93" idx="2"/>
            <a:endCxn id="168" idx="0"/>
          </p:cNvCxnSpPr>
          <p:nvPr/>
        </p:nvCxnSpPr>
        <p:spPr>
          <a:xfrm>
            <a:off x="1238602" y="4989010"/>
            <a:ext cx="648868" cy="12630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>
            <a:stCxn id="93" idx="2"/>
            <a:endCxn id="169" idx="0"/>
          </p:cNvCxnSpPr>
          <p:nvPr/>
        </p:nvCxnSpPr>
        <p:spPr>
          <a:xfrm>
            <a:off x="1238602" y="4989010"/>
            <a:ext cx="287693" cy="12630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/>
          <p:cNvCxnSpPr>
            <a:stCxn id="93" idx="2"/>
            <a:endCxn id="166" idx="0"/>
          </p:cNvCxnSpPr>
          <p:nvPr/>
        </p:nvCxnSpPr>
        <p:spPr>
          <a:xfrm flipH="1">
            <a:off x="1033724" y="4989010"/>
            <a:ext cx="204878" cy="12630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/>
          <p:cNvCxnSpPr>
            <a:stCxn id="93" idx="2"/>
            <a:endCxn id="167" idx="0"/>
          </p:cNvCxnSpPr>
          <p:nvPr/>
        </p:nvCxnSpPr>
        <p:spPr>
          <a:xfrm flipH="1">
            <a:off x="368893" y="4989010"/>
            <a:ext cx="869709" cy="12630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219"/>
          <p:cNvCxnSpPr/>
          <p:nvPr/>
        </p:nvCxnSpPr>
        <p:spPr>
          <a:xfrm flipH="1">
            <a:off x="368892" y="6565106"/>
            <a:ext cx="1" cy="236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20"/>
          <p:cNvCxnSpPr/>
          <p:nvPr/>
        </p:nvCxnSpPr>
        <p:spPr>
          <a:xfrm flipH="1">
            <a:off x="2800260" y="6576826"/>
            <a:ext cx="1" cy="2366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/>
          <p:cNvCxnSpPr/>
          <p:nvPr/>
        </p:nvCxnSpPr>
        <p:spPr>
          <a:xfrm flipH="1">
            <a:off x="5330098" y="6560413"/>
            <a:ext cx="1" cy="23662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222"/>
          <p:cNvCxnSpPr/>
          <p:nvPr/>
        </p:nvCxnSpPr>
        <p:spPr>
          <a:xfrm flipH="1">
            <a:off x="7888075" y="6572133"/>
            <a:ext cx="1" cy="23662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H="1">
            <a:off x="2268028" y="93959"/>
            <a:ext cx="1" cy="236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H="1">
            <a:off x="5430105" y="89266"/>
            <a:ext cx="1" cy="2366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H="1">
            <a:off x="7749020" y="89266"/>
            <a:ext cx="1" cy="23662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10438063" y="100986"/>
            <a:ext cx="1" cy="23662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6554641" y="1619892"/>
            <a:ext cx="6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Cout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7325196" y="161989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&lt;&lt;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9020605" y="1619892"/>
            <a:ext cx="24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8025670" y="1619892"/>
            <a:ext cx="84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SALIDA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429173" y="162816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“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1676481" y="162816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”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9895287" y="16198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Opcion_4</a:t>
            </a:r>
            <a:endParaRPr lang="en-US" dirty="0"/>
          </a:p>
        </p:txBody>
      </p:sp>
      <p:cxnSp>
        <p:nvCxnSpPr>
          <p:cNvPr id="19" name="Conector recto 18"/>
          <p:cNvCxnSpPr>
            <a:endCxn id="16" idx="0"/>
          </p:cNvCxnSpPr>
          <p:nvPr/>
        </p:nvCxnSpPr>
        <p:spPr>
          <a:xfrm flipH="1">
            <a:off x="9569596" y="325888"/>
            <a:ext cx="868465" cy="13022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endCxn id="18" idx="0"/>
          </p:cNvCxnSpPr>
          <p:nvPr/>
        </p:nvCxnSpPr>
        <p:spPr>
          <a:xfrm>
            <a:off x="10438062" y="325888"/>
            <a:ext cx="2" cy="129400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endCxn id="17" idx="0"/>
          </p:cNvCxnSpPr>
          <p:nvPr/>
        </p:nvCxnSpPr>
        <p:spPr>
          <a:xfrm>
            <a:off x="10438063" y="337608"/>
            <a:ext cx="1378841" cy="129055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013665" y="1628166"/>
            <a:ext cx="83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COUT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346008" y="1619892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8" name="Rectángulo 37"/>
          <p:cNvSpPr/>
          <p:nvPr/>
        </p:nvSpPr>
        <p:spPr>
          <a:xfrm>
            <a:off x="1388107" y="1619892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9" name="Rectángulo 38"/>
          <p:cNvSpPr/>
          <p:nvPr/>
        </p:nvSpPr>
        <p:spPr>
          <a:xfrm>
            <a:off x="999681" y="16198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40" name="Rectángulo 39"/>
          <p:cNvSpPr/>
          <p:nvPr/>
        </p:nvSpPr>
        <p:spPr>
          <a:xfrm>
            <a:off x="1839606" y="1619892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SENTENCIA</a:t>
            </a:r>
            <a:endParaRPr lang="en-U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973896" y="161989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159677" y="1619892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Break</a:t>
            </a:r>
            <a:endParaRPr lang="en-US" dirty="0"/>
          </a:p>
        </p:txBody>
      </p:sp>
      <p:cxnSp>
        <p:nvCxnSpPr>
          <p:cNvPr id="51" name="Conector recto 50"/>
          <p:cNvCxnSpPr/>
          <p:nvPr/>
        </p:nvCxnSpPr>
        <p:spPr>
          <a:xfrm flipH="1">
            <a:off x="5416038" y="325888"/>
            <a:ext cx="10751" cy="13022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endCxn id="8" idx="0"/>
          </p:cNvCxnSpPr>
          <p:nvPr/>
        </p:nvCxnSpPr>
        <p:spPr>
          <a:xfrm flipH="1">
            <a:off x="6868990" y="337608"/>
            <a:ext cx="880030" cy="128228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endCxn id="9" idx="0"/>
          </p:cNvCxnSpPr>
          <p:nvPr/>
        </p:nvCxnSpPr>
        <p:spPr>
          <a:xfrm flipH="1">
            <a:off x="7532945" y="337608"/>
            <a:ext cx="216075" cy="128228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endCxn id="11" idx="0"/>
          </p:cNvCxnSpPr>
          <p:nvPr/>
        </p:nvCxnSpPr>
        <p:spPr>
          <a:xfrm>
            <a:off x="7764721" y="337608"/>
            <a:ext cx="685777" cy="128228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>
            <a:endCxn id="10" idx="0"/>
          </p:cNvCxnSpPr>
          <p:nvPr/>
        </p:nvCxnSpPr>
        <p:spPr>
          <a:xfrm>
            <a:off x="7767429" y="337608"/>
            <a:ext cx="1376768" cy="128228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>
            <a:endCxn id="36" idx="0"/>
          </p:cNvCxnSpPr>
          <p:nvPr/>
        </p:nvCxnSpPr>
        <p:spPr>
          <a:xfrm flipH="1">
            <a:off x="657953" y="337608"/>
            <a:ext cx="1610075" cy="128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endCxn id="39" idx="0"/>
          </p:cNvCxnSpPr>
          <p:nvPr/>
        </p:nvCxnSpPr>
        <p:spPr>
          <a:xfrm flipH="1">
            <a:off x="1150524" y="334094"/>
            <a:ext cx="1125145" cy="128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endCxn id="38" idx="0"/>
          </p:cNvCxnSpPr>
          <p:nvPr/>
        </p:nvCxnSpPr>
        <p:spPr>
          <a:xfrm flipH="1">
            <a:off x="1511699" y="332337"/>
            <a:ext cx="772030" cy="1287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endCxn id="40" idx="0"/>
          </p:cNvCxnSpPr>
          <p:nvPr/>
        </p:nvCxnSpPr>
        <p:spPr>
          <a:xfrm>
            <a:off x="2268028" y="334094"/>
            <a:ext cx="191299" cy="128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endCxn id="42" idx="0"/>
          </p:cNvCxnSpPr>
          <p:nvPr/>
        </p:nvCxnSpPr>
        <p:spPr>
          <a:xfrm>
            <a:off x="2268028" y="332337"/>
            <a:ext cx="1250177" cy="1287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endCxn id="41" idx="0"/>
          </p:cNvCxnSpPr>
          <p:nvPr/>
        </p:nvCxnSpPr>
        <p:spPr>
          <a:xfrm>
            <a:off x="2264712" y="332337"/>
            <a:ext cx="1832776" cy="1287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7537888" y="293871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“</a:t>
            </a:r>
            <a:endParaRPr lang="en-US" dirty="0"/>
          </a:p>
        </p:txBody>
      </p:sp>
      <p:sp>
        <p:nvSpPr>
          <p:cNvPr id="74" name="CuadroTexto 73"/>
          <p:cNvSpPr txBox="1"/>
          <p:nvPr/>
        </p:nvSpPr>
        <p:spPr>
          <a:xfrm>
            <a:off x="9498124" y="293871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”</a:t>
            </a:r>
            <a:endParaRPr lang="en-US" dirty="0"/>
          </a:p>
        </p:txBody>
      </p:sp>
      <p:sp>
        <p:nvSpPr>
          <p:cNvPr id="75" name="CuadroTexto 74"/>
          <p:cNvSpPr txBox="1"/>
          <p:nvPr/>
        </p:nvSpPr>
        <p:spPr>
          <a:xfrm>
            <a:off x="8004002" y="293044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Opcion_3</a:t>
            </a:r>
            <a:endParaRPr lang="en-US" dirty="0"/>
          </a:p>
        </p:txBody>
      </p:sp>
      <p:cxnSp>
        <p:nvCxnSpPr>
          <p:cNvPr id="77" name="Conector recto 76"/>
          <p:cNvCxnSpPr>
            <a:stCxn id="11" idx="2"/>
            <a:endCxn id="73" idx="0"/>
          </p:cNvCxnSpPr>
          <p:nvPr/>
        </p:nvCxnSpPr>
        <p:spPr>
          <a:xfrm flipH="1">
            <a:off x="7678311" y="1989224"/>
            <a:ext cx="772187" cy="94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11" idx="2"/>
            <a:endCxn id="74" idx="0"/>
          </p:cNvCxnSpPr>
          <p:nvPr/>
        </p:nvCxnSpPr>
        <p:spPr>
          <a:xfrm>
            <a:off x="8450498" y="1989224"/>
            <a:ext cx="1188049" cy="94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11" idx="2"/>
            <a:endCxn id="75" idx="0"/>
          </p:cNvCxnSpPr>
          <p:nvPr/>
        </p:nvCxnSpPr>
        <p:spPr>
          <a:xfrm>
            <a:off x="8450498" y="1989224"/>
            <a:ext cx="96281" cy="941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4284565" y="2938718"/>
            <a:ext cx="6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Cout</a:t>
            </a:r>
            <a:endParaRPr lang="en-US" dirty="0"/>
          </a:p>
        </p:txBody>
      </p:sp>
      <p:sp>
        <p:nvSpPr>
          <p:cNvPr id="83" name="CuadroTexto 82"/>
          <p:cNvSpPr txBox="1"/>
          <p:nvPr/>
        </p:nvSpPr>
        <p:spPr>
          <a:xfrm>
            <a:off x="5055120" y="293871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&lt;&lt;</a:t>
            </a:r>
            <a:endParaRPr lang="en-US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50529" y="2938718"/>
            <a:ext cx="24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85" name="Rectángulo 84"/>
          <p:cNvSpPr/>
          <p:nvPr/>
        </p:nvSpPr>
        <p:spPr>
          <a:xfrm>
            <a:off x="5755594" y="2938718"/>
            <a:ext cx="84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SALIDA</a:t>
            </a:r>
            <a:endParaRPr lang="en-US" dirty="0"/>
          </a:p>
        </p:txBody>
      </p:sp>
      <p:cxnSp>
        <p:nvCxnSpPr>
          <p:cNvPr id="87" name="Conector recto 86"/>
          <p:cNvCxnSpPr>
            <a:stCxn id="35" idx="2"/>
            <a:endCxn id="82" idx="0"/>
          </p:cNvCxnSpPr>
          <p:nvPr/>
        </p:nvCxnSpPr>
        <p:spPr>
          <a:xfrm flipH="1">
            <a:off x="4598914" y="1997498"/>
            <a:ext cx="831192" cy="941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stCxn id="35" idx="2"/>
            <a:endCxn id="83" idx="0"/>
          </p:cNvCxnSpPr>
          <p:nvPr/>
        </p:nvCxnSpPr>
        <p:spPr>
          <a:xfrm flipH="1">
            <a:off x="5262869" y="1997498"/>
            <a:ext cx="167237" cy="941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stCxn id="35" idx="2"/>
            <a:endCxn id="85" idx="0"/>
          </p:cNvCxnSpPr>
          <p:nvPr/>
        </p:nvCxnSpPr>
        <p:spPr>
          <a:xfrm>
            <a:off x="5430106" y="1997498"/>
            <a:ext cx="750316" cy="941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stCxn id="35" idx="2"/>
            <a:endCxn id="84" idx="0"/>
          </p:cNvCxnSpPr>
          <p:nvPr/>
        </p:nvCxnSpPr>
        <p:spPr>
          <a:xfrm>
            <a:off x="5430106" y="1997498"/>
            <a:ext cx="1444015" cy="941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2246167" y="2930444"/>
            <a:ext cx="83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COUT</a:t>
            </a:r>
            <a:endParaRPr lang="en-US" dirty="0"/>
          </a:p>
        </p:txBody>
      </p:sp>
      <p:cxnSp>
        <p:nvCxnSpPr>
          <p:cNvPr id="96" name="Conector recto 95"/>
          <p:cNvCxnSpPr>
            <a:stCxn id="40" idx="2"/>
            <a:endCxn id="94" idx="0"/>
          </p:cNvCxnSpPr>
          <p:nvPr/>
        </p:nvCxnSpPr>
        <p:spPr>
          <a:xfrm>
            <a:off x="2459327" y="1989224"/>
            <a:ext cx="203281" cy="9412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150524" y="4240996"/>
            <a:ext cx="6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Cout</a:t>
            </a:r>
            <a:endParaRPr lang="en-U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921079" y="424099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&lt;&lt;</a:t>
            </a:r>
            <a:endParaRPr lang="en-US" dirty="0"/>
          </a:p>
        </p:txBody>
      </p:sp>
      <p:sp>
        <p:nvSpPr>
          <p:cNvPr id="99" name="CuadroTexto 98"/>
          <p:cNvSpPr txBox="1"/>
          <p:nvPr/>
        </p:nvSpPr>
        <p:spPr>
          <a:xfrm>
            <a:off x="3616488" y="4240996"/>
            <a:ext cx="24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;</a:t>
            </a:r>
            <a:endParaRPr lang="en-US" dirty="0"/>
          </a:p>
        </p:txBody>
      </p:sp>
      <p:sp>
        <p:nvSpPr>
          <p:cNvPr id="100" name="Rectángulo 99"/>
          <p:cNvSpPr/>
          <p:nvPr/>
        </p:nvSpPr>
        <p:spPr>
          <a:xfrm>
            <a:off x="2621553" y="4240996"/>
            <a:ext cx="849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SALIDA</a:t>
            </a:r>
            <a:endParaRPr lang="en-US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5171531" y="424099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“</a:t>
            </a:r>
            <a:endParaRPr lang="en-US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7131767" y="424099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”</a:t>
            </a:r>
            <a:endParaRPr lang="en-US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5637645" y="423272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Opcion_2</a:t>
            </a:r>
            <a:endParaRPr lang="en-US" dirty="0"/>
          </a:p>
        </p:txBody>
      </p:sp>
      <p:sp>
        <p:nvSpPr>
          <p:cNvPr id="104" name="CuadroTexto 103"/>
          <p:cNvSpPr txBox="1"/>
          <p:nvPr/>
        </p:nvSpPr>
        <p:spPr>
          <a:xfrm>
            <a:off x="1919541" y="5559822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“</a:t>
            </a:r>
            <a:endParaRPr lang="en-US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3879777" y="5559822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”</a:t>
            </a:r>
            <a:endParaRPr lang="en-US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2385655" y="555154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Opcion_1</a:t>
            </a:r>
            <a:endParaRPr lang="en-US" dirty="0"/>
          </a:p>
        </p:txBody>
      </p:sp>
      <p:cxnSp>
        <p:nvCxnSpPr>
          <p:cNvPr id="108" name="Conector recto 107"/>
          <p:cNvCxnSpPr>
            <a:stCxn id="94" idx="2"/>
            <a:endCxn id="97" idx="0"/>
          </p:cNvCxnSpPr>
          <p:nvPr/>
        </p:nvCxnSpPr>
        <p:spPr>
          <a:xfrm flipH="1">
            <a:off x="1464873" y="3299776"/>
            <a:ext cx="1197735" cy="9412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stCxn id="94" idx="2"/>
            <a:endCxn id="98" idx="0"/>
          </p:cNvCxnSpPr>
          <p:nvPr/>
        </p:nvCxnSpPr>
        <p:spPr>
          <a:xfrm flipH="1">
            <a:off x="2128828" y="3299776"/>
            <a:ext cx="533780" cy="9412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94" idx="2"/>
            <a:endCxn id="100" idx="0"/>
          </p:cNvCxnSpPr>
          <p:nvPr/>
        </p:nvCxnSpPr>
        <p:spPr>
          <a:xfrm>
            <a:off x="2662608" y="3299776"/>
            <a:ext cx="383773" cy="9412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94" idx="2"/>
            <a:endCxn id="99" idx="0"/>
          </p:cNvCxnSpPr>
          <p:nvPr/>
        </p:nvCxnSpPr>
        <p:spPr>
          <a:xfrm>
            <a:off x="2662608" y="3299776"/>
            <a:ext cx="1077472" cy="9412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>
            <a:stCxn id="85" idx="2"/>
            <a:endCxn id="101" idx="0"/>
          </p:cNvCxnSpPr>
          <p:nvPr/>
        </p:nvCxnSpPr>
        <p:spPr>
          <a:xfrm flipH="1">
            <a:off x="5311954" y="3308050"/>
            <a:ext cx="868468" cy="93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>
            <a:stCxn id="85" idx="2"/>
            <a:endCxn id="103" idx="0"/>
          </p:cNvCxnSpPr>
          <p:nvPr/>
        </p:nvCxnSpPr>
        <p:spPr>
          <a:xfrm>
            <a:off x="6180422" y="3308050"/>
            <a:ext cx="0" cy="924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>
            <a:stCxn id="85" idx="2"/>
            <a:endCxn id="102" idx="0"/>
          </p:cNvCxnSpPr>
          <p:nvPr/>
        </p:nvCxnSpPr>
        <p:spPr>
          <a:xfrm>
            <a:off x="6180422" y="3308050"/>
            <a:ext cx="1091768" cy="93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stCxn id="100" idx="2"/>
            <a:endCxn id="104" idx="0"/>
          </p:cNvCxnSpPr>
          <p:nvPr/>
        </p:nvCxnSpPr>
        <p:spPr>
          <a:xfrm flipH="1">
            <a:off x="2059964" y="4610328"/>
            <a:ext cx="986417" cy="9494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>
            <a:stCxn id="100" idx="2"/>
            <a:endCxn id="106" idx="0"/>
          </p:cNvCxnSpPr>
          <p:nvPr/>
        </p:nvCxnSpPr>
        <p:spPr>
          <a:xfrm flipH="1">
            <a:off x="2928432" y="4610328"/>
            <a:ext cx="117949" cy="941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>
            <a:stCxn id="100" idx="2"/>
            <a:endCxn id="105" idx="0"/>
          </p:cNvCxnSpPr>
          <p:nvPr/>
        </p:nvCxnSpPr>
        <p:spPr>
          <a:xfrm>
            <a:off x="3046381" y="4610328"/>
            <a:ext cx="973819" cy="9494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393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83</Words>
  <Application>Microsoft Office PowerPoint</Application>
  <PresentationFormat>Panorámica</PresentationFormat>
  <Paragraphs>83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8</cp:revision>
  <dcterms:created xsi:type="dcterms:W3CDTF">2022-07-18T20:57:22Z</dcterms:created>
  <dcterms:modified xsi:type="dcterms:W3CDTF">2022-07-18T21:57:40Z</dcterms:modified>
</cp:coreProperties>
</file>