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56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>
        <p:scale>
          <a:sx n="50" d="100"/>
          <a:sy n="50" d="100"/>
        </p:scale>
        <p:origin x="48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07F637-16C6-7849-0210-2A0AC4B78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43AD70-1C74-3510-9F57-5298673EE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3BE987-23A4-A8D5-AA6C-735B35B68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B131-7085-42EA-AC80-E4AA0E78FAB4}" type="datetimeFigureOut">
              <a:rPr lang="pt-BR" smtClean="0"/>
              <a:t>30/09/2025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40EFA8-6541-82F1-DD9B-95C9F6FA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709A30-9DF3-6300-1C66-E6A1BCF2E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F787-51FA-4345-BBF7-D77E04482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694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879CA-E801-5F21-B4B9-01F7F0168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6383D7E-0B2A-DCEC-04F6-6D00F0344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F2017C-F387-162B-50FC-7A82F97A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B131-7085-42EA-AC80-E4AA0E78FAB4}" type="datetimeFigureOut">
              <a:rPr lang="pt-BR" smtClean="0"/>
              <a:t>30/09/2025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EC2048-E631-1F9B-6F9B-B36BFA2D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4598A8-65F0-6EEE-EC5A-533FA6352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F787-51FA-4345-BBF7-D77E04482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65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67474DD-D256-E777-3CBB-1F154807BB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64DBD3F-2B2C-6F41-26D9-6761F2C25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9E00F4-3EB6-79B6-52CC-A62925205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B131-7085-42EA-AC80-E4AA0E78FAB4}" type="datetimeFigureOut">
              <a:rPr lang="pt-BR" smtClean="0"/>
              <a:t>30/09/2025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367D0B-A1E4-F441-7E4A-F8C2D5C0C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D15204-2EC9-FE33-0355-36F181A4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F787-51FA-4345-BBF7-D77E04482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820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B2BE7-B37D-8637-69A9-F3E19D60B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C2D3DF-E78A-4512-11DA-2B927593F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9C4C21-9208-2CE9-61BD-CD0C97D9C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B131-7085-42EA-AC80-E4AA0E78FAB4}" type="datetimeFigureOut">
              <a:rPr lang="pt-BR" smtClean="0"/>
              <a:t>30/09/2025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B6DE6A-C125-1D37-944B-B3002A9E5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207133-30A2-7512-7997-47D4F3214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F787-51FA-4345-BBF7-D77E04482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0895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AB256D-35D4-63CE-45B5-CADB7EFF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70347E-FD84-9346-EDAA-8815835F2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921737-CC57-7334-3E99-4782BB63C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B131-7085-42EA-AC80-E4AA0E78FAB4}" type="datetimeFigureOut">
              <a:rPr lang="pt-BR" smtClean="0"/>
              <a:t>30/09/2025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7AFE9F-4FA0-10D0-C2C7-33A56DD43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B20D0F-E586-5803-4430-A0E129D7E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F787-51FA-4345-BBF7-D77E04482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54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29B48-2D21-01A4-8024-4D2423499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71653C-3A10-121A-AD43-8CB05653BA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2E4406-A8DE-4F7A-FF6E-707DF57E9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4D9F0D-85BC-53B0-4182-34F04DB37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B131-7085-42EA-AC80-E4AA0E78FAB4}" type="datetimeFigureOut">
              <a:rPr lang="pt-BR" smtClean="0"/>
              <a:t>30/09/2025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926DEA-5C3E-F367-B23C-05A5F5A95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AA69DBD-AD23-E1D8-DCE6-B1C9CB87D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F787-51FA-4345-BBF7-D77E04482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085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27EB2-27C1-478F-F324-C3602C978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3D28E6-4FBA-12DE-391C-50A717B03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C42DDFF-4842-EEB9-4960-C50D538F8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295218-61BA-8E83-6D01-068C7A81F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F571183-05EA-F09D-9B4D-FDDAC542CF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709BF43-F95E-7CB7-02FF-0A372CCD5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B131-7085-42EA-AC80-E4AA0E78FAB4}" type="datetimeFigureOut">
              <a:rPr lang="pt-BR" smtClean="0"/>
              <a:t>30/09/2025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F03815A-AB10-0413-FB2E-AEDBFC518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84965E0-A6EB-AE5F-F792-9D47C24A5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F787-51FA-4345-BBF7-D77E04482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87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A18BE6-59C3-7ADA-B934-6FA6EB614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BFCB968-35E0-4FB2-A2CB-99182438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B131-7085-42EA-AC80-E4AA0E78FAB4}" type="datetimeFigureOut">
              <a:rPr lang="pt-BR" smtClean="0"/>
              <a:t>30/09/2025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0BE9980-E8E1-A97C-504A-DAB828028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5D69631-B1F3-073C-89F8-BDDF06EF5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F787-51FA-4345-BBF7-D77E04482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83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A298C80-8C67-0CE1-8BE3-7C630FD61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B131-7085-42EA-AC80-E4AA0E78FAB4}" type="datetimeFigureOut">
              <a:rPr lang="pt-BR" smtClean="0"/>
              <a:t>30/09/2025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7608D98-4BEE-ED1E-443B-7450D920B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054472-8204-011E-E47C-28D82B3BF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F787-51FA-4345-BBF7-D77E04482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08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A5B130-13A2-7BCC-D94D-E835BC710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93C478-78B1-95BB-D167-AD15D8C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04CC9F1-125B-6B62-1458-CC89379BC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FACC9DC-5328-C752-249C-86FD48EA0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B131-7085-42EA-AC80-E4AA0E78FAB4}" type="datetimeFigureOut">
              <a:rPr lang="pt-BR" smtClean="0"/>
              <a:t>30/09/2025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BCED38-720B-93C1-A1F1-4C3666A12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A12582-0EC9-6399-EA61-DCA728E3D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F787-51FA-4345-BBF7-D77E04482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1705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B5B514-7FAB-1A96-B68C-A4950818E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0D78674-E72A-4E5C-272D-8515C94B9E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9646D71-F1E0-67BB-2198-074F632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DD63C87-E2B3-D308-D389-7052B41AF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B131-7085-42EA-AC80-E4AA0E78FAB4}" type="datetimeFigureOut">
              <a:rPr lang="pt-BR" smtClean="0"/>
              <a:t>30/09/2025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23B7DD-E90D-368F-C6FF-1A3091301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22EE71-74CF-CD83-6225-FCAE0F708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F787-51FA-4345-BBF7-D77E04482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2722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5C81B95-8F1C-2762-C604-662D9F2C6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9C1101-5CDA-39DD-5EC4-17706FA7D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19E9AE-0B17-5036-47CD-257D004772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0FB131-7085-42EA-AC80-E4AA0E78FAB4}" type="datetimeFigureOut">
              <a:rPr lang="pt-BR" smtClean="0"/>
              <a:t>30/09/2025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3E0233-2257-14DF-01AD-8138BEBA4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AA54D1-3EE8-74A6-A537-4BE9EE534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E2F787-51FA-4345-BBF7-D77E04482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392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6567E55-424D-A6E5-EDD8-2F4F4EE35C27}"/>
              </a:ext>
            </a:extLst>
          </p:cNvPr>
          <p:cNvSpPr/>
          <p:nvPr/>
        </p:nvSpPr>
        <p:spPr>
          <a:xfrm>
            <a:off x="5036457" y="2383971"/>
            <a:ext cx="2119086" cy="20900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4313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Espinhos 1">
            <a:extLst>
              <a:ext uri="{FF2B5EF4-FFF2-40B4-BE49-F238E27FC236}">
                <a16:creationId xmlns:a16="http://schemas.microsoft.com/office/drawing/2014/main" id="{62FCFDBF-AEB7-D76E-7236-60DD6A63C102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556884" y="-482407"/>
            <a:ext cx="13166725" cy="1435105"/>
            <a:chOff x="-556884" y="-482407"/>
            <a:chExt cx="13166725" cy="1435105"/>
          </a:xfrm>
        </p:grpSpPr>
        <p:sp>
          <p:nvSpPr>
            <p:cNvPr id="23" name="Triângulo isósceles 22">
              <a:hlinkClick r:id="" action="ppaction://hlinkshowjump?jump=nextslide"/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B2E08E3A-FF2F-3A05-ED84-A3E8BAF62EA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-556884" y="-482405"/>
              <a:ext cx="1898650" cy="1435101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4" name="Triângulo isósceles 23">
              <a:hlinkClick r:id="" action="ppaction://hlinkshowjump?jump=nextslide"/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4714007F-25C2-36DC-AEC4-83419B3A2E0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468641" y="-482406"/>
              <a:ext cx="1898650" cy="1435101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5" name="Triângulo isósceles 24">
              <a:hlinkClick r:id="" action="ppaction://hlinkshowjump?jump=nextslide"/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3796BCDA-6BAD-E5EA-2671-3F8AED32E1C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1341766" y="-482405"/>
              <a:ext cx="1898650" cy="1435101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6" name="Triângulo isósceles 25">
              <a:hlinkClick r:id="" action="ppaction://hlinkshowjump?jump=nextslide"/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775F06F7-34D2-576C-EB09-FACA1956EB6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2367291" y="-482407"/>
              <a:ext cx="1898650" cy="1435101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7" name="Triângulo isósceles 26">
              <a:hlinkClick r:id="" action="ppaction://hlinkshowjump?jump=nextslide"/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43FDD6E0-26EF-1B1B-0918-0DA24E6FDC5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3208666" y="-482403"/>
              <a:ext cx="1898650" cy="1435101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8" name="Triângulo isósceles 27">
              <a:hlinkClick r:id="" action="ppaction://hlinkshowjump?jump=nextslide"/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CDF654F3-0F64-B2C1-BC88-73FB425F9E3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4234191" y="-482404"/>
              <a:ext cx="1898650" cy="1435101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9" name="Triângulo isósceles 28">
              <a:hlinkClick r:id="" action="ppaction://hlinkshowjump?jump=nextslide"/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37A82ABF-614E-D2C3-978D-C989B972DD0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5107316" y="-482403"/>
              <a:ext cx="1898650" cy="1435101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30" name="Triângulo isósceles 29">
              <a:hlinkClick r:id="" action="ppaction://hlinkshowjump?jump=nextslide"/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078CE724-657A-E249-011A-5AA16D4099C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6132841" y="-482405"/>
              <a:ext cx="1898650" cy="1435101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31" name="Triângulo isósceles 30">
              <a:hlinkClick r:id="" action="ppaction://hlinkshowjump?jump=nextslide"/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51FF719B-D461-14DC-1258-85AF46C07FA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6945641" y="-482405"/>
              <a:ext cx="1898650" cy="1435101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32" name="Triângulo isósceles 31">
              <a:hlinkClick r:id="" action="ppaction://hlinkshowjump?jump=nextslide"/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1C857E13-7D86-A92F-84C2-247ECC31ED3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7971166" y="-482406"/>
              <a:ext cx="1898650" cy="1435101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33" name="Triângulo isósceles 32">
              <a:hlinkClick r:id="" action="ppaction://hlinkshowjump?jump=nextslide"/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91A12073-84FA-A18C-0264-0672565C19C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8844291" y="-482405"/>
              <a:ext cx="1898650" cy="1435101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34" name="Triângulo isósceles 33">
              <a:hlinkClick r:id="" action="ppaction://hlinkshowjump?jump=nextslide"/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290428D4-3644-21E6-B514-7A028813862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9869816" y="-482407"/>
              <a:ext cx="1898650" cy="1435101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35" name="Triângulo isósceles 34">
              <a:hlinkClick r:id="" action="ppaction://hlinkshowjump?jump=nextslide"/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9030E28E-AB9B-649E-EC71-59355DF03EB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772108">
              <a:off x="10711191" y="-482405"/>
              <a:ext cx="1898650" cy="1435101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grpSp>
        <p:nvGrpSpPr>
          <p:cNvPr id="110" name="Espinhos 2">
            <a:extLst>
              <a:ext uri="{FF2B5EF4-FFF2-40B4-BE49-F238E27FC236}">
                <a16:creationId xmlns:a16="http://schemas.microsoft.com/office/drawing/2014/main" id="{A70780F3-2F0A-69D5-E122-45E187E9AE32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0800000">
            <a:off x="-551093" y="5892772"/>
            <a:ext cx="13166725" cy="1435105"/>
            <a:chOff x="-556884" y="-482407"/>
            <a:chExt cx="13166725" cy="1435105"/>
          </a:xfrm>
        </p:grpSpPr>
        <p:sp>
          <p:nvSpPr>
            <p:cNvPr id="111" name="Triângulo isósceles 110">
              <a:hlinkClick r:id="" action="ppaction://hlinkshowjump?jump=nextslide"/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9BD536B4-06DB-FD71-1E52-D8B0BBBAEF5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-556884" y="-482405"/>
              <a:ext cx="1898650" cy="1435101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12" name="Triângulo isósceles 111">
              <a:hlinkClick r:id="" action="ppaction://hlinkshowjump?jump=nextslide"/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C459A40F-2843-9F71-3E4E-D5E088A9337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468641" y="-482406"/>
              <a:ext cx="1898650" cy="1435101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13" name="Triângulo isósceles 112">
              <a:hlinkClick r:id="" action="ppaction://hlinkshowjump?jump=nextslide"/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9F800809-2511-210A-20CC-769CAB5FB7F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1341766" y="-482405"/>
              <a:ext cx="1898650" cy="1435101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14" name="Triângulo isósceles 113">
              <a:hlinkClick r:id="" action="ppaction://hlinkshowjump?jump=nextslide"/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63396DC6-4228-85EA-1F78-1766C7F89A5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2367291" y="-482407"/>
              <a:ext cx="1898650" cy="1435101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15" name="Triângulo isósceles 114">
              <a:hlinkClick r:id="" action="ppaction://hlinkshowjump?jump=nextslide"/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35310A61-E3B7-1341-1821-F5A7590049A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3208666" y="-482403"/>
              <a:ext cx="1898650" cy="1435101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16" name="Triângulo isósceles 115">
              <a:hlinkClick r:id="" action="ppaction://hlinkshowjump?jump=nextslide"/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BBD5B555-FFDD-941A-1CED-F635A4AF0C4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4234191" y="-482404"/>
              <a:ext cx="1898650" cy="1435101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17" name="Triângulo isósceles 116">
              <a:hlinkClick r:id="" action="ppaction://hlinkshowjump?jump=nextslide"/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B712F31F-F388-3A67-62FB-75C39A97221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5107316" y="-482403"/>
              <a:ext cx="1898650" cy="1435101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18" name="Triângulo isósceles 117">
              <a:hlinkClick r:id="" action="ppaction://hlinkshowjump?jump=nextslide"/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1A6DF631-707F-2094-C0BD-2F38EEDD7C1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6132841" y="-482405"/>
              <a:ext cx="1898650" cy="1435101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19" name="Triângulo isósceles 118">
              <a:hlinkClick r:id="" action="ppaction://hlinkshowjump?jump=nextslide"/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E5B1C452-225F-0F4E-B408-9902F32BDED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6945641" y="-482405"/>
              <a:ext cx="1898650" cy="1435101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20" name="Triângulo isósceles 119">
              <a:hlinkClick r:id="" action="ppaction://hlinkshowjump?jump=nextslide"/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ADA43DA5-C481-1B98-89CC-3D16BDC632D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7971166" y="-482406"/>
              <a:ext cx="1898650" cy="1435101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21" name="Triângulo isósceles 120">
              <a:hlinkClick r:id="" action="ppaction://hlinkshowjump?jump=nextslide"/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6C126A8C-E4DA-89ED-95E2-ADABB4FD475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8844291" y="-482405"/>
              <a:ext cx="1898650" cy="1435101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22" name="Triângulo isósceles 121">
              <a:hlinkClick r:id="" action="ppaction://hlinkshowjump?jump=nextslide"/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099B1546-565D-C1F0-2740-B337A07FB53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9869816" y="-482407"/>
              <a:ext cx="1898650" cy="1435101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23" name="Triângulo isósceles 122">
              <a:hlinkClick r:id="" action="ppaction://hlinkshowjump?jump=nextslide"/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EF7ECABD-EDF5-5767-505D-83E3D2D214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772108">
              <a:off x="10711191" y="-482405"/>
              <a:ext cx="1898650" cy="1435101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sp>
        <p:nvSpPr>
          <p:cNvPr id="37" name="Retângulo 36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15A9CD37-2621-F0A4-25E6-458773BB797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2615632" y="1801941"/>
            <a:ext cx="2787650" cy="36285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42" name="Retângulo 41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92AAB5FB-43AB-F1B0-438A-BDDB1AB0DA3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2615632" y="2903406"/>
            <a:ext cx="2787650" cy="36285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A2210220-A9E7-F9CD-2006-DDB4A49036E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2615632" y="4218472"/>
            <a:ext cx="2787650" cy="36285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EE6D0D05-F27B-E48F-057A-A3DF6FD5AC8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729362" y="1801942"/>
            <a:ext cx="462638" cy="36285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3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BED06C2E-15E4-4058-424A-73BDD7EB0BA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729362" y="2903406"/>
            <a:ext cx="462638" cy="36285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3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5C9C71B6-7BAC-E918-1EF6-B9D955DE841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768466" y="4218473"/>
            <a:ext cx="462638" cy="36285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3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CB3CA281-0A6F-3F28-FCF4-32598FB2C01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571323" y="-878227"/>
            <a:ext cx="3566632" cy="37484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D1003917-F66B-C0BD-D3AF-FE5F14BCAF0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83409" y="-857250"/>
            <a:ext cx="3566632" cy="37484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0" name="Retângulo 59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51AAECD2-2F70-F0C2-8060-B27393E1057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4505" y="-878227"/>
            <a:ext cx="3566632" cy="37484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26B05CD4-9650-76FE-323A-FA792199396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6200000">
            <a:off x="1551998" y="-1551998"/>
            <a:ext cx="462638" cy="356663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3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FDD6CEB1-1C24-FE0D-42ED-2FFC674ACE8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6200000">
            <a:off x="5835406" y="-1559256"/>
            <a:ext cx="462638" cy="356663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3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0A1ACC0-F320-865B-8AF8-6651C18F9C1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6200000">
            <a:off x="10123320" y="-1559256"/>
            <a:ext cx="462638" cy="356663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3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64B8BA87-EBA1-5E88-6F52-FE8929A62DFF}"/>
              </a:ext>
            </a:extLst>
          </p:cNvPr>
          <p:cNvSpPr>
            <a:spLocks/>
          </p:cNvSpPr>
          <p:nvPr/>
        </p:nvSpPr>
        <p:spPr>
          <a:xfrm>
            <a:off x="-3566632" y="1104157"/>
            <a:ext cx="3566632" cy="37484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960A9E27-2E78-6E86-C1A2-08792D23A9FC}"/>
              </a:ext>
            </a:extLst>
          </p:cNvPr>
          <p:cNvSpPr>
            <a:spLocks/>
          </p:cNvSpPr>
          <p:nvPr/>
        </p:nvSpPr>
        <p:spPr>
          <a:xfrm>
            <a:off x="-3566632" y="1947408"/>
            <a:ext cx="3566632" cy="37484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59AC98EC-DDC0-FB10-76BC-E7F5E85E6037}"/>
              </a:ext>
            </a:extLst>
          </p:cNvPr>
          <p:cNvSpPr>
            <a:spLocks/>
          </p:cNvSpPr>
          <p:nvPr/>
        </p:nvSpPr>
        <p:spPr>
          <a:xfrm>
            <a:off x="-3566632" y="2790659"/>
            <a:ext cx="3566632" cy="37484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70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FF059BFF-867D-25C8-8E14-8AF9782470EF}"/>
              </a:ext>
            </a:extLst>
          </p:cNvPr>
          <p:cNvSpPr>
            <a:spLocks/>
          </p:cNvSpPr>
          <p:nvPr/>
        </p:nvSpPr>
        <p:spPr>
          <a:xfrm>
            <a:off x="-3566632" y="3633910"/>
            <a:ext cx="3566632" cy="37484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 71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D9976CA1-82BD-45F0-5B53-647A65637002}"/>
              </a:ext>
            </a:extLst>
          </p:cNvPr>
          <p:cNvSpPr>
            <a:spLocks/>
          </p:cNvSpPr>
          <p:nvPr/>
        </p:nvSpPr>
        <p:spPr>
          <a:xfrm>
            <a:off x="-3566632" y="4477161"/>
            <a:ext cx="3566632" cy="37484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035020EE-7928-23D0-E6D6-8FE9494EF5B6}"/>
              </a:ext>
            </a:extLst>
          </p:cNvPr>
          <p:cNvSpPr/>
          <p:nvPr/>
        </p:nvSpPr>
        <p:spPr>
          <a:xfrm rot="10800000">
            <a:off x="0" y="1116142"/>
            <a:ext cx="462638" cy="36285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3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EF447044-A0DD-EAA6-70DB-78CAF17FD89E}"/>
              </a:ext>
            </a:extLst>
          </p:cNvPr>
          <p:cNvSpPr/>
          <p:nvPr/>
        </p:nvSpPr>
        <p:spPr>
          <a:xfrm rot="10800000">
            <a:off x="-1" y="1947244"/>
            <a:ext cx="462638" cy="36285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3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4633C71F-BECD-A2BC-6CA9-107C2928316A}"/>
              </a:ext>
            </a:extLst>
          </p:cNvPr>
          <p:cNvSpPr/>
          <p:nvPr/>
        </p:nvSpPr>
        <p:spPr>
          <a:xfrm rot="10800000">
            <a:off x="14513" y="2790577"/>
            <a:ext cx="462638" cy="36285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3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4BCF78E8-807F-1A2F-F805-174D3A668085}"/>
              </a:ext>
            </a:extLst>
          </p:cNvPr>
          <p:cNvSpPr/>
          <p:nvPr/>
        </p:nvSpPr>
        <p:spPr>
          <a:xfrm rot="10800000">
            <a:off x="14512" y="3639902"/>
            <a:ext cx="462638" cy="36285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3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id="{04674219-74EB-7F0D-0E44-DC9EF673F47A}"/>
              </a:ext>
            </a:extLst>
          </p:cNvPr>
          <p:cNvSpPr/>
          <p:nvPr/>
        </p:nvSpPr>
        <p:spPr>
          <a:xfrm rot="10800000">
            <a:off x="14512" y="4483153"/>
            <a:ext cx="462638" cy="36285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3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Aviso">
            <a:extLst>
              <a:ext uri="{FF2B5EF4-FFF2-40B4-BE49-F238E27FC236}">
                <a16:creationId xmlns:a16="http://schemas.microsoft.com/office/drawing/2014/main" id="{D4182F47-F5BB-716E-5B29-EAB10D90FC6B}"/>
              </a:ext>
            </a:extLst>
          </p:cNvPr>
          <p:cNvSpPr/>
          <p:nvPr/>
        </p:nvSpPr>
        <p:spPr>
          <a:xfrm rot="5400000">
            <a:off x="5871937" y="537937"/>
            <a:ext cx="462638" cy="1217749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3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0" name="Retângulo_tiro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F4C7B05B-0EF3-B8F6-73B9-F20A08B674C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4505" y="6904226"/>
            <a:ext cx="12196505" cy="4699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Bola_tiro">
            <a:extLst>
              <a:ext uri="{FF2B5EF4-FFF2-40B4-BE49-F238E27FC236}">
                <a16:creationId xmlns:a16="http://schemas.microsoft.com/office/drawing/2014/main" id="{8BAEFDCC-D08B-7ECD-DF23-C914BFF29497}"/>
              </a:ext>
            </a:extLst>
          </p:cNvPr>
          <p:cNvSpPr/>
          <p:nvPr/>
        </p:nvSpPr>
        <p:spPr>
          <a:xfrm>
            <a:off x="5652686" y="8980896"/>
            <a:ext cx="882121" cy="88212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Aviso">
            <a:extLst>
              <a:ext uri="{FF2B5EF4-FFF2-40B4-BE49-F238E27FC236}">
                <a16:creationId xmlns:a16="http://schemas.microsoft.com/office/drawing/2014/main" id="{C2C56428-E815-0A4A-387A-B296762A19C5}"/>
              </a:ext>
            </a:extLst>
          </p:cNvPr>
          <p:cNvSpPr/>
          <p:nvPr/>
        </p:nvSpPr>
        <p:spPr>
          <a:xfrm rot="5400000">
            <a:off x="5919577" y="6188312"/>
            <a:ext cx="462638" cy="88212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3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Retângulo_tiro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F66035FC-31EC-1589-FB6A-BD62DB766777}"/>
              </a:ext>
            </a:extLst>
          </p:cNvPr>
          <p:cNvSpPr/>
          <p:nvPr/>
        </p:nvSpPr>
        <p:spPr>
          <a:xfrm rot="5400000">
            <a:off x="6240713" y="3230157"/>
            <a:ext cx="304801" cy="3976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4" name="Retângulo_tiro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785BB498-CA2B-F07F-9DA7-7D3F1B7DF58D}"/>
              </a:ext>
            </a:extLst>
          </p:cNvPr>
          <p:cNvSpPr/>
          <p:nvPr/>
        </p:nvSpPr>
        <p:spPr>
          <a:xfrm>
            <a:off x="5998495" y="3183715"/>
            <a:ext cx="304801" cy="3976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Retângulo_tiro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B923E51F-E143-8AFB-7E3C-CFBFA535B1F9}"/>
              </a:ext>
            </a:extLst>
          </p:cNvPr>
          <p:cNvSpPr/>
          <p:nvPr/>
        </p:nvSpPr>
        <p:spPr>
          <a:xfrm rot="16200000">
            <a:off x="6041870" y="3183714"/>
            <a:ext cx="304801" cy="3976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6" name="Retângulo_tiro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EB6595E3-7491-1E89-C28C-D0397CCB0B60}"/>
              </a:ext>
            </a:extLst>
          </p:cNvPr>
          <p:cNvSpPr/>
          <p:nvPr/>
        </p:nvSpPr>
        <p:spPr>
          <a:xfrm rot="7814965">
            <a:off x="6023415" y="3223890"/>
            <a:ext cx="304801" cy="3976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Retângulo_tiro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99C5084E-0E6E-B502-2B5B-728AEF42DB43}"/>
              </a:ext>
            </a:extLst>
          </p:cNvPr>
          <p:cNvSpPr/>
          <p:nvPr/>
        </p:nvSpPr>
        <p:spPr>
          <a:xfrm rot="7814965">
            <a:off x="-375146" y="6881489"/>
            <a:ext cx="304801" cy="3976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8" name="Retângulo_tiro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5E4D731A-BD78-E853-5B31-856A5D6CBAE9}"/>
              </a:ext>
            </a:extLst>
          </p:cNvPr>
          <p:cNvSpPr/>
          <p:nvPr/>
        </p:nvSpPr>
        <p:spPr>
          <a:xfrm rot="3416900">
            <a:off x="6023416" y="3223886"/>
            <a:ext cx="304801" cy="3976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9" name="Retângulo_tiro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BAB3D39F-ED9C-68A4-16C2-5FCAFB1785D2}"/>
              </a:ext>
            </a:extLst>
          </p:cNvPr>
          <p:cNvSpPr/>
          <p:nvPr/>
        </p:nvSpPr>
        <p:spPr>
          <a:xfrm rot="3416900">
            <a:off x="-226690" y="-390387"/>
            <a:ext cx="304801" cy="3976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2702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156 -0.00208 L -1.31602 -0.0009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729" y="4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156 -0.00208 L -1.31354 -0.00255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599" y="-2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0.00156 -0.00209 L -1.3112 -0.01783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482" y="-78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1.25E-6 4.44444E-6 L 0.00898 1.13125 " pathEditMode="relative" rAng="0" ptsTypes="AA">
                                      <p:cBhvr>
                                        <p:cTn id="36" dur="1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3" y="5655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3.95833E-6 -4.81481E-6 L 0.00898 1.13125 " pathEditMode="relative" rAng="0" ptsTypes="AA">
                                      <p:cBhvr>
                                        <p:cTn id="38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3" y="5655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-3.33333E-6 4.44444E-6 L 0.00899 1.13125 " pathEditMode="relative" rAng="0" ptsTypes="AA">
                                      <p:cBhvr>
                                        <p:cTn id="40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3" y="56551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3.95833E-6 4.07407E-6 L 1.29505 4.07407E-6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753" y="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3.95833E-6 -2.59259E-6 L 1.29505 -2.59259E-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753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3.95833E-6 7.40741E-7 L 1.29505 7.40741E-7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753" y="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3.95833E-6 4.07407E-6 L 1.29505 4.07407E-6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753" y="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3.95833E-6 -2.59259E-6 L 1.29505 -2.59259E-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753" y="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autoRev="1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animMotion origin="layout" path="M -8.33333E-7 7.40741E-7 L 0.00573 0.06736 " pathEditMode="fixed" rAng="0" ptsTypes="AA">
                                      <p:cBhvr>
                                        <p:cTn id="7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" y="3356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64" presetClass="path" presetSubtype="0" accel="50000" decel="50000" autoRev="1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animMotion origin="layout" path="M -1.66667E-6 1.11111E-6 L 0.00521 -0.06736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-338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64" presetClass="path" presetSubtype="0" accel="50000" decel="50000" autoRev="1" fill="hold" grpId="0" nodeType="withEffect">
                                  <p:stCondLst>
                                    <p:cond delay="8500"/>
                                  </p:stCondLst>
                                  <p:childTnLst>
                                    <p:animMotion origin="layout" path="M 0.00677 -0.00741 L 0.00677 -0.87824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542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59259E-6 L 0.00325 -0.30532 " pathEditMode="relative" rAng="0" ptsTypes="AA">
                                      <p:cBhvr>
                                        <p:cTn id="82" dur="1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-15278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64" presetClass="path" presetSubtype="0" accel="50000" decel="50000" fill="hold" grpId="1" nodeType="withEffect">
                                  <p:stCondLst>
                                    <p:cond delay="13000"/>
                                  </p:stCondLst>
                                  <p:childTnLst>
                                    <p:animMotion origin="layout" path="M 4.16667E-7 -2.59259E-6 L 0.00325 -0.87384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-43704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6" presetClass="exit" presetSubtype="32" fill="hold" grpId="2" nodeType="withEffect">
                                  <p:stCondLst>
                                    <p:cond delay="150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86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12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15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63" presetClass="path" presetSubtype="0" accel="50000" fill="hold" grpId="1" nodeType="withEffect">
                                  <p:stCondLst>
                                    <p:cond delay="15500"/>
                                  </p:stCondLst>
                                  <p:childTnLst>
                                    <p:animMotion origin="layout" path="M 1.04167E-6 0 L 0.49284 0 " pathEditMode="relative" rAng="0" ptsTypes="AA">
                                      <p:cBhvr>
                                        <p:cTn id="95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35" y="0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15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64" presetClass="path" presetSubtype="0" accel="50000" fill="hold" grpId="1" nodeType="withEffect">
                                  <p:stCondLst>
                                    <p:cond delay="15500"/>
                                  </p:stCondLst>
                                  <p:childTnLst>
                                    <p:animMotion origin="layout" path="M 2.70833E-6 4.44444E-6 L 0.00104 -0.53195 " pathEditMode="relative" rAng="0" ptsTypes="AA">
                                      <p:cBhvr>
                                        <p:cTn id="99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26597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15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5" presetClass="path" presetSubtype="0" accel="50000" fill="hold" grpId="1" nodeType="withEffect">
                                  <p:stCondLst>
                                    <p:cond delay="15500"/>
                                  </p:stCondLst>
                                  <p:childTnLst>
                                    <p:animMotion origin="layout" path="M -2.91667E-6 4.44444E-6 L -0.52526 4.44444E-6 " pathEditMode="relative" rAng="0" ptsTypes="AA">
                                      <p:cBhvr>
                                        <p:cTn id="103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63" y="0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15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56" presetClass="path" presetSubtype="0" accel="50000" fill="hold" grpId="1" nodeType="withEffect">
                                  <p:stCondLst>
                                    <p:cond delay="15500"/>
                                  </p:stCondLst>
                                  <p:childTnLst>
                                    <p:animMotion origin="layout" path="M -4.16667E-7 -4.07407E-6 L 0.51849 -0.51851 " pathEditMode="relative" rAng="0" ptsTypes="AA">
                                      <p:cBhvr>
                                        <p:cTn id="107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24" y="-25926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15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56" presetClass="path" presetSubtype="0" accel="50000" fill="hold" grpId="1" nodeType="withEffect">
                                  <p:stCondLst>
                                    <p:cond delay="15500"/>
                                  </p:stCondLst>
                                  <p:childTnLst>
                                    <p:animMotion origin="layout" path="M -8.33333E-7 2.59259E-6 L 0.51849 -0.51852 " pathEditMode="relative" rAng="0" ptsTypes="AA">
                                      <p:cBhvr>
                                        <p:cTn id="111" dur="1000" spd="-100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24" y="-25926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15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49" presetClass="path" presetSubtype="0" accel="50000" fill="hold" grpId="1" nodeType="withEffect">
                                  <p:stCondLst>
                                    <p:cond delay="15500"/>
                                  </p:stCondLst>
                                  <p:childTnLst>
                                    <p:animMotion origin="layout" path="M -4.16667E-7 -4.07407E-6 L 0.51224 0.52593 " pathEditMode="relative" rAng="0" ptsTypes="AA">
                                      <p:cBhvr>
                                        <p:cTn id="115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12" y="26296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15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49" presetClass="path" presetSubtype="0" accel="50000" fill="hold" grpId="1" nodeType="withEffect">
                                  <p:stCondLst>
                                    <p:cond delay="15500"/>
                                  </p:stCondLst>
                                  <p:childTnLst>
                                    <p:animMotion origin="layout" path="M -2.08333E-7 -2.22222E-6 L 0.51224 0.52593 " pathEditMode="relative" rAng="0" ptsTypes="AA">
                                      <p:cBhvr>
                                        <p:cTn id="119" dur="1000" spd="-100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12" y="2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2" grpId="0" animBg="1"/>
      <p:bldP spid="43" grpId="0" animBg="1"/>
      <p:bldP spid="50" grpId="1" animBg="1"/>
      <p:bldP spid="50" grpId="2" animBg="1"/>
      <p:bldP spid="51" grpId="0" animBg="1"/>
      <p:bldP spid="51" grpId="1" animBg="1"/>
      <p:bldP spid="52" grpId="0" animBg="1"/>
      <p:bldP spid="52" grpId="1" animBg="1"/>
      <p:bldP spid="57" grpId="0" animBg="1"/>
      <p:bldP spid="59" grpId="0" animBg="1"/>
      <p:bldP spid="60" grpId="0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63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3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129" grpId="0" animBg="1"/>
      <p:bldP spid="129" grpId="1" animBg="1"/>
      <p:bldP spid="130" grpId="0" animBg="1"/>
      <p:bldP spid="131" grpId="0" animBg="1"/>
      <p:bldP spid="131" grpId="1" animBg="1"/>
      <p:bldP spid="131" grpId="2" animBg="1"/>
      <p:bldP spid="132" grpId="0" animBg="1"/>
      <p:bldP spid="132" grpId="1" animBg="1"/>
      <p:bldP spid="133" grpId="0" animBg="1"/>
      <p:bldP spid="133" grpId="1" animBg="1"/>
      <p:bldP spid="134" grpId="0" animBg="1"/>
      <p:bldP spid="134" grpId="1" animBg="1"/>
      <p:bldP spid="135" grpId="0" animBg="1"/>
      <p:bldP spid="135" grpId="1" animBg="1"/>
      <p:bldP spid="136" grpId="0" animBg="1"/>
      <p:bldP spid="136" grpId="1" animBg="1"/>
      <p:bldP spid="137" grpId="0" animBg="1"/>
      <p:bldP spid="137" grpId="1" animBg="1"/>
      <p:bldP spid="138" grpId="0" animBg="1"/>
      <p:bldP spid="138" grpId="1" animBg="1"/>
      <p:bldP spid="139" grpId="0" animBg="1"/>
      <p:bldP spid="13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6567E55-424D-A6E5-EDD8-2F4F4EE35C27}"/>
              </a:ext>
            </a:extLst>
          </p:cNvPr>
          <p:cNvSpPr/>
          <p:nvPr/>
        </p:nvSpPr>
        <p:spPr>
          <a:xfrm>
            <a:off x="5036457" y="2383971"/>
            <a:ext cx="2119086" cy="20900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645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7211C8AD-F837-266D-F718-3B9920BFC3F5}"/>
              </a:ext>
            </a:extLst>
          </p:cNvPr>
          <p:cNvSpPr/>
          <p:nvPr/>
        </p:nvSpPr>
        <p:spPr>
          <a:xfrm>
            <a:off x="6864349" y="1790700"/>
            <a:ext cx="3321054" cy="39814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riângulo isósceles 5">
            <a:hlinkClick r:id="" action="ppaction://hlinkshowjump?jump=nextslide"/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4D3AC884-69B6-6518-416A-654BC86A71E6}"/>
              </a:ext>
            </a:extLst>
          </p:cNvPr>
          <p:cNvSpPr/>
          <p:nvPr/>
        </p:nvSpPr>
        <p:spPr>
          <a:xfrm rot="10800000">
            <a:off x="177798" y="2705101"/>
            <a:ext cx="3797300" cy="2362200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_tiro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090892C9-F9B9-8482-43A7-4F26F3E6EAC9}"/>
              </a:ext>
            </a:extLst>
          </p:cNvPr>
          <p:cNvSpPr/>
          <p:nvPr/>
        </p:nvSpPr>
        <p:spPr>
          <a:xfrm>
            <a:off x="1257300" y="938431"/>
            <a:ext cx="241300" cy="4699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B7D5986-3B24-C8BC-7700-33CF6C94E05A}"/>
              </a:ext>
            </a:extLst>
          </p:cNvPr>
          <p:cNvSpPr txBox="1"/>
          <p:nvPr/>
        </p:nvSpPr>
        <p:spPr>
          <a:xfrm>
            <a:off x="5327648" y="419100"/>
            <a:ext cx="1536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err="1"/>
              <a:t>Assets</a:t>
            </a:r>
            <a:endParaRPr lang="pt-BR" sz="3600" dirty="0"/>
          </a:p>
        </p:txBody>
      </p:sp>
      <p:sp>
        <p:nvSpPr>
          <p:cNvPr id="9" name="Triângulo isósceles 8">
            <a:hlinkClick r:id="" action="ppaction://hlinkshowjump?jump=nextslide"/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0A971DCF-16A1-F39E-AD73-38E87DCEB7B9}"/>
              </a:ext>
            </a:extLst>
          </p:cNvPr>
          <p:cNvSpPr/>
          <p:nvPr/>
        </p:nvSpPr>
        <p:spPr>
          <a:xfrm>
            <a:off x="-28575" y="5422899"/>
            <a:ext cx="1898650" cy="1435101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Aviso">
            <a:extLst>
              <a:ext uri="{FF2B5EF4-FFF2-40B4-BE49-F238E27FC236}">
                <a16:creationId xmlns:a16="http://schemas.microsoft.com/office/drawing/2014/main" id="{84997C8A-802C-E1BA-168E-3A97C708BB79}"/>
              </a:ext>
            </a:extLst>
          </p:cNvPr>
          <p:cNvSpPr/>
          <p:nvPr/>
        </p:nvSpPr>
        <p:spPr>
          <a:xfrm>
            <a:off x="9313181" y="2161721"/>
            <a:ext cx="462638" cy="36285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3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Bola_tiro">
            <a:extLst>
              <a:ext uri="{FF2B5EF4-FFF2-40B4-BE49-F238E27FC236}">
                <a16:creationId xmlns:a16="http://schemas.microsoft.com/office/drawing/2014/main" id="{ECB0856D-9D89-8D43-282F-3D744E172AC7}"/>
              </a:ext>
            </a:extLst>
          </p:cNvPr>
          <p:cNvSpPr/>
          <p:nvPr/>
        </p:nvSpPr>
        <p:spPr>
          <a:xfrm>
            <a:off x="3452812" y="4820178"/>
            <a:ext cx="882121" cy="88212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520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8.33333E-7 -4.81481E-6 L -8.33333E-7 0.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0" grpId="1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Amon, Leonardo</dc:creator>
  <cp:lastModifiedBy>Amon, Leonardo</cp:lastModifiedBy>
  <cp:revision>1</cp:revision>
  <dcterms:created xsi:type="dcterms:W3CDTF">2025-09-30T12:44:48Z</dcterms:created>
  <dcterms:modified xsi:type="dcterms:W3CDTF">2025-09-30T17:15:16Z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f418558-72e5-4d8e-958f-cfe0e73e210d_Enabled">
    <vt:lpwstr>true</vt:lpwstr>
  </property>
  <property fmtid="{D5CDD505-2E9C-101B-9397-08002B2CF9AE}" pid="3" name="MSIP_Label_ff418558-72e5-4d8e-958f-cfe0e73e210d_SetDate">
    <vt:lpwstr>2025-09-30T12:45:23Z</vt:lpwstr>
  </property>
  <property fmtid="{D5CDD505-2E9C-101B-9397-08002B2CF9AE}" pid="4" name="MSIP_Label_ff418558-72e5-4d8e-958f-cfe0e73e210d_Method">
    <vt:lpwstr>Standard</vt:lpwstr>
  </property>
  <property fmtid="{D5CDD505-2E9C-101B-9397-08002B2CF9AE}" pid="5" name="MSIP_Label_ff418558-72e5-4d8e-958f-cfe0e73e210d_Name">
    <vt:lpwstr>Eaton Internal Only (IP2)</vt:lpwstr>
  </property>
  <property fmtid="{D5CDD505-2E9C-101B-9397-08002B2CF9AE}" pid="6" name="MSIP_Label_ff418558-72e5-4d8e-958f-cfe0e73e210d_SiteId">
    <vt:lpwstr>d6525c95-b906-431a-b926-e9b51ba43cc4</vt:lpwstr>
  </property>
  <property fmtid="{D5CDD505-2E9C-101B-9397-08002B2CF9AE}" pid="7" name="MSIP_Label_ff418558-72e5-4d8e-958f-cfe0e73e210d_ActionId">
    <vt:lpwstr>df2c449b-5180-44a9-ae70-c820bfeba263</vt:lpwstr>
  </property>
  <property fmtid="{D5CDD505-2E9C-101B-9397-08002B2CF9AE}" pid="8" name="MSIP_Label_ff418558-72e5-4d8e-958f-cfe0e73e210d_ContentBits">
    <vt:lpwstr>0</vt:lpwstr>
  </property>
</Properties>
</file>