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08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76" d="100"/>
          <a:sy n="76" d="100"/>
        </p:scale>
        <p:origin x="126" y="6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07F637-16C6-7849-0210-2A0AC4B785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D43AD70-1C74-3510-9F57-5298673EE7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63BE987-23A4-A8D5-AA6C-735B35B68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B131-7085-42EA-AC80-E4AA0E78FAB4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C40EFA8-6541-82F1-DD9B-95C9F6FA9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4709A30-9DF3-6300-1C66-E6A1BCF2E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F787-51FA-4345-BBF7-D77E04482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69418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D879CA-E801-5F21-B4B9-01F7F0168D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6383D7E-0B2A-DCEC-04F6-6D00F03442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1F2017C-F387-162B-50FC-7A82F97AE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B131-7085-42EA-AC80-E4AA0E78FAB4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EEC2048-E631-1F9B-6F9B-B36BFA2D0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24598A8-65F0-6EEE-EC5A-533FA6352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F787-51FA-4345-BBF7-D77E04482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876563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67474DD-D256-E777-3CBB-1F154807B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64DBD3F-2B2C-6F41-26D9-6761F2C254B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59E00F4-3EB6-79B6-52CC-A62925205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B131-7085-42EA-AC80-E4AA0E78FAB4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5367D0B-A1E4-F441-7E4A-F8C2D5C0CD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8D15204-2EC9-FE33-0355-36F181A4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F787-51FA-4345-BBF7-D77E04482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8200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AB2BE7-B37D-8637-69A9-F3E19D60BE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BC2D3DF-E78A-4512-11DA-2B927593F3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39C4C21-9208-2CE9-61BD-CD0C97D9C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B131-7085-42EA-AC80-E4AA0E78FAB4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1B6DE6A-C125-1D37-944B-B3002A9E5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A207133-30A2-7512-7997-47D4F3214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F787-51FA-4345-BBF7-D77E04482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0895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AB256D-35D4-63CE-45B5-CADB7EFF63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370347E-FD84-9346-EDAA-8815835F28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D921737-CC57-7334-3E99-4782BB63C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B131-7085-42EA-AC80-E4AA0E78FAB4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B7AFE9F-4FA0-10D0-C2C7-33A56DD438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B20D0F-E586-5803-4430-A0E129D7E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F787-51FA-4345-BBF7-D77E04482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535457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129B48-2D21-01A4-8024-4D2423499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71653C-3A10-121A-AD43-8CB05653BA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92E4406-A8DE-4F7A-FF6E-707DF57E91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F4D9F0D-85BC-53B0-4182-34F04DB37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B131-7085-42EA-AC80-E4AA0E78FAB4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D926DEA-5C3E-F367-B23C-05A5F5A95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6AA69DBD-AD23-E1D8-DCE6-B1C9CB87D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F787-51FA-4345-BBF7-D77E04482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50859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27EB2-27C1-478F-F324-C3602C978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C3D28E6-4FBA-12DE-391C-50A717B032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C42DDFF-4842-EEB9-4960-C50D538F8E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A295218-61BA-8E83-6D01-068C7A81F3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F571183-05EA-F09D-9B4D-FDDAC542CF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3709BF43-F95E-7CB7-02FF-0A372CCD5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B131-7085-42EA-AC80-E4AA0E78FAB4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F03815A-AB10-0413-FB2E-AEDBFC518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784965E0-A6EB-AE5F-F792-9D47C24A5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F787-51FA-4345-BBF7-D77E04482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40871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A18BE6-59C3-7ADA-B934-6FA6EB6147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5BFCB968-35E0-4FB2-A2CB-99182438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B131-7085-42EA-AC80-E4AA0E78FAB4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0BE9980-E8E1-A97C-504A-DAB828028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5D69631-B1F3-073C-89F8-BDDF06EF5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F787-51FA-4345-BBF7-D77E04482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838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7A298C80-8C67-0CE1-8BE3-7C630FD61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B131-7085-42EA-AC80-E4AA0E78FAB4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7608D98-4BEE-ED1E-443B-7450D920B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A054472-8204-011E-E47C-28D82B3BF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F787-51FA-4345-BBF7-D77E04482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1084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5A5B130-13A2-7BCC-D94D-E835BC710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493C478-78B1-95BB-D167-AD15D8CA5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E04CC9F1-125B-6B62-1458-CC89379BC3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FACC9DC-5328-C752-249C-86FD48EA0E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B131-7085-42EA-AC80-E4AA0E78FAB4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DBCED38-720B-93C1-A1F1-4C3666A12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A12582-0EC9-6399-EA61-DCA728E3D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F787-51FA-4345-BBF7-D77E04482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017059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B5B514-7FAB-1A96-B68C-A4950818E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60D78674-E72A-4E5C-272D-8515C94B9E3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9646D71-F1E0-67BB-2198-074F6321D9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DDD63C87-E2B3-D308-D389-7052B41AF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0FB131-7085-42EA-AC80-E4AA0E78FAB4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7523B7DD-E90D-368F-C6FF-1A3091301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A22EE71-74CF-CD83-6225-FCAE0F708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E2F787-51FA-4345-BBF7-D77E04482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27221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65C81B95-8F1C-2762-C604-662D9F2C6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E9C1101-5CDA-39DD-5EC4-17706FA7D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F19E9AE-0B17-5036-47CD-257D004772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C0FB131-7085-42EA-AC80-E4AA0E78FAB4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A3E0233-2257-14DF-01AD-8138BEBA410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AA54D1-3EE8-74A6-A537-4BE9EE534D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E2F787-51FA-4345-BBF7-D77E044824D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63925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" Target="slide5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hlinkClick r:id="rId2" action="ppaction://hlinksldjump"/>
            <a:extLst>
              <a:ext uri="{FF2B5EF4-FFF2-40B4-BE49-F238E27FC236}">
                <a16:creationId xmlns:a16="http://schemas.microsoft.com/office/drawing/2014/main" id="{56567E55-424D-A6E5-EDD8-2F4F4EE35C27}"/>
              </a:ext>
            </a:extLst>
          </p:cNvPr>
          <p:cNvSpPr/>
          <p:nvPr/>
        </p:nvSpPr>
        <p:spPr>
          <a:xfrm>
            <a:off x="5700453" y="3065236"/>
            <a:ext cx="791093" cy="72752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Seta: para a Direita 4">
            <a:extLst>
              <a:ext uri="{FF2B5EF4-FFF2-40B4-BE49-F238E27FC236}">
                <a16:creationId xmlns:a16="http://schemas.microsoft.com/office/drawing/2014/main" id="{97E552B6-2159-19C5-9915-7688EC405961}"/>
              </a:ext>
            </a:extLst>
          </p:cNvPr>
          <p:cNvSpPr/>
          <p:nvPr/>
        </p:nvSpPr>
        <p:spPr>
          <a:xfrm rot="5400000">
            <a:off x="5527039" y="1984502"/>
            <a:ext cx="1137920" cy="750316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CA001ED-93D2-CCC9-439E-A159EB2C826D}"/>
              </a:ext>
            </a:extLst>
          </p:cNvPr>
          <p:cNvSpPr txBox="1"/>
          <p:nvPr/>
        </p:nvSpPr>
        <p:spPr>
          <a:xfrm>
            <a:off x="3855289" y="1130864"/>
            <a:ext cx="448141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Clique aqui para começar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D2DA86F4-2D4A-7554-17FB-FA3A36712970}"/>
              </a:ext>
            </a:extLst>
          </p:cNvPr>
          <p:cNvSpPr txBox="1"/>
          <p:nvPr/>
        </p:nvSpPr>
        <p:spPr>
          <a:xfrm>
            <a:off x="3020700" y="3899320"/>
            <a:ext cx="61505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dirty="0"/>
              <a:t>Não seja atingido pelas formas e sobreviva até o final</a:t>
            </a:r>
          </a:p>
          <a:p>
            <a:pPr algn="ctr"/>
            <a:r>
              <a:rPr lang="pt-BR" dirty="0"/>
              <a:t>(E lembre-se de ficar movendo o cursor para ele não sumir!!)</a:t>
            </a:r>
          </a:p>
        </p:txBody>
      </p:sp>
    </p:spTree>
    <p:extLst>
      <p:ext uri="{BB962C8B-B14F-4D97-AF65-F5344CB8AC3E}">
        <p14:creationId xmlns:p14="http://schemas.microsoft.com/office/powerpoint/2010/main" val="40043133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0">
            <a:extLst>
              <a:ext uri="{FF2B5EF4-FFF2-40B4-BE49-F238E27FC236}">
                <a16:creationId xmlns:a16="http://schemas.microsoft.com/office/drawing/2014/main" id="{7211C8AD-F837-266D-F718-3B9920BFC3F5}"/>
              </a:ext>
            </a:extLst>
          </p:cNvPr>
          <p:cNvSpPr/>
          <p:nvPr/>
        </p:nvSpPr>
        <p:spPr>
          <a:xfrm>
            <a:off x="6864349" y="1790700"/>
            <a:ext cx="3321054" cy="3981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Triângulo isósceles 5">
            <a:hlinkClick r:id="" action="ppaction://hlinkshowjump?jump=nextslide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4D3AC884-69B6-6518-416A-654BC86A71E6}"/>
              </a:ext>
            </a:extLst>
          </p:cNvPr>
          <p:cNvSpPr/>
          <p:nvPr/>
        </p:nvSpPr>
        <p:spPr>
          <a:xfrm rot="10800000">
            <a:off x="177798" y="2705101"/>
            <a:ext cx="3797300" cy="2362200"/>
          </a:xfrm>
          <a:prstGeom prst="triangl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_tiro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090892C9-F9B9-8482-43A7-4F26F3E6EAC9}"/>
              </a:ext>
            </a:extLst>
          </p:cNvPr>
          <p:cNvSpPr/>
          <p:nvPr/>
        </p:nvSpPr>
        <p:spPr>
          <a:xfrm>
            <a:off x="1257300" y="938431"/>
            <a:ext cx="241300" cy="4699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AB7D5986-3B24-C8BC-7700-33CF6C94E05A}"/>
              </a:ext>
            </a:extLst>
          </p:cNvPr>
          <p:cNvSpPr txBox="1"/>
          <p:nvPr/>
        </p:nvSpPr>
        <p:spPr>
          <a:xfrm>
            <a:off x="5327648" y="419100"/>
            <a:ext cx="15367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3600" dirty="0" err="1"/>
              <a:t>Assets</a:t>
            </a:r>
            <a:endParaRPr lang="pt-BR" sz="3600" dirty="0"/>
          </a:p>
        </p:txBody>
      </p:sp>
      <p:sp>
        <p:nvSpPr>
          <p:cNvPr id="9" name="Triângulo isósceles 8">
            <a:hlinkClick r:id="" action="ppaction://hlinkshowjump?jump=nextslide"/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0A971DCF-16A1-F39E-AD73-38E87DCEB7B9}"/>
              </a:ext>
            </a:extLst>
          </p:cNvPr>
          <p:cNvSpPr/>
          <p:nvPr/>
        </p:nvSpPr>
        <p:spPr>
          <a:xfrm>
            <a:off x="-28575" y="5422899"/>
            <a:ext cx="1898650" cy="1435101"/>
          </a:xfrm>
          <a:prstGeom prst="triangle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Aviso">
            <a:extLst>
              <a:ext uri="{FF2B5EF4-FFF2-40B4-BE49-F238E27FC236}">
                <a16:creationId xmlns:a16="http://schemas.microsoft.com/office/drawing/2014/main" id="{84997C8A-802C-E1BA-168E-3A97C708BB79}"/>
              </a:ext>
            </a:extLst>
          </p:cNvPr>
          <p:cNvSpPr/>
          <p:nvPr/>
        </p:nvSpPr>
        <p:spPr>
          <a:xfrm>
            <a:off x="9313181" y="2161721"/>
            <a:ext cx="462638" cy="36285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" name="Bola_tiro">
            <a:extLst>
              <a:ext uri="{FF2B5EF4-FFF2-40B4-BE49-F238E27FC236}">
                <a16:creationId xmlns:a16="http://schemas.microsoft.com/office/drawing/2014/main" id="{ECB0856D-9D89-8D43-282F-3D744E172AC7}"/>
              </a:ext>
            </a:extLst>
          </p:cNvPr>
          <p:cNvSpPr/>
          <p:nvPr/>
        </p:nvSpPr>
        <p:spPr>
          <a:xfrm>
            <a:off x="3452812" y="4820178"/>
            <a:ext cx="882121" cy="88212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5520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animMotion origin="layout" path="M -8.33333E-7 -4.81481E-6 L -8.33333E-7 0.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  <p:bldP spid="10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Espinhos 1">
            <a:extLst>
              <a:ext uri="{FF2B5EF4-FFF2-40B4-BE49-F238E27FC236}">
                <a16:creationId xmlns:a16="http://schemas.microsoft.com/office/drawing/2014/main" id="{62FCFDBF-AEB7-D76E-7236-60DD6A63C102}"/>
              </a:ext>
            </a:extLst>
          </p:cNvPr>
          <p:cNvGrpSpPr>
            <a:grpSpLocks/>
          </p:cNvGrpSpPr>
          <p:nvPr/>
        </p:nvGrpSpPr>
        <p:grpSpPr>
          <a:xfrm>
            <a:off x="-556884" y="-482407"/>
            <a:ext cx="13166725" cy="1435105"/>
            <a:chOff x="-556884" y="-482407"/>
            <a:chExt cx="13166725" cy="1435105"/>
          </a:xfrm>
        </p:grpSpPr>
        <p:sp>
          <p:nvSpPr>
            <p:cNvPr id="23" name="Triângulo isósceles 22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B2E08E3A-FF2F-3A05-ED84-A3E8BAF62EA3}"/>
                </a:ext>
              </a:extLst>
            </p:cNvPr>
            <p:cNvSpPr>
              <a:spLocks/>
            </p:cNvSpPr>
            <p:nvPr/>
          </p:nvSpPr>
          <p:spPr>
            <a:xfrm rot="10800000">
              <a:off x="-556884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4" name="Triângulo isósceles 23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4714007F-25C2-36DC-AEC4-83419B3A2E00}"/>
                </a:ext>
              </a:extLst>
            </p:cNvPr>
            <p:cNvSpPr>
              <a:spLocks/>
            </p:cNvSpPr>
            <p:nvPr/>
          </p:nvSpPr>
          <p:spPr>
            <a:xfrm rot="10800000">
              <a:off x="468641" y="-482406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5" name="Triângulo isósceles 24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3796BCDA-6BAD-E5EA-2671-3F8AED32E1CF}"/>
                </a:ext>
              </a:extLst>
            </p:cNvPr>
            <p:cNvSpPr>
              <a:spLocks/>
            </p:cNvSpPr>
            <p:nvPr/>
          </p:nvSpPr>
          <p:spPr>
            <a:xfrm rot="10800000">
              <a:off x="1341766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6" name="Triângulo isósceles 25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775F06F7-34D2-576C-EB09-FACA1956EB64}"/>
                </a:ext>
              </a:extLst>
            </p:cNvPr>
            <p:cNvSpPr>
              <a:spLocks/>
            </p:cNvSpPr>
            <p:nvPr/>
          </p:nvSpPr>
          <p:spPr>
            <a:xfrm rot="10800000">
              <a:off x="2367291" y="-482407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7" name="Triângulo isósceles 26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43FDD6E0-26EF-1B1B-0918-0DA24E6FDC53}"/>
                </a:ext>
              </a:extLst>
            </p:cNvPr>
            <p:cNvSpPr>
              <a:spLocks/>
            </p:cNvSpPr>
            <p:nvPr/>
          </p:nvSpPr>
          <p:spPr>
            <a:xfrm rot="10800000">
              <a:off x="3208666" y="-482403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8" name="Triângulo isósceles 27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CDF654F3-0F64-B2C1-BC88-73FB425F9E36}"/>
                </a:ext>
              </a:extLst>
            </p:cNvPr>
            <p:cNvSpPr>
              <a:spLocks/>
            </p:cNvSpPr>
            <p:nvPr/>
          </p:nvSpPr>
          <p:spPr>
            <a:xfrm rot="10800000">
              <a:off x="4234191" y="-482404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29" name="Triângulo isósceles 28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37A82ABF-614E-D2C3-978D-C989B972DD01}"/>
                </a:ext>
              </a:extLst>
            </p:cNvPr>
            <p:cNvSpPr>
              <a:spLocks/>
            </p:cNvSpPr>
            <p:nvPr/>
          </p:nvSpPr>
          <p:spPr>
            <a:xfrm rot="10800000">
              <a:off x="5107316" y="-482403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0" name="Triângulo isósceles 29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078CE724-657A-E249-011A-5AA16D4099C4}"/>
                </a:ext>
              </a:extLst>
            </p:cNvPr>
            <p:cNvSpPr>
              <a:spLocks/>
            </p:cNvSpPr>
            <p:nvPr/>
          </p:nvSpPr>
          <p:spPr>
            <a:xfrm rot="10800000">
              <a:off x="6132841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1" name="Triângulo isósceles 30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51FF719B-D461-14DC-1258-85AF46C07FA9}"/>
                </a:ext>
              </a:extLst>
            </p:cNvPr>
            <p:cNvSpPr>
              <a:spLocks/>
            </p:cNvSpPr>
            <p:nvPr/>
          </p:nvSpPr>
          <p:spPr>
            <a:xfrm rot="10800000">
              <a:off x="6945641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2" name="Triângulo isósceles 31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1C857E13-7D86-A92F-84C2-247ECC31ED32}"/>
                </a:ext>
              </a:extLst>
            </p:cNvPr>
            <p:cNvSpPr>
              <a:spLocks/>
            </p:cNvSpPr>
            <p:nvPr/>
          </p:nvSpPr>
          <p:spPr>
            <a:xfrm rot="10800000">
              <a:off x="7971166" y="-482406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3" name="Triângulo isósceles 32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91A12073-84FA-A18C-0264-0672565C19CA}"/>
                </a:ext>
              </a:extLst>
            </p:cNvPr>
            <p:cNvSpPr>
              <a:spLocks/>
            </p:cNvSpPr>
            <p:nvPr/>
          </p:nvSpPr>
          <p:spPr>
            <a:xfrm rot="10800000">
              <a:off x="8844291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4" name="Triângulo isósceles 33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290428D4-3644-21E6-B514-7A0288138626}"/>
                </a:ext>
              </a:extLst>
            </p:cNvPr>
            <p:cNvSpPr>
              <a:spLocks/>
            </p:cNvSpPr>
            <p:nvPr/>
          </p:nvSpPr>
          <p:spPr>
            <a:xfrm rot="10800000">
              <a:off x="9869816" y="-482407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35" name="Triângulo isósceles 34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9030E28E-AB9B-649E-EC71-59355DF03EBE}"/>
                </a:ext>
              </a:extLst>
            </p:cNvPr>
            <p:cNvSpPr>
              <a:spLocks/>
            </p:cNvSpPr>
            <p:nvPr/>
          </p:nvSpPr>
          <p:spPr>
            <a:xfrm rot="10772108">
              <a:off x="10711191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110" name="Espinhos 2">
            <a:extLst>
              <a:ext uri="{FF2B5EF4-FFF2-40B4-BE49-F238E27FC236}">
                <a16:creationId xmlns:a16="http://schemas.microsoft.com/office/drawing/2014/main" id="{A70780F3-2F0A-69D5-E122-45E187E9AE32}"/>
              </a:ext>
            </a:extLst>
          </p:cNvPr>
          <p:cNvGrpSpPr>
            <a:grpSpLocks/>
          </p:cNvGrpSpPr>
          <p:nvPr/>
        </p:nvGrpSpPr>
        <p:grpSpPr>
          <a:xfrm rot="10800000">
            <a:off x="-338819" y="5892772"/>
            <a:ext cx="13166725" cy="1435105"/>
            <a:chOff x="-556884" y="-482407"/>
            <a:chExt cx="13166725" cy="1435105"/>
          </a:xfrm>
        </p:grpSpPr>
        <p:sp>
          <p:nvSpPr>
            <p:cNvPr id="111" name="Triângulo isósceles 110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9BD536B4-06DB-FD71-1E52-D8B0BBBAEF5B}"/>
                </a:ext>
              </a:extLst>
            </p:cNvPr>
            <p:cNvSpPr>
              <a:spLocks/>
            </p:cNvSpPr>
            <p:nvPr/>
          </p:nvSpPr>
          <p:spPr>
            <a:xfrm rot="10800000">
              <a:off x="-556884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12" name="Triângulo isósceles 111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C459A40F-2843-9F71-3E4E-D5E088A9337D}"/>
                </a:ext>
              </a:extLst>
            </p:cNvPr>
            <p:cNvSpPr>
              <a:spLocks/>
            </p:cNvSpPr>
            <p:nvPr/>
          </p:nvSpPr>
          <p:spPr>
            <a:xfrm rot="10800000">
              <a:off x="468641" y="-482406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13" name="Triângulo isósceles 112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9F800809-2511-210A-20CC-769CAB5FB7FD}"/>
                </a:ext>
              </a:extLst>
            </p:cNvPr>
            <p:cNvSpPr>
              <a:spLocks/>
            </p:cNvSpPr>
            <p:nvPr/>
          </p:nvSpPr>
          <p:spPr>
            <a:xfrm rot="10800000">
              <a:off x="1341766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14" name="Triângulo isósceles 113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63396DC6-4228-85EA-1F78-1766C7F89A5B}"/>
                </a:ext>
              </a:extLst>
            </p:cNvPr>
            <p:cNvSpPr>
              <a:spLocks/>
            </p:cNvSpPr>
            <p:nvPr/>
          </p:nvSpPr>
          <p:spPr>
            <a:xfrm rot="10800000">
              <a:off x="2367291" y="-482407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15" name="Triângulo isósceles 114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35310A61-E3B7-1341-1821-F5A7590049AB}"/>
                </a:ext>
              </a:extLst>
            </p:cNvPr>
            <p:cNvSpPr>
              <a:spLocks/>
            </p:cNvSpPr>
            <p:nvPr/>
          </p:nvSpPr>
          <p:spPr>
            <a:xfrm rot="10800000">
              <a:off x="3208666" y="-482403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16" name="Triângulo isósceles 115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BBD5B555-FFDD-941A-1CED-F635A4AF0C49}"/>
                </a:ext>
              </a:extLst>
            </p:cNvPr>
            <p:cNvSpPr>
              <a:spLocks/>
            </p:cNvSpPr>
            <p:nvPr/>
          </p:nvSpPr>
          <p:spPr>
            <a:xfrm rot="10800000">
              <a:off x="4234191" y="-482404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17" name="Triângulo isósceles 116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B712F31F-F388-3A67-62FB-75C39A972218}"/>
                </a:ext>
              </a:extLst>
            </p:cNvPr>
            <p:cNvSpPr>
              <a:spLocks/>
            </p:cNvSpPr>
            <p:nvPr/>
          </p:nvSpPr>
          <p:spPr>
            <a:xfrm rot="10800000">
              <a:off x="5107316" y="-482403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18" name="Triângulo isósceles 117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1A6DF631-707F-2094-C0BD-2F38EEDD7C18}"/>
                </a:ext>
              </a:extLst>
            </p:cNvPr>
            <p:cNvSpPr>
              <a:spLocks/>
            </p:cNvSpPr>
            <p:nvPr/>
          </p:nvSpPr>
          <p:spPr>
            <a:xfrm rot="10800000">
              <a:off x="6132841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19" name="Triângulo isósceles 118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E5B1C452-225F-0F4E-B408-9902F32BDED6}"/>
                </a:ext>
              </a:extLst>
            </p:cNvPr>
            <p:cNvSpPr>
              <a:spLocks/>
            </p:cNvSpPr>
            <p:nvPr/>
          </p:nvSpPr>
          <p:spPr>
            <a:xfrm rot="10800000">
              <a:off x="6945641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20" name="Triângulo isósceles 119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ADA43DA5-C481-1B98-89CC-3D16BDC632D5}"/>
                </a:ext>
              </a:extLst>
            </p:cNvPr>
            <p:cNvSpPr>
              <a:spLocks/>
            </p:cNvSpPr>
            <p:nvPr/>
          </p:nvSpPr>
          <p:spPr>
            <a:xfrm rot="10800000">
              <a:off x="7971166" y="-482406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21" name="Triângulo isósceles 120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6C126A8C-E4DA-89ED-95E2-ADABB4FD475D}"/>
                </a:ext>
              </a:extLst>
            </p:cNvPr>
            <p:cNvSpPr>
              <a:spLocks/>
            </p:cNvSpPr>
            <p:nvPr/>
          </p:nvSpPr>
          <p:spPr>
            <a:xfrm rot="10800000">
              <a:off x="8844291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22" name="Triângulo isósceles 121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099B1546-565D-C1F0-2740-B337A07FB537}"/>
                </a:ext>
              </a:extLst>
            </p:cNvPr>
            <p:cNvSpPr>
              <a:spLocks/>
            </p:cNvSpPr>
            <p:nvPr/>
          </p:nvSpPr>
          <p:spPr>
            <a:xfrm rot="10800000">
              <a:off x="9869816" y="-482407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23" name="Triângulo isósceles 122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EF7ECABD-EDF5-5767-505D-83E3D2D214E1}"/>
                </a:ext>
              </a:extLst>
            </p:cNvPr>
            <p:cNvSpPr>
              <a:spLocks/>
            </p:cNvSpPr>
            <p:nvPr/>
          </p:nvSpPr>
          <p:spPr>
            <a:xfrm rot="10772108">
              <a:off x="10711191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45" name="Espinhos 3">
            <a:extLst>
              <a:ext uri="{FF2B5EF4-FFF2-40B4-BE49-F238E27FC236}">
                <a16:creationId xmlns:a16="http://schemas.microsoft.com/office/drawing/2014/main" id="{3A74FB65-44FD-72EC-E3D4-36483B25FCC4}"/>
              </a:ext>
            </a:extLst>
          </p:cNvPr>
          <p:cNvGrpSpPr>
            <a:grpSpLocks/>
          </p:cNvGrpSpPr>
          <p:nvPr/>
        </p:nvGrpSpPr>
        <p:grpSpPr>
          <a:xfrm rot="5400000">
            <a:off x="13150651" y="3087657"/>
            <a:ext cx="13166725" cy="1435105"/>
            <a:chOff x="-556884" y="-482407"/>
            <a:chExt cx="13166725" cy="1435105"/>
          </a:xfrm>
        </p:grpSpPr>
        <p:sp>
          <p:nvSpPr>
            <p:cNvPr id="46" name="Triângulo isósceles 45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F7F023F6-C493-3B70-87BF-FF3F70BB6FBE}"/>
                </a:ext>
              </a:extLst>
            </p:cNvPr>
            <p:cNvSpPr>
              <a:spLocks/>
            </p:cNvSpPr>
            <p:nvPr/>
          </p:nvSpPr>
          <p:spPr>
            <a:xfrm rot="10800000">
              <a:off x="-556884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7" name="Triângulo isósceles 46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CC9EF339-1091-0E9A-9D80-0717F450ED26}"/>
                </a:ext>
              </a:extLst>
            </p:cNvPr>
            <p:cNvSpPr>
              <a:spLocks/>
            </p:cNvSpPr>
            <p:nvPr/>
          </p:nvSpPr>
          <p:spPr>
            <a:xfrm rot="10800000">
              <a:off x="468641" y="-482406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8" name="Triângulo isósceles 47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6B60AF27-ADF2-9A95-98D4-1E27273EEA65}"/>
                </a:ext>
              </a:extLst>
            </p:cNvPr>
            <p:cNvSpPr>
              <a:spLocks/>
            </p:cNvSpPr>
            <p:nvPr/>
          </p:nvSpPr>
          <p:spPr>
            <a:xfrm rot="10800000">
              <a:off x="1341766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49" name="Triângulo isósceles 48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9635C30D-5995-0D39-80E3-64C07A6AE865}"/>
                </a:ext>
              </a:extLst>
            </p:cNvPr>
            <p:cNvSpPr>
              <a:spLocks/>
            </p:cNvSpPr>
            <p:nvPr/>
          </p:nvSpPr>
          <p:spPr>
            <a:xfrm rot="10800000">
              <a:off x="2367291" y="-482407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56" name="Triângulo isósceles 55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032591E5-9FBB-D09D-61BA-E54EF38FA062}"/>
                </a:ext>
              </a:extLst>
            </p:cNvPr>
            <p:cNvSpPr>
              <a:spLocks/>
            </p:cNvSpPr>
            <p:nvPr/>
          </p:nvSpPr>
          <p:spPr>
            <a:xfrm rot="10800000">
              <a:off x="3208666" y="-482403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58" name="Triângulo isósceles 57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9FCA1FD9-3118-563D-7A5E-5354D6A235C4}"/>
                </a:ext>
              </a:extLst>
            </p:cNvPr>
            <p:cNvSpPr>
              <a:spLocks/>
            </p:cNvSpPr>
            <p:nvPr/>
          </p:nvSpPr>
          <p:spPr>
            <a:xfrm rot="10800000">
              <a:off x="4234191" y="-482404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62" name="Triângulo isósceles 61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201B903B-66E0-BA86-57BE-BB550B848AF6}"/>
                </a:ext>
              </a:extLst>
            </p:cNvPr>
            <p:cNvSpPr>
              <a:spLocks/>
            </p:cNvSpPr>
            <p:nvPr/>
          </p:nvSpPr>
          <p:spPr>
            <a:xfrm rot="10800000">
              <a:off x="5107316" y="-482403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64" name="Triângulo isósceles 63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CD0B06C8-C3E1-7E05-682E-9FA34AED9CE9}"/>
                </a:ext>
              </a:extLst>
            </p:cNvPr>
            <p:cNvSpPr>
              <a:spLocks/>
            </p:cNvSpPr>
            <p:nvPr/>
          </p:nvSpPr>
          <p:spPr>
            <a:xfrm rot="10800000">
              <a:off x="6132841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65" name="Triângulo isósceles 64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49B2796E-0111-0346-01EE-C395FC7895EC}"/>
                </a:ext>
              </a:extLst>
            </p:cNvPr>
            <p:cNvSpPr>
              <a:spLocks/>
            </p:cNvSpPr>
            <p:nvPr/>
          </p:nvSpPr>
          <p:spPr>
            <a:xfrm rot="10800000">
              <a:off x="6945641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66" name="Triângulo isósceles 65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852EAEEC-7C86-1C58-F6B0-431B2D4EEA70}"/>
                </a:ext>
              </a:extLst>
            </p:cNvPr>
            <p:cNvSpPr>
              <a:spLocks/>
            </p:cNvSpPr>
            <p:nvPr/>
          </p:nvSpPr>
          <p:spPr>
            <a:xfrm rot="10800000">
              <a:off x="7971166" y="-482406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67" name="Triângulo isósceles 66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9C3F99F5-6A6D-2256-0A65-7B3581B7843E}"/>
                </a:ext>
              </a:extLst>
            </p:cNvPr>
            <p:cNvSpPr>
              <a:spLocks/>
            </p:cNvSpPr>
            <p:nvPr/>
          </p:nvSpPr>
          <p:spPr>
            <a:xfrm rot="10800000">
              <a:off x="8844291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68" name="Triângulo isósceles 67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8CC5659B-BFF6-73D1-CC43-592296E9A3BF}"/>
                </a:ext>
              </a:extLst>
            </p:cNvPr>
            <p:cNvSpPr>
              <a:spLocks/>
            </p:cNvSpPr>
            <p:nvPr/>
          </p:nvSpPr>
          <p:spPr>
            <a:xfrm rot="10800000">
              <a:off x="9869816" y="-482407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74" name="Triângulo isósceles 73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400271C0-C44C-E828-22C0-6BB6094C9A73}"/>
                </a:ext>
              </a:extLst>
            </p:cNvPr>
            <p:cNvSpPr>
              <a:spLocks/>
            </p:cNvSpPr>
            <p:nvPr/>
          </p:nvSpPr>
          <p:spPr>
            <a:xfrm rot="10772108">
              <a:off x="10711191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grpSp>
        <p:nvGrpSpPr>
          <p:cNvPr id="93" name="Espinhos 4">
            <a:extLst>
              <a:ext uri="{FF2B5EF4-FFF2-40B4-BE49-F238E27FC236}">
                <a16:creationId xmlns:a16="http://schemas.microsoft.com/office/drawing/2014/main" id="{310CDD03-6718-0931-E18D-EAB4507F8F3C}"/>
              </a:ext>
            </a:extLst>
          </p:cNvPr>
          <p:cNvGrpSpPr>
            <a:grpSpLocks/>
          </p:cNvGrpSpPr>
          <p:nvPr/>
        </p:nvGrpSpPr>
        <p:grpSpPr>
          <a:xfrm rot="16200000">
            <a:off x="-12307844" y="3084762"/>
            <a:ext cx="13166725" cy="1435105"/>
            <a:chOff x="-556884" y="-482407"/>
            <a:chExt cx="13166725" cy="1435105"/>
          </a:xfrm>
        </p:grpSpPr>
        <p:sp>
          <p:nvSpPr>
            <p:cNvPr id="94" name="Triângulo isósceles 93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D7FD4EB3-AC23-12FD-997B-5E6063F45593}"/>
                </a:ext>
              </a:extLst>
            </p:cNvPr>
            <p:cNvSpPr>
              <a:spLocks/>
            </p:cNvSpPr>
            <p:nvPr/>
          </p:nvSpPr>
          <p:spPr>
            <a:xfrm rot="10800000">
              <a:off x="-556884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95" name="Triângulo isósceles 94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BB2BED84-C451-CE96-3F97-15DB550D204C}"/>
                </a:ext>
              </a:extLst>
            </p:cNvPr>
            <p:cNvSpPr>
              <a:spLocks/>
            </p:cNvSpPr>
            <p:nvPr/>
          </p:nvSpPr>
          <p:spPr>
            <a:xfrm rot="10800000">
              <a:off x="468641" y="-482406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96" name="Triângulo isósceles 95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B6FC4F25-EC4B-27A0-557F-47DDDEA83731}"/>
                </a:ext>
              </a:extLst>
            </p:cNvPr>
            <p:cNvSpPr>
              <a:spLocks/>
            </p:cNvSpPr>
            <p:nvPr/>
          </p:nvSpPr>
          <p:spPr>
            <a:xfrm rot="10800000">
              <a:off x="1341766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97" name="Triângulo isósceles 96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5E35591C-DB93-BF3D-3B39-1DB9912D093C}"/>
                </a:ext>
              </a:extLst>
            </p:cNvPr>
            <p:cNvSpPr>
              <a:spLocks/>
            </p:cNvSpPr>
            <p:nvPr/>
          </p:nvSpPr>
          <p:spPr>
            <a:xfrm rot="10800000">
              <a:off x="2367291" y="-482407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98" name="Triângulo isósceles 97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90F4CDDD-87CD-A0F8-E0D8-7B4DF6E80907}"/>
                </a:ext>
              </a:extLst>
            </p:cNvPr>
            <p:cNvSpPr>
              <a:spLocks/>
            </p:cNvSpPr>
            <p:nvPr/>
          </p:nvSpPr>
          <p:spPr>
            <a:xfrm rot="10800000">
              <a:off x="3208666" y="-482403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99" name="Triângulo isósceles 98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1FE8456D-72BD-2B43-0028-DAD8407F7102}"/>
                </a:ext>
              </a:extLst>
            </p:cNvPr>
            <p:cNvSpPr>
              <a:spLocks/>
            </p:cNvSpPr>
            <p:nvPr/>
          </p:nvSpPr>
          <p:spPr>
            <a:xfrm rot="10800000">
              <a:off x="4234191" y="-482404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00" name="Triângulo isósceles 99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03051453-7426-8CC7-FE6A-1E1BC1FEFC09}"/>
                </a:ext>
              </a:extLst>
            </p:cNvPr>
            <p:cNvSpPr>
              <a:spLocks/>
            </p:cNvSpPr>
            <p:nvPr/>
          </p:nvSpPr>
          <p:spPr>
            <a:xfrm rot="10800000">
              <a:off x="5107316" y="-482403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01" name="Triângulo isósceles 100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469A6F6E-BA8E-D922-1920-F5BE5D6B245E}"/>
                </a:ext>
              </a:extLst>
            </p:cNvPr>
            <p:cNvSpPr>
              <a:spLocks/>
            </p:cNvSpPr>
            <p:nvPr/>
          </p:nvSpPr>
          <p:spPr>
            <a:xfrm rot="10800000">
              <a:off x="6132841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02" name="Triângulo isósceles 101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0B31A8C4-59B8-94DE-11AB-E1A1E402DF07}"/>
                </a:ext>
              </a:extLst>
            </p:cNvPr>
            <p:cNvSpPr>
              <a:spLocks/>
            </p:cNvSpPr>
            <p:nvPr/>
          </p:nvSpPr>
          <p:spPr>
            <a:xfrm rot="10800000">
              <a:off x="6945641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03" name="Triângulo isósceles 102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E52385DB-9111-F6CC-4C6A-FADA5A530CDF}"/>
                </a:ext>
              </a:extLst>
            </p:cNvPr>
            <p:cNvSpPr>
              <a:spLocks/>
            </p:cNvSpPr>
            <p:nvPr/>
          </p:nvSpPr>
          <p:spPr>
            <a:xfrm rot="10800000">
              <a:off x="7971166" y="-482406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04" name="Triângulo isósceles 103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4D5E7C98-4182-75E0-E7AE-742EEB96593E}"/>
                </a:ext>
              </a:extLst>
            </p:cNvPr>
            <p:cNvSpPr>
              <a:spLocks/>
            </p:cNvSpPr>
            <p:nvPr/>
          </p:nvSpPr>
          <p:spPr>
            <a:xfrm rot="10800000">
              <a:off x="8844291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05" name="Triângulo isósceles 104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C3F3A0F4-5D5F-78DF-D872-8FE6732B39C7}"/>
                </a:ext>
              </a:extLst>
            </p:cNvPr>
            <p:cNvSpPr>
              <a:spLocks/>
            </p:cNvSpPr>
            <p:nvPr/>
          </p:nvSpPr>
          <p:spPr>
            <a:xfrm rot="10800000">
              <a:off x="9869816" y="-482407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  <p:sp>
          <p:nvSpPr>
            <p:cNvPr id="106" name="Triângulo isósceles 105">
              <a:hlinkClick r:id="" action="ppaction://hlinkshowjump?jump=nextslide"/>
              <a:hlinkHover r:id="" action="ppaction://hlinkshowjump?jump=nextslide"/>
              <a:extLst>
                <a:ext uri="{FF2B5EF4-FFF2-40B4-BE49-F238E27FC236}">
                  <a16:creationId xmlns:a16="http://schemas.microsoft.com/office/drawing/2014/main" id="{AA2C8C5E-3726-61B0-8898-2D345743E96A}"/>
                </a:ext>
              </a:extLst>
            </p:cNvPr>
            <p:cNvSpPr>
              <a:spLocks/>
            </p:cNvSpPr>
            <p:nvPr/>
          </p:nvSpPr>
          <p:spPr>
            <a:xfrm rot="10772108">
              <a:off x="10711191" y="-482405"/>
              <a:ext cx="1898650" cy="1435101"/>
            </a:xfrm>
            <a:prstGeom prst="triangle">
              <a:avLst/>
            </a:prstGeom>
            <a:solidFill>
              <a:schemeClr val="accent2"/>
            </a:solidFill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pt-BR"/>
            </a:p>
          </p:txBody>
        </p:sp>
      </p:grpSp>
      <p:sp>
        <p:nvSpPr>
          <p:cNvPr id="37" name="Retângulo 3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15A9CD37-2621-F0A4-25E6-458773BB797D}"/>
              </a:ext>
            </a:extLst>
          </p:cNvPr>
          <p:cNvSpPr>
            <a:spLocks/>
          </p:cNvSpPr>
          <p:nvPr/>
        </p:nvSpPr>
        <p:spPr>
          <a:xfrm>
            <a:off x="12615632" y="1801941"/>
            <a:ext cx="2787650" cy="36285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42" name="Retângulo 4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92AAB5FB-43AB-F1B0-438A-BDDB1AB0DA36}"/>
              </a:ext>
            </a:extLst>
          </p:cNvPr>
          <p:cNvSpPr>
            <a:spLocks/>
          </p:cNvSpPr>
          <p:nvPr/>
        </p:nvSpPr>
        <p:spPr>
          <a:xfrm>
            <a:off x="12615632" y="2903406"/>
            <a:ext cx="2787650" cy="36285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3" name="Retângulo 42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A2210220-A9E7-F9CD-2006-DDB4A49036E7}"/>
              </a:ext>
            </a:extLst>
          </p:cNvPr>
          <p:cNvSpPr>
            <a:spLocks/>
          </p:cNvSpPr>
          <p:nvPr/>
        </p:nvSpPr>
        <p:spPr>
          <a:xfrm>
            <a:off x="12615632" y="4218472"/>
            <a:ext cx="2787650" cy="362858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0" name="Retângulo 49">
            <a:extLst>
              <a:ext uri="{FF2B5EF4-FFF2-40B4-BE49-F238E27FC236}">
                <a16:creationId xmlns:a16="http://schemas.microsoft.com/office/drawing/2014/main" id="{EE6D0D05-F27B-E48F-057A-A3DF6FD5AC8E}"/>
              </a:ext>
            </a:extLst>
          </p:cNvPr>
          <p:cNvSpPr>
            <a:spLocks/>
          </p:cNvSpPr>
          <p:nvPr/>
        </p:nvSpPr>
        <p:spPr>
          <a:xfrm>
            <a:off x="11729362" y="1801942"/>
            <a:ext cx="462638" cy="36285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pt-BR"/>
          </a:p>
        </p:txBody>
      </p:sp>
      <p:sp>
        <p:nvSpPr>
          <p:cNvPr id="51" name="Retângulo 50">
            <a:extLst>
              <a:ext uri="{FF2B5EF4-FFF2-40B4-BE49-F238E27FC236}">
                <a16:creationId xmlns:a16="http://schemas.microsoft.com/office/drawing/2014/main" id="{BED06C2E-15E4-4058-424A-73BDD7EB0BA5}"/>
              </a:ext>
            </a:extLst>
          </p:cNvPr>
          <p:cNvSpPr>
            <a:spLocks/>
          </p:cNvSpPr>
          <p:nvPr/>
        </p:nvSpPr>
        <p:spPr>
          <a:xfrm>
            <a:off x="11729362" y="2903406"/>
            <a:ext cx="462638" cy="36285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etângulo 51">
            <a:extLst>
              <a:ext uri="{FF2B5EF4-FFF2-40B4-BE49-F238E27FC236}">
                <a16:creationId xmlns:a16="http://schemas.microsoft.com/office/drawing/2014/main" id="{5C9C71B6-7BAC-E918-1EF6-B9D955DE8413}"/>
              </a:ext>
            </a:extLst>
          </p:cNvPr>
          <p:cNvSpPr>
            <a:spLocks/>
          </p:cNvSpPr>
          <p:nvPr/>
        </p:nvSpPr>
        <p:spPr>
          <a:xfrm>
            <a:off x="11768466" y="4218473"/>
            <a:ext cx="462638" cy="36285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7" name="Retângulo 56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B3CA281-0A6F-3F28-FCF4-32598FB2C010}"/>
              </a:ext>
            </a:extLst>
          </p:cNvPr>
          <p:cNvSpPr>
            <a:spLocks/>
          </p:cNvSpPr>
          <p:nvPr/>
        </p:nvSpPr>
        <p:spPr>
          <a:xfrm>
            <a:off x="8571323" y="-878227"/>
            <a:ext cx="3566632" cy="3748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9" name="Retângulo 5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D1003917-F66B-C0BD-D3AF-FE5F14BCAF09}"/>
              </a:ext>
            </a:extLst>
          </p:cNvPr>
          <p:cNvSpPr>
            <a:spLocks/>
          </p:cNvSpPr>
          <p:nvPr/>
        </p:nvSpPr>
        <p:spPr>
          <a:xfrm>
            <a:off x="4283409" y="-857250"/>
            <a:ext cx="3566632" cy="3748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60" name="Retângulo 5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51AAECD2-2F70-F0C2-8060-B27393E1057E}"/>
              </a:ext>
            </a:extLst>
          </p:cNvPr>
          <p:cNvSpPr>
            <a:spLocks/>
          </p:cNvSpPr>
          <p:nvPr/>
        </p:nvSpPr>
        <p:spPr>
          <a:xfrm>
            <a:off x="-4505" y="-878227"/>
            <a:ext cx="3566632" cy="3748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etângulo 52">
            <a:extLst>
              <a:ext uri="{FF2B5EF4-FFF2-40B4-BE49-F238E27FC236}">
                <a16:creationId xmlns:a16="http://schemas.microsoft.com/office/drawing/2014/main" id="{26B05CD4-9650-76FE-323A-FA7921993969}"/>
              </a:ext>
            </a:extLst>
          </p:cNvPr>
          <p:cNvSpPr>
            <a:spLocks/>
          </p:cNvSpPr>
          <p:nvPr/>
        </p:nvSpPr>
        <p:spPr>
          <a:xfrm rot="16200000">
            <a:off x="1551998" y="-1551998"/>
            <a:ext cx="462638" cy="356663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u="sng" dirty="0"/>
          </a:p>
        </p:txBody>
      </p:sp>
      <p:sp>
        <p:nvSpPr>
          <p:cNvPr id="54" name="Retângulo 53">
            <a:extLst>
              <a:ext uri="{FF2B5EF4-FFF2-40B4-BE49-F238E27FC236}">
                <a16:creationId xmlns:a16="http://schemas.microsoft.com/office/drawing/2014/main" id="{FDD6CEB1-1C24-FE0D-42ED-2FFC674ACE8E}"/>
              </a:ext>
            </a:extLst>
          </p:cNvPr>
          <p:cNvSpPr>
            <a:spLocks/>
          </p:cNvSpPr>
          <p:nvPr/>
        </p:nvSpPr>
        <p:spPr>
          <a:xfrm rot="16200000">
            <a:off x="5835406" y="-1559256"/>
            <a:ext cx="462638" cy="356663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5" name="Retângulo 54">
            <a:extLst>
              <a:ext uri="{FF2B5EF4-FFF2-40B4-BE49-F238E27FC236}">
                <a16:creationId xmlns:a16="http://schemas.microsoft.com/office/drawing/2014/main" id="{F0A1ACC0-F320-865B-8AF8-6651C18F9C1F}"/>
              </a:ext>
            </a:extLst>
          </p:cNvPr>
          <p:cNvSpPr>
            <a:spLocks/>
          </p:cNvSpPr>
          <p:nvPr/>
        </p:nvSpPr>
        <p:spPr>
          <a:xfrm rot="16200000">
            <a:off x="10123320" y="-1559256"/>
            <a:ext cx="462638" cy="356663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3" name="Retângulo 62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64B8BA87-EBA1-5E88-6F52-FE8929A62DFF}"/>
              </a:ext>
            </a:extLst>
          </p:cNvPr>
          <p:cNvSpPr>
            <a:spLocks/>
          </p:cNvSpPr>
          <p:nvPr/>
        </p:nvSpPr>
        <p:spPr>
          <a:xfrm>
            <a:off x="-3566632" y="1104157"/>
            <a:ext cx="3566632" cy="3748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9" name="Retângulo 68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960A9E27-2E78-6E86-C1A2-08792D23A9FC}"/>
              </a:ext>
            </a:extLst>
          </p:cNvPr>
          <p:cNvSpPr>
            <a:spLocks/>
          </p:cNvSpPr>
          <p:nvPr/>
        </p:nvSpPr>
        <p:spPr>
          <a:xfrm>
            <a:off x="-3566632" y="1947408"/>
            <a:ext cx="3566632" cy="3748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0" name="Retângulo 69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59AC98EC-DDC0-FB10-76BC-E7F5E85E6037}"/>
              </a:ext>
            </a:extLst>
          </p:cNvPr>
          <p:cNvSpPr>
            <a:spLocks/>
          </p:cNvSpPr>
          <p:nvPr/>
        </p:nvSpPr>
        <p:spPr>
          <a:xfrm>
            <a:off x="-3566632" y="2790659"/>
            <a:ext cx="3566632" cy="3748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1" name="Retângulo 70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F059BFF-867D-25C8-8E14-8AF9782470EF}"/>
              </a:ext>
            </a:extLst>
          </p:cNvPr>
          <p:cNvSpPr>
            <a:spLocks/>
          </p:cNvSpPr>
          <p:nvPr/>
        </p:nvSpPr>
        <p:spPr>
          <a:xfrm>
            <a:off x="-3566632" y="3633910"/>
            <a:ext cx="3566632" cy="3748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2" name="Retângulo 71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D9976CA1-82BD-45F0-5B53-647A65637002}"/>
              </a:ext>
            </a:extLst>
          </p:cNvPr>
          <p:cNvSpPr>
            <a:spLocks/>
          </p:cNvSpPr>
          <p:nvPr/>
        </p:nvSpPr>
        <p:spPr>
          <a:xfrm>
            <a:off x="-3566632" y="4477161"/>
            <a:ext cx="3566632" cy="37484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3" name="Retângulo 72">
            <a:extLst>
              <a:ext uri="{FF2B5EF4-FFF2-40B4-BE49-F238E27FC236}">
                <a16:creationId xmlns:a16="http://schemas.microsoft.com/office/drawing/2014/main" id="{035020EE-7928-23D0-E6D6-8FE9494EF5B6}"/>
              </a:ext>
            </a:extLst>
          </p:cNvPr>
          <p:cNvSpPr>
            <a:spLocks/>
          </p:cNvSpPr>
          <p:nvPr/>
        </p:nvSpPr>
        <p:spPr>
          <a:xfrm rot="10800000">
            <a:off x="0" y="1116142"/>
            <a:ext cx="462638" cy="36285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7" name="Retângulo 76">
            <a:extLst>
              <a:ext uri="{FF2B5EF4-FFF2-40B4-BE49-F238E27FC236}">
                <a16:creationId xmlns:a16="http://schemas.microsoft.com/office/drawing/2014/main" id="{EF447044-A0DD-EAA6-70DB-78CAF17FD89E}"/>
              </a:ext>
            </a:extLst>
          </p:cNvPr>
          <p:cNvSpPr>
            <a:spLocks/>
          </p:cNvSpPr>
          <p:nvPr/>
        </p:nvSpPr>
        <p:spPr>
          <a:xfrm rot="10800000">
            <a:off x="-1" y="1947244"/>
            <a:ext cx="462638" cy="36285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8" name="Retângulo 77">
            <a:extLst>
              <a:ext uri="{FF2B5EF4-FFF2-40B4-BE49-F238E27FC236}">
                <a16:creationId xmlns:a16="http://schemas.microsoft.com/office/drawing/2014/main" id="{4633C71F-BECD-A2BC-6CA9-107C2928316A}"/>
              </a:ext>
            </a:extLst>
          </p:cNvPr>
          <p:cNvSpPr>
            <a:spLocks/>
          </p:cNvSpPr>
          <p:nvPr/>
        </p:nvSpPr>
        <p:spPr>
          <a:xfrm rot="10800000">
            <a:off x="14513" y="2790577"/>
            <a:ext cx="462638" cy="36285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9" name="Retângulo 78">
            <a:extLst>
              <a:ext uri="{FF2B5EF4-FFF2-40B4-BE49-F238E27FC236}">
                <a16:creationId xmlns:a16="http://schemas.microsoft.com/office/drawing/2014/main" id="{4BCF78E8-807F-1A2F-F805-174D3A668085}"/>
              </a:ext>
            </a:extLst>
          </p:cNvPr>
          <p:cNvSpPr>
            <a:spLocks/>
          </p:cNvSpPr>
          <p:nvPr/>
        </p:nvSpPr>
        <p:spPr>
          <a:xfrm rot="10800000">
            <a:off x="14512" y="3639902"/>
            <a:ext cx="462638" cy="36285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0" name="Retângulo 79">
            <a:extLst>
              <a:ext uri="{FF2B5EF4-FFF2-40B4-BE49-F238E27FC236}">
                <a16:creationId xmlns:a16="http://schemas.microsoft.com/office/drawing/2014/main" id="{04674219-74EB-7F0D-0E44-DC9EF673F47A}"/>
              </a:ext>
            </a:extLst>
          </p:cNvPr>
          <p:cNvSpPr>
            <a:spLocks/>
          </p:cNvSpPr>
          <p:nvPr/>
        </p:nvSpPr>
        <p:spPr>
          <a:xfrm rot="10800000">
            <a:off x="14512" y="4483153"/>
            <a:ext cx="462638" cy="36285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9" name="Aviso">
            <a:extLst>
              <a:ext uri="{FF2B5EF4-FFF2-40B4-BE49-F238E27FC236}">
                <a16:creationId xmlns:a16="http://schemas.microsoft.com/office/drawing/2014/main" id="{D4182F47-F5BB-716E-5B29-EAB10D90FC6B}"/>
              </a:ext>
            </a:extLst>
          </p:cNvPr>
          <p:cNvSpPr>
            <a:spLocks/>
          </p:cNvSpPr>
          <p:nvPr/>
        </p:nvSpPr>
        <p:spPr>
          <a:xfrm rot="5400000">
            <a:off x="5871937" y="537937"/>
            <a:ext cx="462638" cy="1217749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0" name="Retângulo_tiro_baixo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4C7B05B-0EF3-B8F6-73B9-F20A08B674C4}"/>
              </a:ext>
            </a:extLst>
          </p:cNvPr>
          <p:cNvSpPr>
            <a:spLocks/>
          </p:cNvSpPr>
          <p:nvPr/>
        </p:nvSpPr>
        <p:spPr>
          <a:xfrm>
            <a:off x="-4505" y="6904226"/>
            <a:ext cx="12196505" cy="4699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9" name="Aviso">
            <a:extLst>
              <a:ext uri="{FF2B5EF4-FFF2-40B4-BE49-F238E27FC236}">
                <a16:creationId xmlns:a16="http://schemas.microsoft.com/office/drawing/2014/main" id="{AE101345-8904-92E7-4FD2-93895F692515}"/>
              </a:ext>
            </a:extLst>
          </p:cNvPr>
          <p:cNvSpPr/>
          <p:nvPr/>
        </p:nvSpPr>
        <p:spPr>
          <a:xfrm rot="16200000">
            <a:off x="5852921" y="-5879400"/>
            <a:ext cx="462638" cy="1217749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8" name="Retângulo_tiro_cima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2CA63247-A33C-C3A6-BBD8-AA656451DE58}"/>
              </a:ext>
            </a:extLst>
          </p:cNvPr>
          <p:cNvSpPr>
            <a:spLocks/>
          </p:cNvSpPr>
          <p:nvPr/>
        </p:nvSpPr>
        <p:spPr>
          <a:xfrm>
            <a:off x="5003" y="-520980"/>
            <a:ext cx="12196505" cy="469900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1" name="Bola_tiro">
            <a:extLst>
              <a:ext uri="{FF2B5EF4-FFF2-40B4-BE49-F238E27FC236}">
                <a16:creationId xmlns:a16="http://schemas.microsoft.com/office/drawing/2014/main" id="{8BAEFDCC-D08B-7ECD-DF23-C914BFF29497}"/>
              </a:ext>
            </a:extLst>
          </p:cNvPr>
          <p:cNvSpPr>
            <a:spLocks/>
          </p:cNvSpPr>
          <p:nvPr/>
        </p:nvSpPr>
        <p:spPr>
          <a:xfrm>
            <a:off x="5652686" y="8980896"/>
            <a:ext cx="882121" cy="88212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2" name="Aviso">
            <a:extLst>
              <a:ext uri="{FF2B5EF4-FFF2-40B4-BE49-F238E27FC236}">
                <a16:creationId xmlns:a16="http://schemas.microsoft.com/office/drawing/2014/main" id="{C2C56428-E815-0A4A-387A-B296762A19C5}"/>
              </a:ext>
            </a:extLst>
          </p:cNvPr>
          <p:cNvSpPr>
            <a:spLocks/>
          </p:cNvSpPr>
          <p:nvPr/>
        </p:nvSpPr>
        <p:spPr>
          <a:xfrm rot="5400000">
            <a:off x="5919577" y="6188312"/>
            <a:ext cx="462638" cy="88212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3" name="Retângulo_tiro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F66035FC-31EC-1589-FB6A-BD62DB766777}"/>
              </a:ext>
            </a:extLst>
          </p:cNvPr>
          <p:cNvSpPr>
            <a:spLocks/>
          </p:cNvSpPr>
          <p:nvPr/>
        </p:nvSpPr>
        <p:spPr>
          <a:xfrm rot="5400000">
            <a:off x="6240713" y="3230157"/>
            <a:ext cx="304801" cy="3976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4" name="Retângulo_tiro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785BB498-CA2B-F07F-9DA7-7D3F1B7DF58D}"/>
              </a:ext>
            </a:extLst>
          </p:cNvPr>
          <p:cNvSpPr>
            <a:spLocks/>
          </p:cNvSpPr>
          <p:nvPr/>
        </p:nvSpPr>
        <p:spPr>
          <a:xfrm>
            <a:off x="5998495" y="3183715"/>
            <a:ext cx="304801" cy="3976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5" name="Retângulo_tiro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B923E51F-E143-8AFB-7E3C-CFBFA535B1F9}"/>
              </a:ext>
            </a:extLst>
          </p:cNvPr>
          <p:cNvSpPr>
            <a:spLocks/>
          </p:cNvSpPr>
          <p:nvPr/>
        </p:nvSpPr>
        <p:spPr>
          <a:xfrm rot="16200000">
            <a:off x="6041870" y="3183714"/>
            <a:ext cx="304801" cy="3976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6" name="Retângulo_tiro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EB6595E3-7491-1E89-C28C-D0397CCB0B60}"/>
              </a:ext>
            </a:extLst>
          </p:cNvPr>
          <p:cNvSpPr>
            <a:spLocks/>
          </p:cNvSpPr>
          <p:nvPr/>
        </p:nvSpPr>
        <p:spPr>
          <a:xfrm rot="7814965">
            <a:off x="6023415" y="3223890"/>
            <a:ext cx="304801" cy="3976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7" name="Retângulo_tiro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99C5084E-0E6E-B502-2B5B-728AEF42DB43}"/>
              </a:ext>
            </a:extLst>
          </p:cNvPr>
          <p:cNvSpPr>
            <a:spLocks/>
          </p:cNvSpPr>
          <p:nvPr/>
        </p:nvSpPr>
        <p:spPr>
          <a:xfrm rot="7814965">
            <a:off x="-375146" y="6881489"/>
            <a:ext cx="304801" cy="3976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8" name="Retângulo_tiro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5E4D731A-BD78-E853-5B31-856A5D6CBAE9}"/>
              </a:ext>
            </a:extLst>
          </p:cNvPr>
          <p:cNvSpPr>
            <a:spLocks/>
          </p:cNvSpPr>
          <p:nvPr/>
        </p:nvSpPr>
        <p:spPr>
          <a:xfrm rot="3416900">
            <a:off x="6023416" y="3223886"/>
            <a:ext cx="304801" cy="3976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9" name="Retângulo_tiro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BAB3D39F-ED9C-68A4-16C2-5FCAFB1785D2}"/>
              </a:ext>
            </a:extLst>
          </p:cNvPr>
          <p:cNvSpPr>
            <a:spLocks/>
          </p:cNvSpPr>
          <p:nvPr/>
        </p:nvSpPr>
        <p:spPr>
          <a:xfrm rot="3416900">
            <a:off x="-226690" y="-390387"/>
            <a:ext cx="304801" cy="3976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Bola_tiro">
            <a:extLst>
              <a:ext uri="{FF2B5EF4-FFF2-40B4-BE49-F238E27FC236}">
                <a16:creationId xmlns:a16="http://schemas.microsoft.com/office/drawing/2014/main" id="{856E89FA-5E5C-5A1E-9A85-9635DECF7855}"/>
              </a:ext>
            </a:extLst>
          </p:cNvPr>
          <p:cNvSpPr>
            <a:spLocks/>
          </p:cNvSpPr>
          <p:nvPr/>
        </p:nvSpPr>
        <p:spPr>
          <a:xfrm>
            <a:off x="7784359" y="-2855516"/>
            <a:ext cx="882121" cy="88212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Aviso">
            <a:extLst>
              <a:ext uri="{FF2B5EF4-FFF2-40B4-BE49-F238E27FC236}">
                <a16:creationId xmlns:a16="http://schemas.microsoft.com/office/drawing/2014/main" id="{FC2B80A9-ECE4-91C9-321F-C7CB42944D02}"/>
              </a:ext>
            </a:extLst>
          </p:cNvPr>
          <p:cNvSpPr>
            <a:spLocks/>
          </p:cNvSpPr>
          <p:nvPr/>
        </p:nvSpPr>
        <p:spPr>
          <a:xfrm rot="16200000">
            <a:off x="7994102" y="-205858"/>
            <a:ext cx="462638" cy="88212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tângulo_tiro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5BA2A8DE-5AAD-1B60-55F9-F7A162AA5D43}"/>
              </a:ext>
            </a:extLst>
          </p:cNvPr>
          <p:cNvSpPr>
            <a:spLocks/>
          </p:cNvSpPr>
          <p:nvPr/>
        </p:nvSpPr>
        <p:spPr>
          <a:xfrm rot="5400000">
            <a:off x="8229772" y="3230157"/>
            <a:ext cx="304801" cy="3976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Retângulo_tiro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0629B654-2B4A-4962-85A0-5E451A4513C0}"/>
              </a:ext>
            </a:extLst>
          </p:cNvPr>
          <p:cNvSpPr>
            <a:spLocks/>
          </p:cNvSpPr>
          <p:nvPr/>
        </p:nvSpPr>
        <p:spPr>
          <a:xfrm>
            <a:off x="7987554" y="3183715"/>
            <a:ext cx="304801" cy="3976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6" name="Retângulo_tiro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A1D6D5DB-04DF-3DCE-8EE1-0E58970018BE}"/>
              </a:ext>
            </a:extLst>
          </p:cNvPr>
          <p:cNvSpPr>
            <a:spLocks/>
          </p:cNvSpPr>
          <p:nvPr/>
        </p:nvSpPr>
        <p:spPr>
          <a:xfrm rot="16200000">
            <a:off x="8030929" y="3183714"/>
            <a:ext cx="304801" cy="3976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Retângulo_tiro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D49DA696-F3CD-BB1E-648C-FA9D64C035AB}"/>
              </a:ext>
            </a:extLst>
          </p:cNvPr>
          <p:cNvSpPr>
            <a:spLocks/>
          </p:cNvSpPr>
          <p:nvPr/>
        </p:nvSpPr>
        <p:spPr>
          <a:xfrm rot="7814965">
            <a:off x="8012474" y="3223890"/>
            <a:ext cx="304801" cy="3976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etângulo_tiro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0C242D4A-1E08-6659-3EEF-3BA6F3705C1B}"/>
              </a:ext>
            </a:extLst>
          </p:cNvPr>
          <p:cNvSpPr>
            <a:spLocks/>
          </p:cNvSpPr>
          <p:nvPr/>
        </p:nvSpPr>
        <p:spPr>
          <a:xfrm rot="7814965">
            <a:off x="1613913" y="7041509"/>
            <a:ext cx="304801" cy="3976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Retângulo_tiro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486A4081-4EE8-02CE-6B7C-454B0ADE8404}"/>
              </a:ext>
            </a:extLst>
          </p:cNvPr>
          <p:cNvSpPr>
            <a:spLocks/>
          </p:cNvSpPr>
          <p:nvPr/>
        </p:nvSpPr>
        <p:spPr>
          <a:xfrm rot="3416900">
            <a:off x="8012475" y="3223886"/>
            <a:ext cx="304801" cy="3976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etângulo_tiro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35F69461-45CF-946A-4A5E-54162AA0CC29}"/>
              </a:ext>
            </a:extLst>
          </p:cNvPr>
          <p:cNvSpPr>
            <a:spLocks/>
          </p:cNvSpPr>
          <p:nvPr/>
        </p:nvSpPr>
        <p:spPr>
          <a:xfrm rot="3416900">
            <a:off x="1724269" y="-489447"/>
            <a:ext cx="304801" cy="3976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Bola_tiro">
            <a:extLst>
              <a:ext uri="{FF2B5EF4-FFF2-40B4-BE49-F238E27FC236}">
                <a16:creationId xmlns:a16="http://schemas.microsoft.com/office/drawing/2014/main" id="{87D1B6F8-C3A6-ACE0-F1C9-69305D1351DF}"/>
              </a:ext>
            </a:extLst>
          </p:cNvPr>
          <p:cNvSpPr>
            <a:spLocks/>
          </p:cNvSpPr>
          <p:nvPr/>
        </p:nvSpPr>
        <p:spPr>
          <a:xfrm>
            <a:off x="3348246" y="-2855516"/>
            <a:ext cx="882121" cy="88212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Aviso">
            <a:extLst>
              <a:ext uri="{FF2B5EF4-FFF2-40B4-BE49-F238E27FC236}">
                <a16:creationId xmlns:a16="http://schemas.microsoft.com/office/drawing/2014/main" id="{C20BC6A8-16BD-266C-F074-6533824039F4}"/>
              </a:ext>
            </a:extLst>
          </p:cNvPr>
          <p:cNvSpPr>
            <a:spLocks/>
          </p:cNvSpPr>
          <p:nvPr/>
        </p:nvSpPr>
        <p:spPr>
          <a:xfrm rot="16200000">
            <a:off x="3557989" y="-205858"/>
            <a:ext cx="462638" cy="88212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30000">
                <a:schemeClr val="bg1"/>
              </a:gs>
              <a:gs pos="100000">
                <a:schemeClr val="bg1">
                  <a:alpha val="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Retângulo_tiro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5ECA0003-D234-7EDA-84E7-A94A9F300496}"/>
              </a:ext>
            </a:extLst>
          </p:cNvPr>
          <p:cNvSpPr>
            <a:spLocks/>
          </p:cNvSpPr>
          <p:nvPr/>
        </p:nvSpPr>
        <p:spPr>
          <a:xfrm rot="5400000">
            <a:off x="3793659" y="3230157"/>
            <a:ext cx="304801" cy="3976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6" name="Retângulo_tiro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B831FBDF-C804-9926-3B1B-AEBBB5C09714}"/>
              </a:ext>
            </a:extLst>
          </p:cNvPr>
          <p:cNvSpPr>
            <a:spLocks/>
          </p:cNvSpPr>
          <p:nvPr/>
        </p:nvSpPr>
        <p:spPr>
          <a:xfrm>
            <a:off x="3551441" y="3183715"/>
            <a:ext cx="304801" cy="3976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8" name="Retângulo_tiro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57DEA1F3-5FD9-E27C-0A35-3BB44D9BDB24}"/>
              </a:ext>
            </a:extLst>
          </p:cNvPr>
          <p:cNvSpPr>
            <a:spLocks/>
          </p:cNvSpPr>
          <p:nvPr/>
        </p:nvSpPr>
        <p:spPr>
          <a:xfrm rot="16200000">
            <a:off x="3594816" y="3183714"/>
            <a:ext cx="304801" cy="3976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9" name="Retângulo_tiro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71F6D587-79FC-B0ED-8014-E9AD29FC7A58}"/>
              </a:ext>
            </a:extLst>
          </p:cNvPr>
          <p:cNvSpPr>
            <a:spLocks/>
          </p:cNvSpPr>
          <p:nvPr/>
        </p:nvSpPr>
        <p:spPr>
          <a:xfrm rot="7814965">
            <a:off x="3576361" y="3223890"/>
            <a:ext cx="304801" cy="3976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0" name="Retângulo_tiro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428FE953-B64F-16A9-682C-6CE571C7A3EC}"/>
              </a:ext>
            </a:extLst>
          </p:cNvPr>
          <p:cNvSpPr>
            <a:spLocks/>
          </p:cNvSpPr>
          <p:nvPr/>
        </p:nvSpPr>
        <p:spPr>
          <a:xfrm rot="7814965">
            <a:off x="-2822200" y="6881489"/>
            <a:ext cx="304801" cy="3976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Retângulo_tiro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C95184EF-21F0-1AA6-FD20-60FA44315D12}"/>
              </a:ext>
            </a:extLst>
          </p:cNvPr>
          <p:cNvSpPr>
            <a:spLocks/>
          </p:cNvSpPr>
          <p:nvPr/>
        </p:nvSpPr>
        <p:spPr>
          <a:xfrm rot="3416900">
            <a:off x="3576362" y="3223886"/>
            <a:ext cx="304801" cy="3976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4" name="Retângulo_tiro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A65D5C25-1888-FECE-1445-E8604F22BC6A}"/>
              </a:ext>
            </a:extLst>
          </p:cNvPr>
          <p:cNvSpPr>
            <a:spLocks/>
          </p:cNvSpPr>
          <p:nvPr/>
        </p:nvSpPr>
        <p:spPr>
          <a:xfrm rot="3416900">
            <a:off x="-2673744" y="-390387"/>
            <a:ext cx="304801" cy="397686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6" name="Estrela: 5 Pontas 125">
            <a:hlinkClick r:id="rId2" action="ppaction://hlinksldjump"/>
            <a:extLst>
              <a:ext uri="{FF2B5EF4-FFF2-40B4-BE49-F238E27FC236}">
                <a16:creationId xmlns:a16="http://schemas.microsoft.com/office/drawing/2014/main" id="{7D94C1B8-EDC2-2AFA-DB38-B89955722E9A}"/>
              </a:ext>
            </a:extLst>
          </p:cNvPr>
          <p:cNvSpPr/>
          <p:nvPr/>
        </p:nvSpPr>
        <p:spPr>
          <a:xfrm>
            <a:off x="5757181" y="-3244040"/>
            <a:ext cx="914400" cy="914400"/>
          </a:xfrm>
          <a:prstGeom prst="star5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4" name="Retângulo_tiro_esq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2212507E-C54D-08E4-18E1-254751E047EE}"/>
              </a:ext>
            </a:extLst>
          </p:cNvPr>
          <p:cNvSpPr/>
          <p:nvPr/>
        </p:nvSpPr>
        <p:spPr>
          <a:xfrm>
            <a:off x="21812417" y="3034800"/>
            <a:ext cx="5714726" cy="99938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5" name="Retângulo_tiro_dir">
            <a:hlinkHover r:id="" action="ppaction://hlinkshowjump?jump=nextslide"/>
            <a:extLst>
              <a:ext uri="{FF2B5EF4-FFF2-40B4-BE49-F238E27FC236}">
                <a16:creationId xmlns:a16="http://schemas.microsoft.com/office/drawing/2014/main" id="{E53872A6-DB88-2EAC-2EB4-1AAA2ADFFC11}"/>
              </a:ext>
            </a:extLst>
          </p:cNvPr>
          <p:cNvSpPr/>
          <p:nvPr/>
        </p:nvSpPr>
        <p:spPr>
          <a:xfrm>
            <a:off x="-14896135" y="3034800"/>
            <a:ext cx="5714726" cy="999382"/>
          </a:xfrm>
          <a:prstGeom prst="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27" name="CaixaDeTexto 126">
            <a:extLst>
              <a:ext uri="{FF2B5EF4-FFF2-40B4-BE49-F238E27FC236}">
                <a16:creationId xmlns:a16="http://schemas.microsoft.com/office/drawing/2014/main" id="{A6710144-37AF-B9E7-8C7B-8EB294DCD6B7}"/>
              </a:ext>
            </a:extLst>
          </p:cNvPr>
          <p:cNvSpPr txBox="1"/>
          <p:nvPr/>
        </p:nvSpPr>
        <p:spPr>
          <a:xfrm>
            <a:off x="4749296" y="1335637"/>
            <a:ext cx="29301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1" dirty="0">
                <a:solidFill>
                  <a:schemeClr val="bg1">
                    <a:lumMod val="95000"/>
                  </a:schemeClr>
                </a:solidFill>
              </a:rPr>
              <a:t>Clique Na estrela!!!</a:t>
            </a:r>
          </a:p>
        </p:txBody>
      </p:sp>
    </p:spTree>
    <p:extLst>
      <p:ext uri="{BB962C8B-B14F-4D97-AF65-F5344CB8AC3E}">
        <p14:creationId xmlns:p14="http://schemas.microsoft.com/office/powerpoint/2010/main" val="912702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-0.54362 -1.11111E-6 " pathEditMode="relative" rAng="0" ptsTypes="AA">
                                      <p:cBhvr>
                                        <p:cTn id="6" dur="1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187" y="0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1.85185E-6 L 0.40521 1.85185E-6 " pathEditMode="relative" rAng="0" ptsTypes="AA">
                                      <p:cBhvr>
                                        <p:cTn id="8" dur="1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260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35" presetClass="path" presetSubtype="0" accel="50000" decel="5000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00156 -0.00208 L -1.31602 -0.00093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729" y="4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35" presetClass="path" presetSubtype="0" accel="50000" decel="5000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0.00156 -0.00208 L -1.31354 -0.00255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599" y="-23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5" presetClass="path" presetSubtype="0" accel="50000" decel="5000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animMotion origin="layout" path="M -0.00156 -0.00209 L -1.3112 -0.01783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482" y="-787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4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path" presetSubtype="0" accel="50000" decel="5000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1.25E-6 4.44444E-6 L 0.00898 1.13125 " pathEditMode="relative" rAng="0" ptsTypes="AA">
                                      <p:cBhvr>
                                        <p:cTn id="40" dur="1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56551"/>
                                    </p:animMotion>
                                  </p:childTnLst>
                                </p:cTn>
                              </p:par>
                              <p:par>
                                <p:cTn id="41" presetID="42" presetClass="path" presetSubtype="0" accel="50000" decel="5000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3.95833E-6 -4.81481E-6 L 0.00898 1.13125 " pathEditMode="relative" rAng="0" ptsTypes="AA">
                                      <p:cBhvr>
                                        <p:cTn id="42" dur="1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56551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grpId="0" nodeType="withEffect">
                                  <p:stCondLst>
                                    <p:cond delay="4500"/>
                                  </p:stCondLst>
                                  <p:childTnLst>
                                    <p:animMotion origin="layout" path="M -3.33333E-6 4.44444E-6 L 0.00899 1.13125 " pathEditMode="relative" rAng="0" ptsTypes="AA">
                                      <p:cBhvr>
                                        <p:cTn id="44" dur="15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43" y="56551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1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2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95833E-6 4.07407E-6 L 1.29505 4.07407E-6 " pathEditMode="relative" rAng="0" ptsTypes="AA">
                                      <p:cBhvr>
                                        <p:cTn id="66" dur="2000" fill="hold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53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42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95833E-6 -2.59259E-6 L 1.29505 -2.59259E-6 " pathEditMode="relative" rAng="0" ptsTypes="AA">
                                      <p:cBhvr>
                                        <p:cTn id="68" dur="2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53" y="0"/>
                                    </p:animMotion>
                                  </p:childTnLst>
                                </p:cTn>
                              </p:par>
                              <p:par>
                                <p:cTn id="69" presetID="42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95833E-6 7.40741E-7 L 1.29505 7.40741E-7 " pathEditMode="relative" rAng="0" ptsTypes="AA">
                                      <p:cBhvr>
                                        <p:cTn id="70" dur="2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53" y="0"/>
                                    </p:animMotion>
                                  </p:childTnLst>
                                </p:cTn>
                              </p:par>
                              <p:par>
                                <p:cTn id="71" presetID="42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95833E-6 4.07407E-6 L 1.29505 4.07407E-6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53" y="0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6000"/>
                                  </p:stCondLst>
                                  <p:childTnLst>
                                    <p:animMotion origin="layout" path="M 3.95833E-6 -2.59259E-6 L 1.29505 -2.59259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4753" y="0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7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xit" presetSubtype="0" fill="hold" grpId="1" nodeType="withEffect">
                                  <p:stCondLst>
                                    <p:cond delay="8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64" presetClass="path" presetSubtype="0" accel="50000" decel="50000" autoRev="1" fill="hold" grpId="0" nodeType="withEffect">
                                  <p:stCondLst>
                                    <p:cond delay="8500"/>
                                  </p:stCondLst>
                                  <p:childTnLst>
                                    <p:animMotion origin="layout" path="M 0.00677 -0.00741 L 0.00677 -0.87824 " pathEditMode="fixed" rAng="0" ptsTypes="AA">
                                      <p:cBhvr>
                                        <p:cTn id="80" dur="20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43542"/>
                                    </p:animMotion>
                                  </p:childTnLst>
                                </p:cTn>
                              </p:par>
                              <p:par>
                                <p:cTn id="81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59259E-6 L 0.00325 -0.30532 " pathEditMode="relative" rAng="0" ptsTypes="AA">
                                      <p:cBhvr>
                                        <p:cTn id="82" dur="1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15278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64" presetClass="path" presetSubtype="0" decel="50000" fill="hold" grpId="1" nodeType="withEffect">
                                  <p:stCondLst>
                                    <p:cond delay="13000"/>
                                  </p:stCondLst>
                                  <p:childTnLst>
                                    <p:animMotion origin="layout" path="M 4.16667E-7 -2.59259E-6 L 0.00325 -0.87384 " pathEditMode="relative" rAng="0" ptsTypes="AA">
                                      <p:cBhvr>
                                        <p:cTn id="84" dur="1500" fill="hold"/>
                                        <p:tgtEl>
                                          <p:spTgt spid="1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-43704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6" presetClass="exit" presetSubtype="32" fill="hold" grpId="2" nodeType="withEffect">
                                  <p:stCondLst>
                                    <p:cond delay="14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86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1200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1" nodeType="withEffect">
                                  <p:stCondLst>
                                    <p:cond delay="12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63" presetClass="path" presetSubtype="0" accel="50000" fill="hold" grpId="1" nodeType="withEffect">
                                  <p:stCondLst>
                                    <p:cond delay="14500"/>
                                  </p:stCondLst>
                                  <p:childTnLst>
                                    <p:animMotion origin="layout" path="M 1.04167E-6 0 L 0.49284 0 " pathEditMode="relative" rAng="0" ptsTypes="AA">
                                      <p:cBhvr>
                                        <p:cTn id="95" dur="1000" fill="hold"/>
                                        <p:tgtEl>
                                          <p:spTgt spid="1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35" y="0"/>
                                    </p:animMotion>
                                  </p:childTnLst>
                                </p:cTn>
                              </p:par>
                              <p:par>
                                <p:cTn id="96" presetID="1" presetClass="entr" presetSubtype="0" fill="hold" grpId="0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64" presetClass="path" presetSubtype="0" accel="50000" fill="hold" grpId="1" nodeType="withEffect">
                                  <p:stCondLst>
                                    <p:cond delay="14500"/>
                                  </p:stCondLst>
                                  <p:childTnLst>
                                    <p:animMotion origin="layout" path="M 2.70833E-6 4.44444E-6 L 0.00104 -0.53195 " pathEditMode="relative" rAng="0" ptsTypes="AA">
                                      <p:cBhvr>
                                        <p:cTn id="9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6597"/>
                                    </p:animMotion>
                                  </p:childTnLst>
                                </p:cTn>
                              </p:par>
                              <p:par>
                                <p:cTn id="100" presetID="1" presetClass="entr" presetSubtype="0" fill="hold" grpId="0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35" presetClass="path" presetSubtype="0" accel="50000" fill="hold" grpId="1" nodeType="withEffect">
                                  <p:stCondLst>
                                    <p:cond delay="14500"/>
                                  </p:stCondLst>
                                  <p:childTnLst>
                                    <p:animMotion origin="layout" path="M -2.91667E-6 4.44444E-6 L -0.52526 4.44444E-6 " pathEditMode="relative" rAng="0" ptsTypes="AA">
                                      <p:cBhvr>
                                        <p:cTn id="10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63" y="0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56" presetClass="path" presetSubtype="0" accel="50000" fill="hold" grpId="1" nodeType="withEffect">
                                  <p:stCondLst>
                                    <p:cond delay="14500"/>
                                  </p:stCondLst>
                                  <p:childTnLst>
                                    <p:animMotion origin="layout" path="M -4.16667E-7 -4.07407E-6 L 0.51849 -0.51851 " pathEditMode="relative" rAng="0" ptsTypes="AA">
                                      <p:cBhvr>
                                        <p:cTn id="107" dur="10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24" y="-25926"/>
                                    </p:animMotion>
                                  </p:childTnLst>
                                </p:cTn>
                              </p:par>
                              <p:par>
                                <p:cTn id="108" presetID="1" presetClass="entr" presetSubtype="0" fill="hold" grpId="0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56" presetClass="path" presetSubtype="0" accel="50000" fill="hold" grpId="1" nodeType="withEffect">
                                  <p:stCondLst>
                                    <p:cond delay="14500"/>
                                  </p:stCondLst>
                                  <p:childTnLst>
                                    <p:animMotion origin="layout" path="M -8.33333E-7 2.59259E-6 L 0.51849 -0.51852 " pathEditMode="relative" rAng="0" ptsTypes="AA">
                                      <p:cBhvr>
                                        <p:cTn id="111" dur="1000" spd="-1000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24" y="-25926"/>
                                    </p:animMotion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grpId="0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9" presetClass="path" presetSubtype="0" accel="50000" fill="hold" grpId="1" nodeType="withEffect">
                                  <p:stCondLst>
                                    <p:cond delay="14500"/>
                                  </p:stCondLst>
                                  <p:childTnLst>
                                    <p:animMotion origin="layout" path="M -4.16667E-7 -4.07407E-6 L 0.51224 0.52593 " pathEditMode="relative" rAng="0" ptsTypes="AA">
                                      <p:cBhvr>
                                        <p:cTn id="115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12" y="26296"/>
                                    </p:animMotion>
                                  </p:childTnLst>
                                </p:cTn>
                              </p:par>
                              <p:par>
                                <p:cTn id="116" presetID="1" presetClass="entr" presetSubtype="0" fill="hold" grpId="0" nodeType="withEffect">
                                  <p:stCondLst>
                                    <p:cond delay="14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49" presetClass="path" presetSubtype="0" accel="50000" fill="hold" grpId="1" nodeType="withEffect">
                                  <p:stCondLst>
                                    <p:cond delay="14500"/>
                                  </p:stCondLst>
                                  <p:childTnLst>
                                    <p:animMotion origin="layout" path="M -2.08333E-7 -2.22222E-6 L 0.51224 0.52593 " pathEditMode="relative" rAng="0" ptsTypes="AA">
                                      <p:cBhvr>
                                        <p:cTn id="119" dur="1000" spd="-1000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12" y="26296"/>
                                    </p:animMotion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xit" presetSubtype="0" fill="hold" grpId="1" nodeType="withEffect">
                                  <p:stCondLst>
                                    <p:cond delay="1550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1" presetClass="entr" presetSubtype="0" fill="hold" grpId="0" nodeType="withEffect">
                                  <p:stCondLst>
                                    <p:cond delay="150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" presetClass="exit" presetSubtype="0" fill="hold" grpId="1" nodeType="withEffect">
                                  <p:stCondLst>
                                    <p:cond delay="155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33333E-6 L 6.25E-7 0.25 " pathEditMode="relative" rAng="0" ptsTypes="AA">
                                      <p:cBhvr>
                                        <p:cTn id="129" dur="1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30" presetID="42" presetClass="path" presetSubtype="0" accel="50000" decel="50000" fill="hold" grpId="1" nodeType="withEffect">
                                  <p:stCondLst>
                                    <p:cond delay="16000"/>
                                  </p:stCondLst>
                                  <p:childTnLst>
                                    <p:animMotion origin="layout" path="M 6.25E-7 3.33333E-6 L 6.25E-7 0.85208 " pathEditMode="relative" rAng="0" ptsTypes="AA">
                                      <p:cBhvr>
                                        <p:cTn id="131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593"/>
                                    </p:animMotion>
                                  </p:childTnLst>
                                </p:cTn>
                              </p:par>
                              <p:par>
                                <p:cTn id="132" presetID="6" presetClass="exit" presetSubtype="32" fill="hold" grpId="2" nodeType="withEffect">
                                  <p:stCondLst>
                                    <p:cond delay="18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3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2" presetClass="path" presetSubtype="0" accel="50000" decel="5000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animMotion origin="layout" path="M 2.70833E-6 3.33333E-6 L 2.70833E-6 0.25 " pathEditMode="relative" rAng="0" ptsTypes="AA">
                                      <p:cBhvr>
                                        <p:cTn id="136" dur="1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2500"/>
                                    </p:animMotion>
                                  </p:childTnLst>
                                </p:cTn>
                              </p:par>
                              <p:par>
                                <p:cTn id="137" presetID="42" presetClass="path" presetSubtype="0" accel="50000" decel="50000" fill="hold" grpId="1" nodeType="withEffect">
                                  <p:stCondLst>
                                    <p:cond delay="16000"/>
                                  </p:stCondLst>
                                  <p:childTnLst>
                                    <p:animMotion origin="layout" path="M 2.70833E-6 3.33333E-6 L 2.70833E-6 0.85208 " pathEditMode="relative" rAng="0" ptsTypes="AA">
                                      <p:cBhvr>
                                        <p:cTn id="1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2593"/>
                                    </p:animMotion>
                                  </p:childTnLst>
                                </p:cTn>
                              </p:par>
                              <p:par>
                                <p:cTn id="139" presetID="6" presetClass="exit" presetSubtype="32" fill="hold" grpId="2" nodeType="withEffect">
                                  <p:stCondLst>
                                    <p:cond delay="18000"/>
                                  </p:stCondLst>
                                  <p:childTnLst>
                                    <p:animEffect transition="out" filter="circle(out)">
                                      <p:cBhvr>
                                        <p:cTn id="14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2" presetID="1" presetClass="entr" presetSubtype="0" fill="hold" grpId="0" nodeType="withEffect">
                                  <p:stCondLst>
                                    <p:cond delay="1850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63" presetClass="path" presetSubtype="0" accel="50000" fill="hold" grpId="1" nodeType="withEffect">
                                  <p:stCondLst>
                                    <p:cond delay="18500"/>
                                  </p:stCondLst>
                                  <p:childTnLst>
                                    <p:animMotion origin="layout" path="M 1.11022E-16 0 L 0.49284 0 " pathEditMode="relative" rAng="0" ptsTypes="AA">
                                      <p:cBhvr>
                                        <p:cTn id="14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35" y="0"/>
                                    </p:animMotion>
                                  </p:childTnLst>
                                </p:cTn>
                              </p:par>
                              <p:par>
                                <p:cTn id="146" presetID="1" presetClass="entr" presetSubtype="0" fill="hold" grpId="0" nodeType="withEffect">
                                  <p:stCondLst>
                                    <p:cond delay="1850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64" presetClass="path" presetSubtype="0" accel="50000" fill="hold" grpId="1" nodeType="withEffect">
                                  <p:stCondLst>
                                    <p:cond delay="18500"/>
                                  </p:stCondLst>
                                  <p:childTnLst>
                                    <p:animMotion origin="layout" path="M 1.66667E-6 4.44444E-6 L 0.00104 -0.53195 " pathEditMode="relative" rAng="0" ptsTypes="AA">
                                      <p:cBhvr>
                                        <p:cTn id="1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6597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1" presetClass="entr" presetSubtype="0" fill="hold" grpId="0" nodeType="withEffect">
                                  <p:stCondLst>
                                    <p:cond delay="1850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2" presetID="35" presetClass="path" presetSubtype="0" accel="50000" fill="hold" grpId="1" nodeType="withEffect">
                                  <p:stCondLst>
                                    <p:cond delay="18500"/>
                                  </p:stCondLst>
                                  <p:childTnLst>
                                    <p:animMotion origin="layout" path="M -3.95833E-6 4.44444E-6 L -0.71692 4.44444E-6 " pathEditMode="relative" rAng="0" ptsTypes="AA">
                                      <p:cBhvr>
                                        <p:cTn id="1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846" y="0"/>
                                    </p:animMotion>
                                  </p:childTnLst>
                                </p:cTn>
                              </p:par>
                              <p:par>
                                <p:cTn id="154" presetID="1" presetClass="entr" presetSubtype="0" fill="hold" grpId="0" nodeType="withEffect">
                                  <p:stCondLst>
                                    <p:cond delay="1850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6" presetID="56" presetClass="path" presetSubtype="0" accel="50000" fill="hold" grpId="1" nodeType="withEffect">
                                  <p:stCondLst>
                                    <p:cond delay="18500"/>
                                  </p:stCondLst>
                                  <p:childTnLst>
                                    <p:animMotion origin="layout" path="M -1.45833E-6 -4.07407E-6 L 0.51849 -0.51851 " pathEditMode="relative" rAng="0" ptsTypes="AA">
                                      <p:cBhvr>
                                        <p:cTn id="15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24" y="-25926"/>
                                    </p:animMotion>
                                  </p:childTnLst>
                                </p:cTn>
                              </p:par>
                              <p:par>
                                <p:cTn id="158" presetID="1" presetClass="entr" presetSubtype="0" fill="hold" grpId="0" nodeType="withEffect">
                                  <p:stCondLst>
                                    <p:cond delay="1850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56" presetClass="path" presetSubtype="0" accel="50000" fill="hold" grpId="1" nodeType="withEffect">
                                  <p:stCondLst>
                                    <p:cond delay="18500"/>
                                  </p:stCondLst>
                                  <p:childTnLst>
                                    <p:animMotion origin="layout" path="M -1.875E-6 2.96296E-6 L 0.51849 -0.51852 " pathEditMode="relative" rAng="0" ptsTypes="AA">
                                      <p:cBhvr>
                                        <p:cTn id="161" dur="1000" spd="-10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24" y="-25926"/>
                                    </p:animMotion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1850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9" presetClass="path" presetSubtype="0" accel="50000" fill="hold" grpId="1" nodeType="withEffect">
                                  <p:stCondLst>
                                    <p:cond delay="18500"/>
                                  </p:stCondLst>
                                  <p:childTnLst>
                                    <p:animMotion origin="layout" path="M -1.45833E-6 -4.07407E-6 L 0.51224 0.52593 " pathEditMode="relative" rAng="0" ptsTypes="AA">
                                      <p:cBhvr>
                                        <p:cTn id="16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12" y="26296"/>
                                    </p:animMotion>
                                  </p:childTnLst>
                                </p:cTn>
                              </p:par>
                              <p:par>
                                <p:cTn id="166" presetID="1" presetClass="entr" presetSubtype="0" fill="hold" grpId="0" nodeType="withEffect">
                                  <p:stCondLst>
                                    <p:cond delay="18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8" presetID="49" presetClass="path" presetSubtype="0" accel="50000" fill="hold" grpId="1" nodeType="withEffect">
                                  <p:stCondLst>
                                    <p:cond delay="18500"/>
                                  </p:stCondLst>
                                  <p:childTnLst>
                                    <p:animMotion origin="layout" path="M -0.00065 -0.0088 L 0.51158 0.51713 " pathEditMode="relative" rAng="0" ptsTypes="AA">
                                      <p:cBhvr>
                                        <p:cTn id="169" dur="1000" spd="-100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12" y="26296"/>
                                    </p:animMotion>
                                  </p:childTnLst>
                                </p:cTn>
                              </p:par>
                              <p:par>
                                <p:cTn id="170" presetID="1" presetClass="entr" presetSubtype="0" fill="hold" grpId="0" nodeType="withEffect">
                                  <p:stCondLst>
                                    <p:cond delay="1850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2" presetID="63" presetClass="path" presetSubtype="0" accel="50000" fill="hold" grpId="1" nodeType="withEffect">
                                  <p:stCondLst>
                                    <p:cond delay="18500"/>
                                  </p:stCondLst>
                                  <p:childTnLst>
                                    <p:animMotion origin="layout" path="M 2.08333E-6 0 L 0.7263 0 " pathEditMode="relative" rAng="0" ptsTypes="AA">
                                      <p:cBhvr>
                                        <p:cTn id="17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315" y="0"/>
                                    </p:animMotion>
                                  </p:childTnLst>
                                </p:cTn>
                              </p:par>
                              <p:par>
                                <p:cTn id="174" presetID="1" presetClass="entr" presetSubtype="0" fill="hold" grpId="0" nodeType="withEffect">
                                  <p:stCondLst>
                                    <p:cond delay="1850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64" presetClass="path" presetSubtype="0" accel="50000" fill="hold" grpId="1" nodeType="withEffect">
                                  <p:stCondLst>
                                    <p:cond delay="18500"/>
                                  </p:stCondLst>
                                  <p:childTnLst>
                                    <p:animMotion origin="layout" path="M 3.95833E-6 4.44444E-6 L 0.00104 -0.53195 " pathEditMode="relative" rAng="0" ptsTypes="AA">
                                      <p:cBhvr>
                                        <p:cTn id="177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2" y="-26597"/>
                                    </p:animMotion>
                                  </p:childTnLst>
                                </p:cTn>
                              </p:par>
                              <p:par>
                                <p:cTn id="178" presetID="1" presetClass="entr" presetSubtype="0" fill="hold" grpId="0" nodeType="withEffect">
                                  <p:stCondLst>
                                    <p:cond delay="1850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35" presetClass="path" presetSubtype="0" accel="50000" fill="hold" grpId="1" nodeType="withEffect">
                                  <p:stCondLst>
                                    <p:cond delay="18500"/>
                                  </p:stCondLst>
                                  <p:childTnLst>
                                    <p:animMotion origin="layout" path="M -1.66667E-6 4.44444E-6 L -0.52526 4.44444E-6 " pathEditMode="relative" rAng="0" ptsTypes="AA">
                                      <p:cBhvr>
                                        <p:cTn id="181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263" y="0"/>
                                    </p:animMotion>
                                  </p:childTnLst>
                                </p:cTn>
                              </p:par>
                              <p:par>
                                <p:cTn id="182" presetID="1" presetClass="entr" presetSubtype="0" fill="hold" grpId="0" nodeType="withEffect">
                                  <p:stCondLst>
                                    <p:cond delay="1850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56" presetClass="path" presetSubtype="0" accel="50000" fill="hold" grpId="1" nodeType="withEffect">
                                  <p:stCondLst>
                                    <p:cond delay="18500"/>
                                  </p:stCondLst>
                                  <p:childTnLst>
                                    <p:animMotion origin="layout" path="M 0.00065 0.0544 L 0.54401 -0.54537 " pathEditMode="relative" rAng="0" ptsTypes="AA">
                                      <p:cBhvr>
                                        <p:cTn id="18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161" y="-30000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1" presetClass="entr" presetSubtype="0" fill="hold" grpId="0" nodeType="withEffect">
                                  <p:stCondLst>
                                    <p:cond delay="1850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56" presetClass="path" presetSubtype="0" accel="50000" fill="hold" grpId="1" nodeType="withEffect">
                                  <p:stCondLst>
                                    <p:cond delay="18500"/>
                                  </p:stCondLst>
                                  <p:childTnLst>
                                    <p:animMotion origin="layout" path="M 4.16667E-7 2.59259E-6 L 0.51849 -0.51852 " pathEditMode="relative" rAng="0" ptsTypes="AA">
                                      <p:cBhvr>
                                        <p:cTn id="189" dur="1000" spd="-100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924" y="-25926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18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49" presetClass="path" presetSubtype="0" accel="50000" fill="hold" grpId="1" nodeType="withEffect">
                                  <p:stCondLst>
                                    <p:cond delay="18500"/>
                                  </p:stCondLst>
                                  <p:childTnLst>
                                    <p:animMotion origin="layout" path="M 6.25E-7 -4.07407E-6 L 0.5168 0.5507 " pathEditMode="relative" rAng="0" ptsTypes="AA">
                                      <p:cBhvr>
                                        <p:cTn id="19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833" y="27523"/>
                                    </p:animMotion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1850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49" presetClass="path" presetSubtype="0" accel="50000" fill="hold" grpId="1" nodeType="withEffect">
                                  <p:stCondLst>
                                    <p:cond delay="18500"/>
                                  </p:stCondLst>
                                  <p:childTnLst>
                                    <p:animMotion origin="layout" path="M 8.33333E-7 -2.22222E-6 L 0.51224 0.52593 " pathEditMode="relative" rAng="0" ptsTypes="AA">
                                      <p:cBhvr>
                                        <p:cTn id="197" dur="1000" spd="-100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12" y="26296"/>
                                    </p:animMotion>
                                  </p:childTnLst>
                                </p:cTn>
                              </p:par>
                              <p:par>
                                <p:cTn id="198" presetID="35" presetClass="path" presetSubtype="0" accel="50000" decel="5000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animMotion origin="layout" path="M 2.08333E-7 -1.11111E-6 L -0.65052 -1.11111E-6 " pathEditMode="relative" rAng="0" ptsTypes="AA">
                                      <p:cBhvr>
                                        <p:cTn id="199" dur="2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526" y="0"/>
                                    </p:animMotion>
                                  </p:childTnLst>
                                </p:cTn>
                              </p:par>
                              <p:par>
                                <p:cTn id="200" presetID="63" presetClass="path" presetSubtype="0" accel="50000" decel="50000" fill="hold" nodeType="withEffect">
                                  <p:stCondLst>
                                    <p:cond delay="15000"/>
                                  </p:stCondLst>
                                  <p:childTnLst>
                                    <p:animMotion origin="layout" path="M 1.25E-6 1.85185E-6 L 0.49336 1.85185E-6 " pathEditMode="relative" rAng="0" ptsTypes="AA">
                                      <p:cBhvr>
                                        <p:cTn id="201" dur="2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674" y="0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35" presetClass="path" presetSubtype="0" repeatCount="indefinite" accel="50000" decel="50000" autoRev="1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Motion origin="layout" path="M 4.16667E-7 1.11111E-6 L -0.04675 0.00116 " pathEditMode="relative" rAng="0" ptsTypes="AA">
                                      <p:cBhvr>
                                        <p:cTn id="203" dur="10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46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63" presetClass="path" presetSubtype="0" repeatCount="indefinite" accel="50000" decel="50000" autoRev="1" fill="hold" nodeType="withEffect">
                                  <p:stCondLst>
                                    <p:cond delay="12000"/>
                                  </p:stCondLst>
                                  <p:childTnLst>
                                    <p:animMotion origin="layout" path="M -8.33333E-7 7.40741E-7 L 0.04089 0.00046 " pathEditMode="relative" rAng="0" ptsTypes="AA">
                                      <p:cBhvr>
                                        <p:cTn id="205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44" y="23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42" presetClass="path" presetSubtype="0" repeatCount="indefinite" accel="50000" decel="50000" autoRev="1" fill="hold" nodeType="withEffect">
                                  <p:stCondLst>
                                    <p:cond delay="16500"/>
                                  </p:stCondLst>
                                  <p:childTnLst>
                                    <p:animMotion origin="layout" path="M 2.08333E-7 -1.11111E-6 L -0.65339 0.10509 " pathEditMode="relative" rAng="0" ptsTypes="AA">
                                      <p:cBhvr>
                                        <p:cTn id="20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669" y="5255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2" presetClass="path" presetSubtype="0" repeatCount="indefinite" accel="50000" decel="50000" autoRev="1" fill="hold" nodeType="withEffect">
                                  <p:stCondLst>
                                    <p:cond delay="16500"/>
                                  </p:stCondLst>
                                  <p:childTnLst>
                                    <p:animMotion origin="layout" path="M 1.25E-6 1.85185E-6 L 0.48867 -0.0882 " pathEditMode="relative" rAng="0" ptsTypes="AA">
                                      <p:cBhvr>
                                        <p:cTn id="209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440" y="-4421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1" presetClass="entr" presetSubtype="0" fill="hold" grpId="2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" presetClass="entr" presetSubtype="0" fill="hold" grpId="0" nodeType="withEffect">
                                  <p:stCondLst>
                                    <p:cond delay="1700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4" presetID="1" presetClass="exit" presetSubtype="0" fill="hold" grpId="3" nodeType="withEffect">
                                  <p:stCondLst>
                                    <p:cond delay="1750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" presetClass="exit" presetSubtype="0" fill="hold" grpId="1" nodeType="withEffect">
                                  <p:stCondLst>
                                    <p:cond delay="1750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64" presetClass="path" presetSubtype="0" accel="12500" decel="12500" fill="hold" grpId="1" nodeType="withEffect">
                                  <p:stCondLst>
                                    <p:cond delay="18000"/>
                                  </p:stCondLst>
                                  <p:childTnLst>
                                    <p:animMotion origin="layout" path="M 4.16667E-7 -2.22222E-6 L 4.16667E-7 -0.45278 " pathEditMode="fixed" rAng="0" ptsTypes="AA">
                                      <p:cBhvr>
                                        <p:cTn id="219" dur="2500" fill="hold"/>
                                        <p:tgtEl>
                                          <p:spTgt spid="1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22639"/>
                                    </p:animMotion>
                                  </p:childTnLst>
                                </p:cTn>
                              </p:par>
                              <p:par>
                                <p:cTn id="220" presetID="42" presetClass="path" presetSubtype="0" accel="12500" decel="12500" fill="hold" grpId="0" nodeType="withEffect">
                                  <p:stCondLst>
                                    <p:cond delay="18000"/>
                                  </p:stCondLst>
                                  <p:childTnLst>
                                    <p:animMotion origin="layout" path="M -8.33333E-7 -3.33333E-6 L -8.33333E-7 0.49167 " pathEditMode="fixed" rAng="0" ptsTypes="AA">
                                      <p:cBhvr>
                                        <p:cTn id="221" dur="2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4583"/>
                                    </p:animMotion>
                                  </p:childTnLst>
                                </p:cTn>
                              </p:par>
                              <p:par>
                                <p:cTn id="222" presetID="35" presetClass="path" presetSubtype="0" decel="100000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animMotion origin="layout" path="M -0.00912 2.22222E-6 L -1.2892 2.22222E-6 " pathEditMode="relative" rAng="0" ptsTypes="AA">
                                      <p:cBhvr>
                                        <p:cTn id="223" dur="7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010" y="0"/>
                                    </p:animMotion>
                                  </p:childTnLst>
                                </p:cTn>
                              </p:par>
                              <p:par>
                                <p:cTn id="224" presetID="63" presetClass="path" presetSubtype="0" decel="100000" fill="hold" grpId="0" nodeType="withEffect">
                                  <p:stCondLst>
                                    <p:cond delay="19000"/>
                                  </p:stCondLst>
                                  <p:childTnLst>
                                    <p:animMotion origin="layout" path="M 0.00911 2.22222E-6 L 1.27201 2.22222E-6 " pathEditMode="relative" rAng="0" ptsTypes="AA">
                                      <p:cBhvr>
                                        <p:cTn id="225" dur="7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1" y="0"/>
                                    </p:animMotion>
                                  </p:childTnLst>
                                </p:cTn>
                              </p:par>
                              <p:par>
                                <p:cTn id="226" presetID="42" presetClass="path" presetSubtype="0" decel="50000" fill="hold" grpId="0" nodeType="withEffect">
                                  <p:stCondLst>
                                    <p:cond delay="23250"/>
                                  </p:stCondLst>
                                  <p:childTnLst>
                                    <p:animMotion origin="layout" path="M 4.375E-6 0 L 4.375E-6 0.90625 " pathEditMode="relative" rAng="0" ptsTypes="AA">
                                      <p:cBhvr>
                                        <p:cTn id="227" dur="15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45301"/>
                                    </p:animMotion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2200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42" grpId="0" animBg="1"/>
      <p:bldP spid="43" grpId="0" animBg="1"/>
      <p:bldP spid="50" grpId="1" animBg="1"/>
      <p:bldP spid="50" grpId="2" animBg="1"/>
      <p:bldP spid="51" grpId="0" animBg="1"/>
      <p:bldP spid="51" grpId="1" animBg="1"/>
      <p:bldP spid="52" grpId="0" animBg="1"/>
      <p:bldP spid="52" grpId="1" animBg="1"/>
      <p:bldP spid="57" grpId="0" animBg="1"/>
      <p:bldP spid="59" grpId="0" animBg="1"/>
      <p:bldP spid="60" grpId="0" animBg="1"/>
      <p:bldP spid="53" grpId="0" animBg="1"/>
      <p:bldP spid="53" grpId="1" animBg="1"/>
      <p:bldP spid="54" grpId="0" animBg="1"/>
      <p:bldP spid="54" grpId="1" animBg="1"/>
      <p:bldP spid="55" grpId="0" animBg="1"/>
      <p:bldP spid="55" grpId="1" animBg="1"/>
      <p:bldP spid="63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3" grpId="1" animBg="1"/>
      <p:bldP spid="77" grpId="0" animBg="1"/>
      <p:bldP spid="77" grpId="1" animBg="1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129" grpId="0" animBg="1"/>
      <p:bldP spid="129" grpId="1" animBg="1"/>
      <p:bldP spid="129" grpId="2" animBg="1"/>
      <p:bldP spid="129" grpId="3" animBg="1"/>
      <p:bldP spid="130" grpId="0" animBg="1"/>
      <p:bldP spid="130" grpId="1" animBg="1"/>
      <p:bldP spid="109" grpId="0" animBg="1"/>
      <p:bldP spid="109" grpId="1" animBg="1"/>
      <p:bldP spid="108" grpId="0" animBg="1"/>
      <p:bldP spid="131" grpId="0" animBg="1"/>
      <p:bldP spid="131" grpId="1" animBg="1"/>
      <p:bldP spid="131" grpId="2" animBg="1"/>
      <p:bldP spid="132" grpId="0" animBg="1"/>
      <p:bldP spid="132" grpId="1" animBg="1"/>
      <p:bldP spid="133" grpId="0" animBg="1"/>
      <p:bldP spid="133" grpId="1" animBg="1"/>
      <p:bldP spid="134" grpId="0" animBg="1"/>
      <p:bldP spid="134" grpId="1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39" grpId="1" animBg="1"/>
      <p:bldP spid="2" grpId="0" animBg="1"/>
      <p:bldP spid="2" grpId="1" animBg="1"/>
      <p:bldP spid="2" grpId="2" animBg="1"/>
      <p:bldP spid="3" grpId="0" animBg="1"/>
      <p:bldP spid="3" grpId="1" animBg="1"/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  <p:bldP spid="20" grpId="0" animBg="1"/>
      <p:bldP spid="20" grpId="1" animBg="1"/>
      <p:bldP spid="20" grpId="2" animBg="1"/>
      <p:bldP spid="21" grpId="0" animBg="1"/>
      <p:bldP spid="21" grpId="1" animBg="1"/>
      <p:bldP spid="22" grpId="0" animBg="1"/>
      <p:bldP spid="22" grpId="1" animBg="1"/>
      <p:bldP spid="36" grpId="0" animBg="1"/>
      <p:bldP spid="36" grpId="1" animBg="1"/>
      <p:bldP spid="38" grpId="0" animBg="1"/>
      <p:bldP spid="38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4" grpId="0" animBg="1"/>
      <p:bldP spid="44" grpId="1" animBg="1"/>
      <p:bldP spid="126" grpId="0" animBg="1"/>
      <p:bldP spid="124" grpId="0" animBg="1"/>
      <p:bldP spid="125" grpId="0" animBg="1"/>
      <p:bldP spid="12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lipse 3">
            <a:hlinkClick r:id="" action="ppaction://hlinkshowjump?jump=endshow"/>
            <a:extLst>
              <a:ext uri="{FF2B5EF4-FFF2-40B4-BE49-F238E27FC236}">
                <a16:creationId xmlns:a16="http://schemas.microsoft.com/office/drawing/2014/main" id="{56567E55-424D-A6E5-EDD8-2F4F4EE35C27}"/>
              </a:ext>
            </a:extLst>
          </p:cNvPr>
          <p:cNvSpPr/>
          <p:nvPr/>
        </p:nvSpPr>
        <p:spPr>
          <a:xfrm>
            <a:off x="5036457" y="2383971"/>
            <a:ext cx="2119086" cy="209005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dirty="0"/>
              <a:t>Reiniciar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70CAC845-B950-C4E7-DD28-B63CF69B3FCF}"/>
              </a:ext>
            </a:extLst>
          </p:cNvPr>
          <p:cNvSpPr txBox="1"/>
          <p:nvPr/>
        </p:nvSpPr>
        <p:spPr>
          <a:xfrm>
            <a:off x="4855142" y="1024538"/>
            <a:ext cx="2481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/>
              <a:t>Você perdeu!</a:t>
            </a:r>
          </a:p>
        </p:txBody>
      </p:sp>
    </p:spTree>
    <p:extLst>
      <p:ext uri="{BB962C8B-B14F-4D97-AF65-F5344CB8AC3E}">
        <p14:creationId xmlns:p14="http://schemas.microsoft.com/office/powerpoint/2010/main" val="933645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ixaDeTexto 3">
            <a:extLst>
              <a:ext uri="{FF2B5EF4-FFF2-40B4-BE49-F238E27FC236}">
                <a16:creationId xmlns:a16="http://schemas.microsoft.com/office/drawing/2014/main" id="{4694F78B-B4C8-D751-D1AE-CE1F433DBFAE}"/>
              </a:ext>
            </a:extLst>
          </p:cNvPr>
          <p:cNvSpPr txBox="1"/>
          <p:nvPr/>
        </p:nvSpPr>
        <p:spPr>
          <a:xfrm>
            <a:off x="3681621" y="1020573"/>
            <a:ext cx="482875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4400" dirty="0">
                <a:latin typeface="Arial Black" panose="020B0A04020102020204" pitchFamily="34" charset="0"/>
              </a:rPr>
              <a:t>Você Ganhou!!!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B888CBDF-F6BE-6B49-E6B7-A6099C0F1D7E}"/>
              </a:ext>
            </a:extLst>
          </p:cNvPr>
          <p:cNvSpPr txBox="1"/>
          <p:nvPr/>
        </p:nvSpPr>
        <p:spPr>
          <a:xfrm>
            <a:off x="828088" y="3014782"/>
            <a:ext cx="1053582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4400" dirty="0"/>
              <a:t>Obrigado por jogar! Esse jogo foi feito por Leonardo Amon</a:t>
            </a:r>
          </a:p>
        </p:txBody>
      </p:sp>
    </p:spTree>
    <p:extLst>
      <p:ext uri="{BB962C8B-B14F-4D97-AF65-F5344CB8AC3E}">
        <p14:creationId xmlns:p14="http://schemas.microsoft.com/office/powerpoint/2010/main" val="2033084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50</Words>
  <Application>Microsoft Office PowerPoint</Application>
  <PresentationFormat>Widescreen</PresentationFormat>
  <Paragraphs>9</Paragraphs>
  <Slides>5</Slides>
  <Notes>0</Notes>
  <HiddenSlides>1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Arial Black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Amon, Leonardo</dc:creator>
  <cp:lastModifiedBy>Amon, Leonardo</cp:lastModifiedBy>
  <cp:revision>8</cp:revision>
  <dcterms:created xsi:type="dcterms:W3CDTF">2025-09-30T12:44:48Z</dcterms:created>
  <dcterms:modified xsi:type="dcterms:W3CDTF">2025-10-01T17:18:24Z</dcterms:modified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f418558-72e5-4d8e-958f-cfe0e73e210d_Enabled">
    <vt:lpwstr>true</vt:lpwstr>
  </property>
  <property fmtid="{D5CDD505-2E9C-101B-9397-08002B2CF9AE}" pid="3" name="MSIP_Label_ff418558-72e5-4d8e-958f-cfe0e73e210d_SetDate">
    <vt:lpwstr>2025-09-30T12:45:23Z</vt:lpwstr>
  </property>
  <property fmtid="{D5CDD505-2E9C-101B-9397-08002B2CF9AE}" pid="4" name="MSIP_Label_ff418558-72e5-4d8e-958f-cfe0e73e210d_Method">
    <vt:lpwstr>Standard</vt:lpwstr>
  </property>
  <property fmtid="{D5CDD505-2E9C-101B-9397-08002B2CF9AE}" pid="5" name="MSIP_Label_ff418558-72e5-4d8e-958f-cfe0e73e210d_Name">
    <vt:lpwstr>Eaton Internal Only (IP2)</vt:lpwstr>
  </property>
  <property fmtid="{D5CDD505-2E9C-101B-9397-08002B2CF9AE}" pid="6" name="MSIP_Label_ff418558-72e5-4d8e-958f-cfe0e73e210d_SiteId">
    <vt:lpwstr>d6525c95-b906-431a-b926-e9b51ba43cc4</vt:lpwstr>
  </property>
  <property fmtid="{D5CDD505-2E9C-101B-9397-08002B2CF9AE}" pid="7" name="MSIP_Label_ff418558-72e5-4d8e-958f-cfe0e73e210d_ActionId">
    <vt:lpwstr>df2c449b-5180-44a9-ae70-c820bfeba263</vt:lpwstr>
  </property>
  <property fmtid="{D5CDD505-2E9C-101B-9397-08002B2CF9AE}" pid="8" name="MSIP_Label_ff418558-72e5-4d8e-958f-cfe0e73e210d_ContentBits">
    <vt:lpwstr>0</vt:lpwstr>
  </property>
</Properties>
</file>