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38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Flight </a:t>
            </a: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  <a:endParaRPr lang="en-US" sz="11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Object Paths</a:t>
            </a:r>
            <a:endParaRPr lang="en-US" sz="11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Simulated Objects</a:t>
            </a:r>
            <a:endParaRPr lang="en-US" sz="11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Object Paths</a:t>
            </a:r>
            <a:endParaRPr lang="en-US" sz="11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Environment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Simulated Objects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 and Preview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  <a:endPara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Iteration History Plots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Results</a:t>
            </a:r>
            <a:endParaRPr lang="en-US" sz="11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Uses Path Data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752600"/>
            <a:ext cx="2286000" cy="12192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  <a:endParaRPr lang="en-US" sz="1200" i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3657600" y="16764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895600" y="23622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724400" y="23622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/>
          <p:cNvCxnSpPr>
            <a:stCxn id="39" idx="1"/>
            <a:endCxn id="58" idx="1"/>
          </p:cNvCxnSpPr>
          <p:nvPr/>
        </p:nvCxnSpPr>
        <p:spPr>
          <a:xfrm rot="16200000" flipH="1">
            <a:off x="2686050" y="3524250"/>
            <a:ext cx="914400" cy="2400300"/>
          </a:xfrm>
          <a:prstGeom prst="bentConnector3">
            <a:avLst>
              <a:gd name="adj1" fmla="val 125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8" idx="3"/>
            <a:endCxn id="53" idx="1"/>
          </p:cNvCxnSpPr>
          <p:nvPr/>
        </p:nvCxnSpPr>
        <p:spPr>
          <a:xfrm flipV="1">
            <a:off x="4343400" y="4267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762250" y="2228850"/>
            <a:ext cx="609600" cy="2247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9"/>
          <p:cNvCxnSpPr>
            <a:stCxn id="53" idx="3"/>
            <a:endCxn id="2" idx="2"/>
          </p:cNvCxnSpPr>
          <p:nvPr/>
        </p:nvCxnSpPr>
        <p:spPr>
          <a:xfrm rot="5400000" flipH="1" flipV="1">
            <a:off x="5295900" y="2019300"/>
            <a:ext cx="685800" cy="2590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990600" y="36576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Newly altered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990600" y="20574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Snip Diagonal Corner Rectangle 52"/>
          <p:cNvSpPr/>
          <p:nvPr/>
        </p:nvSpPr>
        <p:spPr>
          <a:xfrm>
            <a:off x="3352800" y="36576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properties of contacted points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Snip Diagonal Corner Rectangle 57"/>
          <p:cNvSpPr/>
          <p:nvPr/>
        </p:nvSpPr>
        <p:spPr>
          <a:xfrm>
            <a:off x="33528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Tuned path alteration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Snip Diagonal Corner Rectangle 62"/>
          <p:cNvSpPr/>
          <p:nvPr/>
        </p:nvSpPr>
        <p:spPr>
          <a:xfrm>
            <a:off x="5715000" y="3581400"/>
            <a:ext cx="2438400" cy="7620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Compute the resulting cost  from previous path alteration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Snip Diagonal Corner Rectangle 63"/>
          <p:cNvSpPr/>
          <p:nvPr/>
        </p:nvSpPr>
        <p:spPr>
          <a:xfrm>
            <a:off x="59436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Update tuning parameter vector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>
            <a:stCxn id="64" idx="3"/>
            <a:endCxn id="63" idx="1"/>
          </p:cNvCxnSpPr>
          <p:nvPr/>
        </p:nvCxnSpPr>
        <p:spPr>
          <a:xfrm flipV="1">
            <a:off x="6934200" y="4343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2"/>
            <a:endCxn id="53" idx="0"/>
          </p:cNvCxnSpPr>
          <p:nvPr/>
        </p:nvCxnSpPr>
        <p:spPr>
          <a:xfrm flipH="1">
            <a:off x="5334000" y="3962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0"/>
            <a:endCxn id="64" idx="2"/>
          </p:cNvCxnSpPr>
          <p:nvPr/>
        </p:nvCxnSpPr>
        <p:spPr>
          <a:xfrm>
            <a:off x="5334000" y="48768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stCxn id="32" idx="7"/>
          </p:cNvCxnSpPr>
          <p:nvPr/>
        </p:nvCxnSpPr>
        <p:spPr>
          <a:xfrm flipH="1">
            <a:off x="6019800" y="2624278"/>
            <a:ext cx="880922" cy="576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5943600" y="2438400"/>
            <a:ext cx="838200" cy="2286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4038600" y="2286000"/>
            <a:ext cx="838200" cy="838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0"/>
          </p:cNvCxnSpPr>
          <p:nvPr/>
        </p:nvCxnSpPr>
        <p:spPr>
          <a:xfrm flipH="1">
            <a:off x="4800600" y="2971800"/>
            <a:ext cx="38100" cy="15240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9" idx="2"/>
          </p:cNvCxnSpPr>
          <p:nvPr/>
        </p:nvCxnSpPr>
        <p:spPr>
          <a:xfrm>
            <a:off x="2819400" y="3467100"/>
            <a:ext cx="1447800" cy="4191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0" idx="2"/>
          </p:cNvCxnSpPr>
          <p:nvPr/>
        </p:nvCxnSpPr>
        <p:spPr>
          <a:xfrm>
            <a:off x="1066800" y="3848100"/>
            <a:ext cx="990600" cy="381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895600" y="2438400"/>
            <a:ext cx="533400" cy="10333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3"/>
          </p:cNvCxnSpPr>
          <p:nvPr/>
        </p:nvCxnSpPr>
        <p:spPr>
          <a:xfrm flipV="1">
            <a:off x="1100278" y="3276600"/>
            <a:ext cx="804722" cy="6523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0" y="1676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Last seen location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29200" y="3810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Location of first contact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3400" y="3429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Flight node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Flight Path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90800" y="1447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Sim Object Path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5638800" y="1371600"/>
            <a:ext cx="2057400" cy="762000"/>
            <a:chOff x="5943600" y="3352800"/>
            <a:chExt cx="2057400" cy="762000"/>
          </a:xfrm>
        </p:grpSpPr>
        <p:sp>
          <p:nvSpPr>
            <p:cNvPr id="127" name="Rectangle 126"/>
            <p:cNvSpPr/>
            <p:nvPr/>
          </p:nvSpPr>
          <p:spPr>
            <a:xfrm>
              <a:off x="5943600" y="3352800"/>
              <a:ext cx="2057400" cy="7620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Alteration Vector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Distance Vector</a:t>
              </a:r>
              <a:endPara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6096000" y="3581400"/>
              <a:ext cx="6096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096000" y="3886200"/>
              <a:ext cx="533400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129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Windows User</cp:lastModifiedBy>
  <cp:revision>47</cp:revision>
  <dcterms:created xsi:type="dcterms:W3CDTF">2006-08-16T00:00:00Z</dcterms:created>
  <dcterms:modified xsi:type="dcterms:W3CDTF">2019-04-21T02:32:52Z</dcterms:modified>
</cp:coreProperties>
</file>